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367" r:id="rId3"/>
    <p:sldId id="348" r:id="rId4"/>
    <p:sldId id="349" r:id="rId5"/>
    <p:sldId id="365" r:id="rId6"/>
    <p:sldId id="357" r:id="rId7"/>
    <p:sldId id="358" r:id="rId8"/>
    <p:sldId id="359" r:id="rId9"/>
    <p:sldId id="360" r:id="rId10"/>
    <p:sldId id="361" r:id="rId11"/>
    <p:sldId id="363" r:id="rId12"/>
    <p:sldId id="364" r:id="rId13"/>
    <p:sldId id="366" r:id="rId14"/>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FC25B-E38B-416E-84D1-2CC7B8AA427A}" v="48" dt="2025-09-01T22:58:04.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11" d="100"/>
          <a:sy n="111" d="100"/>
        </p:scale>
        <p:origin x="164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382"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Anju R" userId="fa4e2116-966b-48a3-ad24-21cb7ecfd8e4" providerId="ADAL" clId="{94F371ED-0605-4E19-89CE-5D811F43623B}"/>
    <pc:docChg chg="undo custSel addSld delSld modSld sldOrd">
      <pc:chgData name="Gupta, Anju R" userId="fa4e2116-966b-48a3-ad24-21cb7ecfd8e4" providerId="ADAL" clId="{94F371ED-0605-4E19-89CE-5D811F43623B}" dt="2025-08-15T11:06:36.069" v="448" actId="1076"/>
      <pc:docMkLst>
        <pc:docMk/>
      </pc:docMkLst>
      <pc:sldChg chg="modSp mod">
        <pc:chgData name="Gupta, Anju R" userId="fa4e2116-966b-48a3-ad24-21cb7ecfd8e4" providerId="ADAL" clId="{94F371ED-0605-4E19-89CE-5D811F43623B}" dt="2025-08-14T18:38:10.198" v="10" actId="114"/>
        <pc:sldMkLst>
          <pc:docMk/>
          <pc:sldMk cId="0" sldId="256"/>
        </pc:sldMkLst>
        <pc:spChg chg="mod">
          <ac:chgData name="Gupta, Anju R" userId="fa4e2116-966b-48a3-ad24-21cb7ecfd8e4" providerId="ADAL" clId="{94F371ED-0605-4E19-89CE-5D811F43623B}" dt="2025-08-14T18:38:10.198" v="10" actId="114"/>
          <ac:spMkLst>
            <pc:docMk/>
            <pc:sldMk cId="0" sldId="256"/>
            <ac:spMk id="5122" creationId="{E258BA64-2686-0C95-22A1-7178E46A9BD7}"/>
          </ac:spMkLst>
        </pc:spChg>
      </pc:sldChg>
      <pc:sldChg chg="delSp modSp mod">
        <pc:chgData name="Gupta, Anju R" userId="fa4e2116-966b-48a3-ad24-21cb7ecfd8e4" providerId="ADAL" clId="{94F371ED-0605-4E19-89CE-5D811F43623B}" dt="2025-08-15T10:51:41.479" v="237" actId="6549"/>
        <pc:sldMkLst>
          <pc:docMk/>
          <pc:sldMk cId="0" sldId="348"/>
        </pc:sldMkLst>
        <pc:spChg chg="mod">
          <ac:chgData name="Gupta, Anju R" userId="fa4e2116-966b-48a3-ad24-21cb7ecfd8e4" providerId="ADAL" clId="{94F371ED-0605-4E19-89CE-5D811F43623B}" dt="2025-08-15T10:51:41.479" v="237" actId="6549"/>
          <ac:spMkLst>
            <pc:docMk/>
            <pc:sldMk cId="0" sldId="348"/>
            <ac:spMk id="5" creationId="{D8E74383-67B4-F75D-4D09-0CE90771EFC4}"/>
          </ac:spMkLst>
        </pc:spChg>
        <pc:spChg chg="mod">
          <ac:chgData name="Gupta, Anju R" userId="fa4e2116-966b-48a3-ad24-21cb7ecfd8e4" providerId="ADAL" clId="{94F371ED-0605-4E19-89CE-5D811F43623B}" dt="2025-08-15T10:51:19.710" v="212" actId="6549"/>
          <ac:spMkLst>
            <pc:docMk/>
            <pc:sldMk cId="0" sldId="348"/>
            <ac:spMk id="12290" creationId="{EFC34E3D-3AEC-C481-0542-39C143D2A889}"/>
          </ac:spMkLst>
        </pc:spChg>
      </pc:sldChg>
      <pc:sldChg chg="modSp mod">
        <pc:chgData name="Gupta, Anju R" userId="fa4e2116-966b-48a3-ad24-21cb7ecfd8e4" providerId="ADAL" clId="{94F371ED-0605-4E19-89CE-5D811F43623B}" dt="2025-08-15T10:47:15.751" v="120" actId="6549"/>
        <pc:sldMkLst>
          <pc:docMk/>
          <pc:sldMk cId="1876826048" sldId="349"/>
        </pc:sldMkLst>
        <pc:spChg chg="mod">
          <ac:chgData name="Gupta, Anju R" userId="fa4e2116-966b-48a3-ad24-21cb7ecfd8e4" providerId="ADAL" clId="{94F371ED-0605-4E19-89CE-5D811F43623B}" dt="2025-08-15T10:47:15.751" v="120" actId="6549"/>
          <ac:spMkLst>
            <pc:docMk/>
            <pc:sldMk cId="1876826048" sldId="349"/>
            <ac:spMk id="6" creationId="{36A9EC05-7C05-2705-11BE-C876C0DBD618}"/>
          </ac:spMkLst>
        </pc:spChg>
        <pc:spChg chg="mod">
          <ac:chgData name="Gupta, Anju R" userId="fa4e2116-966b-48a3-ad24-21cb7ecfd8e4" providerId="ADAL" clId="{94F371ED-0605-4E19-89CE-5D811F43623B}" dt="2025-08-15T10:25:26.281" v="86" actId="207"/>
          <ac:spMkLst>
            <pc:docMk/>
            <pc:sldMk cId="1876826048" sldId="349"/>
            <ac:spMk id="12290" creationId="{F8D76149-DDBB-E7FB-1589-B062B69407BA}"/>
          </ac:spMkLst>
        </pc:spChg>
      </pc:sldChg>
      <pc:sldChg chg="modSp mod">
        <pc:chgData name="Gupta, Anju R" userId="fa4e2116-966b-48a3-ad24-21cb7ecfd8e4" providerId="ADAL" clId="{94F371ED-0605-4E19-89CE-5D811F43623B}" dt="2025-08-15T10:54:37.288" v="292" actId="20577"/>
        <pc:sldMkLst>
          <pc:docMk/>
          <pc:sldMk cId="1198551184" sldId="350"/>
        </pc:sldMkLst>
      </pc:sldChg>
      <pc:sldChg chg="modSp mod">
        <pc:chgData name="Gupta, Anju R" userId="fa4e2116-966b-48a3-ad24-21cb7ecfd8e4" providerId="ADAL" clId="{94F371ED-0605-4E19-89CE-5D811F43623B}" dt="2025-08-15T10:56:12.257" v="305" actId="404"/>
        <pc:sldMkLst>
          <pc:docMk/>
          <pc:sldMk cId="620852247" sldId="358"/>
        </pc:sldMkLst>
      </pc:sldChg>
      <pc:sldChg chg="modSp mod">
        <pc:chgData name="Gupta, Anju R" userId="fa4e2116-966b-48a3-ad24-21cb7ecfd8e4" providerId="ADAL" clId="{94F371ED-0605-4E19-89CE-5D811F43623B}" dt="2025-08-15T10:57:04.973" v="314" actId="20577"/>
        <pc:sldMkLst>
          <pc:docMk/>
          <pc:sldMk cId="2702948966" sldId="359"/>
        </pc:sldMkLst>
      </pc:sldChg>
      <pc:sldChg chg="modSp mod">
        <pc:chgData name="Gupta, Anju R" userId="fa4e2116-966b-48a3-ad24-21cb7ecfd8e4" providerId="ADAL" clId="{94F371ED-0605-4E19-89CE-5D811F43623B}" dt="2025-08-15T10:57:31.940" v="325" actId="6549"/>
        <pc:sldMkLst>
          <pc:docMk/>
          <pc:sldMk cId="3222592318" sldId="360"/>
        </pc:sldMkLst>
      </pc:sldChg>
      <pc:sldChg chg="addSp modSp mod">
        <pc:chgData name="Gupta, Anju R" userId="fa4e2116-966b-48a3-ad24-21cb7ecfd8e4" providerId="ADAL" clId="{94F371ED-0605-4E19-89CE-5D811F43623B}" dt="2025-08-15T10:58:40.673" v="348" actId="1076"/>
        <pc:sldMkLst>
          <pc:docMk/>
          <pc:sldMk cId="4213425502" sldId="361"/>
        </pc:sldMkLst>
        <pc:spChg chg="mod">
          <ac:chgData name="Gupta, Anju R" userId="fa4e2116-966b-48a3-ad24-21cb7ecfd8e4" providerId="ADAL" clId="{94F371ED-0605-4E19-89CE-5D811F43623B}" dt="2025-08-15T10:57:54.325" v="326" actId="6549"/>
          <ac:spMkLst>
            <pc:docMk/>
            <pc:sldMk cId="4213425502" sldId="361"/>
            <ac:spMk id="3" creationId="{0076692A-4BA3-FFFC-F49C-833BDDFB4EF5}"/>
          </ac:spMkLst>
        </pc:spChg>
      </pc:sldChg>
      <pc:sldChg chg="del">
        <pc:chgData name="Gupta, Anju R" userId="fa4e2116-966b-48a3-ad24-21cb7ecfd8e4" providerId="ADAL" clId="{94F371ED-0605-4E19-89CE-5D811F43623B}" dt="2025-08-15T10:59:18.941" v="349" actId="47"/>
        <pc:sldMkLst>
          <pc:docMk/>
          <pc:sldMk cId="1068972121" sldId="362"/>
        </pc:sldMkLst>
      </pc:sldChg>
      <pc:sldChg chg="modSp mod">
        <pc:chgData name="Gupta, Anju R" userId="fa4e2116-966b-48a3-ad24-21cb7ecfd8e4" providerId="ADAL" clId="{94F371ED-0605-4E19-89CE-5D811F43623B}" dt="2025-08-15T10:59:42.876" v="362" actId="6549"/>
        <pc:sldMkLst>
          <pc:docMk/>
          <pc:sldMk cId="250942220" sldId="363"/>
        </pc:sldMkLst>
      </pc:sldChg>
      <pc:sldChg chg="modSp mod">
        <pc:chgData name="Gupta, Anju R" userId="fa4e2116-966b-48a3-ad24-21cb7ecfd8e4" providerId="ADAL" clId="{94F371ED-0605-4E19-89CE-5D811F43623B}" dt="2025-08-15T11:00:06.950" v="365" actId="6549"/>
        <pc:sldMkLst>
          <pc:docMk/>
          <pc:sldMk cId="4059532098" sldId="364"/>
        </pc:sldMkLst>
      </pc:sldChg>
      <pc:sldChg chg="addSp delSp modSp mod">
        <pc:chgData name="Gupta, Anju R" userId="fa4e2116-966b-48a3-ad24-21cb7ecfd8e4" providerId="ADAL" clId="{94F371ED-0605-4E19-89CE-5D811F43623B}" dt="2025-08-15T10:52:58.777" v="245" actId="255"/>
        <pc:sldMkLst>
          <pc:docMk/>
          <pc:sldMk cId="590329116" sldId="365"/>
        </pc:sldMkLst>
      </pc:sldChg>
      <pc:sldChg chg="addSp delSp modSp mod">
        <pc:chgData name="Gupta, Anju R" userId="fa4e2116-966b-48a3-ad24-21cb7ecfd8e4" providerId="ADAL" clId="{94F371ED-0605-4E19-89CE-5D811F43623B}" dt="2025-08-15T11:01:24.799" v="383" actId="1076"/>
        <pc:sldMkLst>
          <pc:docMk/>
          <pc:sldMk cId="1781201412" sldId="366"/>
        </pc:sldMkLst>
        <pc:graphicFrameChg chg="add mod modGraphic">
          <ac:chgData name="Gupta, Anju R" userId="fa4e2116-966b-48a3-ad24-21cb7ecfd8e4" providerId="ADAL" clId="{94F371ED-0605-4E19-89CE-5D811F43623B}" dt="2025-08-15T11:01:24.799" v="383" actId="1076"/>
          <ac:graphicFrameMkLst>
            <pc:docMk/>
            <pc:sldMk cId="1781201412" sldId="366"/>
            <ac:graphicFrameMk id="3" creationId="{F69505DF-3873-3DF0-D396-DCD1527FC4B8}"/>
          </ac:graphicFrameMkLst>
        </pc:graphicFrameChg>
      </pc:sldChg>
      <pc:sldChg chg="modSp mod">
        <pc:chgData name="Gupta, Anju R" userId="fa4e2116-966b-48a3-ad24-21cb7ecfd8e4" providerId="ADAL" clId="{94F371ED-0605-4E19-89CE-5D811F43623B}" dt="2025-08-15T10:44:09.607" v="100" actId="20577"/>
        <pc:sldMkLst>
          <pc:docMk/>
          <pc:sldMk cId="1307065405" sldId="367"/>
        </pc:sldMkLst>
        <pc:spChg chg="mod">
          <ac:chgData name="Gupta, Anju R" userId="fa4e2116-966b-48a3-ad24-21cb7ecfd8e4" providerId="ADAL" clId="{94F371ED-0605-4E19-89CE-5D811F43623B}" dt="2025-08-15T10:44:09.607" v="100" actId="20577"/>
          <ac:spMkLst>
            <pc:docMk/>
            <pc:sldMk cId="1307065405" sldId="367"/>
            <ac:spMk id="3" creationId="{8FD3A19F-3B4D-0729-7B1A-67BF85E33C1F}"/>
          </ac:spMkLst>
        </pc:spChg>
      </pc:sldChg>
      <pc:sldChg chg="new del">
        <pc:chgData name="Gupta, Anju R" userId="fa4e2116-966b-48a3-ad24-21cb7ecfd8e4" providerId="ADAL" clId="{94F371ED-0605-4E19-89CE-5D811F43623B}" dt="2025-08-15T10:49:31.673" v="160" actId="47"/>
        <pc:sldMkLst>
          <pc:docMk/>
          <pc:sldMk cId="574677341" sldId="368"/>
        </pc:sldMkLst>
      </pc:sldChg>
      <pc:sldChg chg="addSp delSp modSp add mod ord">
        <pc:chgData name="Gupta, Anju R" userId="fa4e2116-966b-48a3-ad24-21cb7ecfd8e4" providerId="ADAL" clId="{94F371ED-0605-4E19-89CE-5D811F43623B}" dt="2025-08-15T10:54:49.946" v="294"/>
        <pc:sldMkLst>
          <pc:docMk/>
          <pc:sldMk cId="685814452" sldId="368"/>
        </pc:sldMkLst>
      </pc:sldChg>
      <pc:sldChg chg="add del">
        <pc:chgData name="Gupta, Anju R" userId="fa4e2116-966b-48a3-ad24-21cb7ecfd8e4" providerId="ADAL" clId="{94F371ED-0605-4E19-89CE-5D811F43623B}" dt="2025-08-15T11:02:41.911" v="385" actId="47"/>
        <pc:sldMkLst>
          <pc:docMk/>
          <pc:sldMk cId="1397952374" sldId="369"/>
        </pc:sldMkLst>
      </pc:sldChg>
      <pc:sldChg chg="modSp add mod">
        <pc:chgData name="Gupta, Anju R" userId="fa4e2116-966b-48a3-ad24-21cb7ecfd8e4" providerId="ADAL" clId="{94F371ED-0605-4E19-89CE-5D811F43623B}" dt="2025-08-15T11:03:01.928" v="391" actId="1076"/>
        <pc:sldMkLst>
          <pc:docMk/>
          <pc:sldMk cId="3528277490" sldId="370"/>
        </pc:sldMkLst>
      </pc:sldChg>
      <pc:sldChg chg="modSp add mod">
        <pc:chgData name="Gupta, Anju R" userId="fa4e2116-966b-48a3-ad24-21cb7ecfd8e4" providerId="ADAL" clId="{94F371ED-0605-4E19-89CE-5D811F43623B}" dt="2025-08-15T11:03:46.606" v="403" actId="6549"/>
        <pc:sldMkLst>
          <pc:docMk/>
          <pc:sldMk cId="1397524750" sldId="371"/>
        </pc:sldMkLst>
      </pc:sldChg>
      <pc:sldChg chg="modSp add mod">
        <pc:chgData name="Gupta, Anju R" userId="fa4e2116-966b-48a3-ad24-21cb7ecfd8e4" providerId="ADAL" clId="{94F371ED-0605-4E19-89CE-5D811F43623B}" dt="2025-08-15T11:04:10.609" v="410" actId="6549"/>
        <pc:sldMkLst>
          <pc:docMk/>
          <pc:sldMk cId="2437152923" sldId="372"/>
        </pc:sldMkLst>
      </pc:sldChg>
      <pc:sldChg chg="modSp add mod">
        <pc:chgData name="Gupta, Anju R" userId="fa4e2116-966b-48a3-ad24-21cb7ecfd8e4" providerId="ADAL" clId="{94F371ED-0605-4E19-89CE-5D811F43623B}" dt="2025-08-15T11:04:33.603" v="416" actId="5793"/>
        <pc:sldMkLst>
          <pc:docMk/>
          <pc:sldMk cId="4023180551" sldId="373"/>
        </pc:sldMkLst>
      </pc:sldChg>
      <pc:sldChg chg="addSp modSp add mod">
        <pc:chgData name="Gupta, Anju R" userId="fa4e2116-966b-48a3-ad24-21cb7ecfd8e4" providerId="ADAL" clId="{94F371ED-0605-4E19-89CE-5D811F43623B}" dt="2025-08-15T11:05:34.313" v="433" actId="6549"/>
        <pc:sldMkLst>
          <pc:docMk/>
          <pc:sldMk cId="388608849" sldId="374"/>
        </pc:sldMkLst>
      </pc:sldChg>
      <pc:sldChg chg="modSp add mod">
        <pc:chgData name="Gupta, Anju R" userId="fa4e2116-966b-48a3-ad24-21cb7ecfd8e4" providerId="ADAL" clId="{94F371ED-0605-4E19-89CE-5D811F43623B}" dt="2025-08-15T11:06:01.108" v="443" actId="404"/>
        <pc:sldMkLst>
          <pc:docMk/>
          <pc:sldMk cId="3000499274" sldId="375"/>
        </pc:sldMkLst>
      </pc:sldChg>
      <pc:sldChg chg="modSp add mod">
        <pc:chgData name="Gupta, Anju R" userId="fa4e2116-966b-48a3-ad24-21cb7ecfd8e4" providerId="ADAL" clId="{94F371ED-0605-4E19-89CE-5D811F43623B}" dt="2025-08-15T11:06:36.069" v="448" actId="1076"/>
        <pc:sldMkLst>
          <pc:docMk/>
          <pc:sldMk cId="1759828073" sldId="376"/>
        </pc:sldMkLst>
      </pc:sldChg>
    </pc:docChg>
  </pc:docChgLst>
  <pc:docChgLst>
    <pc:chgData name="Suthar, Keval" userId="96882753-f36d-474f-8f8a-881516597f15" providerId="ADAL" clId="{DD46B818-7222-4395-8812-9F11FB06A1DE}"/>
    <pc:docChg chg="custSel delSld modSld">
      <pc:chgData name="Suthar, Keval" userId="96882753-f36d-474f-8f8a-881516597f15" providerId="ADAL" clId="{DD46B818-7222-4395-8812-9F11FB06A1DE}" dt="2025-09-01T22:58:54.663" v="303" actId="20577"/>
      <pc:docMkLst>
        <pc:docMk/>
      </pc:docMkLst>
      <pc:sldChg chg="modSp mod">
        <pc:chgData name="Suthar, Keval" userId="96882753-f36d-474f-8f8a-881516597f15" providerId="ADAL" clId="{DD46B818-7222-4395-8812-9F11FB06A1DE}" dt="2025-09-01T22:46:00.641" v="17" actId="6549"/>
        <pc:sldMkLst>
          <pc:docMk/>
          <pc:sldMk cId="0" sldId="348"/>
        </pc:sldMkLst>
        <pc:spChg chg="mod">
          <ac:chgData name="Suthar, Keval" userId="96882753-f36d-474f-8f8a-881516597f15" providerId="ADAL" clId="{DD46B818-7222-4395-8812-9F11FB06A1DE}" dt="2025-09-01T22:46:00.641" v="17" actId="6549"/>
          <ac:spMkLst>
            <pc:docMk/>
            <pc:sldMk cId="0" sldId="348"/>
            <ac:spMk id="5" creationId="{D8E74383-67B4-F75D-4D09-0CE90771EFC4}"/>
          </ac:spMkLst>
        </pc:spChg>
      </pc:sldChg>
      <pc:sldChg chg="del">
        <pc:chgData name="Suthar, Keval" userId="96882753-f36d-474f-8f8a-881516597f15" providerId="ADAL" clId="{DD46B818-7222-4395-8812-9F11FB06A1DE}" dt="2025-09-01T22:49:43.994" v="50" actId="47"/>
        <pc:sldMkLst>
          <pc:docMk/>
          <pc:sldMk cId="1198551184" sldId="350"/>
        </pc:sldMkLst>
      </pc:sldChg>
      <pc:sldChg chg="addSp delSp modSp mod">
        <pc:chgData name="Suthar, Keval" userId="96882753-f36d-474f-8f8a-881516597f15" providerId="ADAL" clId="{DD46B818-7222-4395-8812-9F11FB06A1DE}" dt="2025-09-01T22:52:30.762" v="102" actId="1076"/>
        <pc:sldMkLst>
          <pc:docMk/>
          <pc:sldMk cId="3717214830" sldId="357"/>
        </pc:sldMkLst>
        <pc:spChg chg="del">
          <ac:chgData name="Suthar, Keval" userId="96882753-f36d-474f-8f8a-881516597f15" providerId="ADAL" clId="{DD46B818-7222-4395-8812-9F11FB06A1DE}" dt="2025-09-01T22:50:59.261" v="80" actId="478"/>
          <ac:spMkLst>
            <pc:docMk/>
            <pc:sldMk cId="3717214830" sldId="357"/>
            <ac:spMk id="3" creationId="{3DE38F60-404A-0CC7-132B-29EF6DE44DFB}"/>
          </ac:spMkLst>
        </pc:spChg>
        <pc:spChg chg="add mod">
          <ac:chgData name="Suthar, Keval" userId="96882753-f36d-474f-8f8a-881516597f15" providerId="ADAL" clId="{DD46B818-7222-4395-8812-9F11FB06A1DE}" dt="2025-09-01T22:52:30.762" v="102" actId="1076"/>
          <ac:spMkLst>
            <pc:docMk/>
            <pc:sldMk cId="3717214830" sldId="357"/>
            <ac:spMk id="5" creationId="{58F4E96C-31BF-9718-8CD9-2585CB831B16}"/>
          </ac:spMkLst>
        </pc:spChg>
        <pc:spChg chg="del">
          <ac:chgData name="Suthar, Keval" userId="96882753-f36d-474f-8f8a-881516597f15" providerId="ADAL" clId="{DD46B818-7222-4395-8812-9F11FB06A1DE}" dt="2025-09-01T22:50:58.351" v="79" actId="478"/>
          <ac:spMkLst>
            <pc:docMk/>
            <pc:sldMk cId="3717214830" sldId="357"/>
            <ac:spMk id="12290" creationId="{574FD6C1-FB6E-A66E-AA55-A2C1F2D576CA}"/>
          </ac:spMkLst>
        </pc:spChg>
        <pc:picChg chg="add mod">
          <ac:chgData name="Suthar, Keval" userId="96882753-f36d-474f-8f8a-881516597f15" providerId="ADAL" clId="{DD46B818-7222-4395-8812-9F11FB06A1DE}" dt="2025-09-01T22:52:19.356" v="92" actId="14100"/>
          <ac:picMkLst>
            <pc:docMk/>
            <pc:sldMk cId="3717214830" sldId="357"/>
            <ac:picMk id="4" creationId="{FF0EA4A0-C3D9-2449-68AA-1D6AC0D40319}"/>
          </ac:picMkLst>
        </pc:picChg>
      </pc:sldChg>
      <pc:sldChg chg="addSp delSp modSp mod">
        <pc:chgData name="Suthar, Keval" userId="96882753-f36d-474f-8f8a-881516597f15" providerId="ADAL" clId="{DD46B818-7222-4395-8812-9F11FB06A1DE}" dt="2025-09-01T22:53:31.969" v="155" actId="14100"/>
        <pc:sldMkLst>
          <pc:docMk/>
          <pc:sldMk cId="620852247" sldId="358"/>
        </pc:sldMkLst>
        <pc:spChg chg="del">
          <ac:chgData name="Suthar, Keval" userId="96882753-f36d-474f-8f8a-881516597f15" providerId="ADAL" clId="{DD46B818-7222-4395-8812-9F11FB06A1DE}" dt="2025-09-01T22:50:54.574" v="78" actId="478"/>
          <ac:spMkLst>
            <pc:docMk/>
            <pc:sldMk cId="620852247" sldId="358"/>
            <ac:spMk id="3" creationId="{8A619D74-313E-7439-AFC2-D9159DDD495C}"/>
          </ac:spMkLst>
        </pc:spChg>
        <pc:spChg chg="add mod">
          <ac:chgData name="Suthar, Keval" userId="96882753-f36d-474f-8f8a-881516597f15" providerId="ADAL" clId="{DD46B818-7222-4395-8812-9F11FB06A1DE}" dt="2025-09-01T22:53:11.998" v="152" actId="1076"/>
          <ac:spMkLst>
            <pc:docMk/>
            <pc:sldMk cId="620852247" sldId="358"/>
            <ac:spMk id="4" creationId="{32F97360-858F-7FBE-BD38-0123D8895753}"/>
          </ac:spMkLst>
        </pc:spChg>
        <pc:spChg chg="del">
          <ac:chgData name="Suthar, Keval" userId="96882753-f36d-474f-8f8a-881516597f15" providerId="ADAL" clId="{DD46B818-7222-4395-8812-9F11FB06A1DE}" dt="2025-09-01T22:50:53.438" v="77" actId="478"/>
          <ac:spMkLst>
            <pc:docMk/>
            <pc:sldMk cId="620852247" sldId="358"/>
            <ac:spMk id="12290" creationId="{740C1C5F-3D9F-6590-27FC-2933D41046FA}"/>
          </ac:spMkLst>
        </pc:spChg>
        <pc:picChg chg="add mod">
          <ac:chgData name="Suthar, Keval" userId="96882753-f36d-474f-8f8a-881516597f15" providerId="ADAL" clId="{DD46B818-7222-4395-8812-9F11FB06A1DE}" dt="2025-09-01T22:53:31.969" v="155" actId="14100"/>
          <ac:picMkLst>
            <pc:docMk/>
            <pc:sldMk cId="620852247" sldId="358"/>
            <ac:picMk id="5" creationId="{B36137CC-3BE2-7523-34A3-7FEEBBF0A10F}"/>
          </ac:picMkLst>
        </pc:picChg>
      </pc:sldChg>
      <pc:sldChg chg="addSp delSp modSp mod">
        <pc:chgData name="Suthar, Keval" userId="96882753-f36d-474f-8f8a-881516597f15" providerId="ADAL" clId="{DD46B818-7222-4395-8812-9F11FB06A1DE}" dt="2025-09-01T22:55:06.767" v="181" actId="1076"/>
        <pc:sldMkLst>
          <pc:docMk/>
          <pc:sldMk cId="2702948966" sldId="359"/>
        </pc:sldMkLst>
        <pc:spChg chg="del">
          <ac:chgData name="Suthar, Keval" userId="96882753-f36d-474f-8f8a-881516597f15" providerId="ADAL" clId="{DD46B818-7222-4395-8812-9F11FB06A1DE}" dt="2025-09-01T22:50:51.649" v="76" actId="478"/>
          <ac:spMkLst>
            <pc:docMk/>
            <pc:sldMk cId="2702948966" sldId="359"/>
            <ac:spMk id="3" creationId="{181553AD-CBFB-A9D6-E2E6-3D516A2ED6D9}"/>
          </ac:spMkLst>
        </pc:spChg>
        <pc:spChg chg="add mod">
          <ac:chgData name="Suthar, Keval" userId="96882753-f36d-474f-8f8a-881516597f15" providerId="ADAL" clId="{DD46B818-7222-4395-8812-9F11FB06A1DE}" dt="2025-09-01T22:54:20.928" v="167" actId="1076"/>
          <ac:spMkLst>
            <pc:docMk/>
            <pc:sldMk cId="2702948966" sldId="359"/>
            <ac:spMk id="4" creationId="{CD6EDC52-8E63-99E4-607A-6D321D52C8AB}"/>
          </ac:spMkLst>
        </pc:spChg>
        <pc:spChg chg="add mod">
          <ac:chgData name="Suthar, Keval" userId="96882753-f36d-474f-8f8a-881516597f15" providerId="ADAL" clId="{DD46B818-7222-4395-8812-9F11FB06A1DE}" dt="2025-09-01T22:55:00.341" v="179" actId="113"/>
          <ac:spMkLst>
            <pc:docMk/>
            <pc:sldMk cId="2702948966" sldId="359"/>
            <ac:spMk id="6" creationId="{A5F61337-9137-08BE-54B5-00534ED59EB1}"/>
          </ac:spMkLst>
        </pc:spChg>
        <pc:spChg chg="del">
          <ac:chgData name="Suthar, Keval" userId="96882753-f36d-474f-8f8a-881516597f15" providerId="ADAL" clId="{DD46B818-7222-4395-8812-9F11FB06A1DE}" dt="2025-09-01T22:50:50.640" v="75" actId="478"/>
          <ac:spMkLst>
            <pc:docMk/>
            <pc:sldMk cId="2702948966" sldId="359"/>
            <ac:spMk id="12290" creationId="{218D1B0E-3C89-849A-0CC7-1418B2414FD0}"/>
          </ac:spMkLst>
        </pc:spChg>
        <pc:picChg chg="add mod">
          <ac:chgData name="Suthar, Keval" userId="96882753-f36d-474f-8f8a-881516597f15" providerId="ADAL" clId="{DD46B818-7222-4395-8812-9F11FB06A1DE}" dt="2025-09-01T22:55:06.767" v="181" actId="1076"/>
          <ac:picMkLst>
            <pc:docMk/>
            <pc:sldMk cId="2702948966" sldId="359"/>
            <ac:picMk id="7" creationId="{27EFEA1E-C4B0-F791-7E56-D6572C146053}"/>
          </ac:picMkLst>
        </pc:picChg>
      </pc:sldChg>
      <pc:sldChg chg="addSp delSp modSp mod">
        <pc:chgData name="Suthar, Keval" userId="96882753-f36d-474f-8f8a-881516597f15" providerId="ADAL" clId="{DD46B818-7222-4395-8812-9F11FB06A1DE}" dt="2025-09-01T22:55:41.367" v="213" actId="14100"/>
        <pc:sldMkLst>
          <pc:docMk/>
          <pc:sldMk cId="3222592318" sldId="360"/>
        </pc:sldMkLst>
        <pc:spChg chg="del">
          <ac:chgData name="Suthar, Keval" userId="96882753-f36d-474f-8f8a-881516597f15" providerId="ADAL" clId="{DD46B818-7222-4395-8812-9F11FB06A1DE}" dt="2025-09-01T22:50:43.488" v="74" actId="478"/>
          <ac:spMkLst>
            <pc:docMk/>
            <pc:sldMk cId="3222592318" sldId="360"/>
            <ac:spMk id="3" creationId="{93A2C0CF-7A6C-5093-DEBE-7AE436F908E1}"/>
          </ac:spMkLst>
        </pc:spChg>
        <pc:spChg chg="add mod">
          <ac:chgData name="Suthar, Keval" userId="96882753-f36d-474f-8f8a-881516597f15" providerId="ADAL" clId="{DD46B818-7222-4395-8812-9F11FB06A1DE}" dt="2025-09-01T22:55:31.578" v="210" actId="20577"/>
          <ac:spMkLst>
            <pc:docMk/>
            <pc:sldMk cId="3222592318" sldId="360"/>
            <ac:spMk id="4" creationId="{8F30B5CA-A3B3-A242-2307-15A2929D21DF}"/>
          </ac:spMkLst>
        </pc:spChg>
        <pc:spChg chg="del">
          <ac:chgData name="Suthar, Keval" userId="96882753-f36d-474f-8f8a-881516597f15" providerId="ADAL" clId="{DD46B818-7222-4395-8812-9F11FB06A1DE}" dt="2025-09-01T22:50:42.498" v="73" actId="478"/>
          <ac:spMkLst>
            <pc:docMk/>
            <pc:sldMk cId="3222592318" sldId="360"/>
            <ac:spMk id="12290" creationId="{558A3BD4-E6C9-598E-3723-B7881A8CB2C9}"/>
          </ac:spMkLst>
        </pc:spChg>
        <pc:picChg chg="add mod">
          <ac:chgData name="Suthar, Keval" userId="96882753-f36d-474f-8f8a-881516597f15" providerId="ADAL" clId="{DD46B818-7222-4395-8812-9F11FB06A1DE}" dt="2025-09-01T22:55:41.367" v="213" actId="14100"/>
          <ac:picMkLst>
            <pc:docMk/>
            <pc:sldMk cId="3222592318" sldId="360"/>
            <ac:picMk id="5" creationId="{C7F2D744-C1C7-8662-703C-869D7601C859}"/>
          </ac:picMkLst>
        </pc:picChg>
      </pc:sldChg>
      <pc:sldChg chg="addSp delSp modSp mod">
        <pc:chgData name="Suthar, Keval" userId="96882753-f36d-474f-8f8a-881516597f15" providerId="ADAL" clId="{DD46B818-7222-4395-8812-9F11FB06A1DE}" dt="2025-09-01T22:56:51.056" v="244" actId="1076"/>
        <pc:sldMkLst>
          <pc:docMk/>
          <pc:sldMk cId="4213425502" sldId="361"/>
        </pc:sldMkLst>
        <pc:spChg chg="add mod">
          <ac:chgData name="Suthar, Keval" userId="96882753-f36d-474f-8f8a-881516597f15" providerId="ADAL" clId="{DD46B818-7222-4395-8812-9F11FB06A1DE}" dt="2025-09-01T22:55:59.302" v="240" actId="20577"/>
          <ac:spMkLst>
            <pc:docMk/>
            <pc:sldMk cId="4213425502" sldId="361"/>
            <ac:spMk id="4" creationId="{80D839D0-903A-1349-D7B9-3967459DEAF9}"/>
          </ac:spMkLst>
        </pc:spChg>
        <pc:spChg chg="del">
          <ac:chgData name="Suthar, Keval" userId="96882753-f36d-474f-8f8a-881516597f15" providerId="ADAL" clId="{DD46B818-7222-4395-8812-9F11FB06A1DE}" dt="2025-09-01T22:50:39.314" v="72" actId="478"/>
          <ac:spMkLst>
            <pc:docMk/>
            <pc:sldMk cId="4213425502" sldId="361"/>
            <ac:spMk id="5" creationId="{B780E4FF-6AB9-1F46-FF30-E251A39063E5}"/>
          </ac:spMkLst>
        </pc:spChg>
        <pc:spChg chg="del">
          <ac:chgData name="Suthar, Keval" userId="96882753-f36d-474f-8f8a-881516597f15" providerId="ADAL" clId="{DD46B818-7222-4395-8812-9F11FB06A1DE}" dt="2025-09-01T22:50:37.866" v="71" actId="478"/>
          <ac:spMkLst>
            <pc:docMk/>
            <pc:sldMk cId="4213425502" sldId="361"/>
            <ac:spMk id="12290" creationId="{98CFDD6B-6F29-835C-8647-6C51D29C10E9}"/>
          </ac:spMkLst>
        </pc:spChg>
        <pc:picChg chg="add mod">
          <ac:chgData name="Suthar, Keval" userId="96882753-f36d-474f-8f8a-881516597f15" providerId="ADAL" clId="{DD46B818-7222-4395-8812-9F11FB06A1DE}" dt="2025-09-01T22:56:51.056" v="244" actId="1076"/>
          <ac:picMkLst>
            <pc:docMk/>
            <pc:sldMk cId="4213425502" sldId="361"/>
            <ac:picMk id="6" creationId="{00330F8A-B869-E936-013B-F5FD8FFF296D}"/>
          </ac:picMkLst>
        </pc:picChg>
      </pc:sldChg>
      <pc:sldChg chg="addSp delSp modSp mod">
        <pc:chgData name="Suthar, Keval" userId="96882753-f36d-474f-8f8a-881516597f15" providerId="ADAL" clId="{DD46B818-7222-4395-8812-9F11FB06A1DE}" dt="2025-09-01T22:57:35.102" v="256" actId="1076"/>
        <pc:sldMkLst>
          <pc:docMk/>
          <pc:sldMk cId="250942220" sldId="363"/>
        </pc:sldMkLst>
        <pc:spChg chg="del">
          <ac:chgData name="Suthar, Keval" userId="96882753-f36d-474f-8f8a-881516597f15" providerId="ADAL" clId="{DD46B818-7222-4395-8812-9F11FB06A1DE}" dt="2025-09-01T22:50:34.823" v="70" actId="478"/>
          <ac:spMkLst>
            <pc:docMk/>
            <pc:sldMk cId="250942220" sldId="363"/>
            <ac:spMk id="3" creationId="{190C46AB-B4EF-57FD-9B52-2010890193A9}"/>
          </ac:spMkLst>
        </pc:spChg>
        <pc:spChg chg="add mod">
          <ac:chgData name="Suthar, Keval" userId="96882753-f36d-474f-8f8a-881516597f15" providerId="ADAL" clId="{DD46B818-7222-4395-8812-9F11FB06A1DE}" dt="2025-09-01T22:57:17.842" v="251" actId="20577"/>
          <ac:spMkLst>
            <pc:docMk/>
            <pc:sldMk cId="250942220" sldId="363"/>
            <ac:spMk id="4" creationId="{E4E60C32-8782-D488-6722-4D057AC040F1}"/>
          </ac:spMkLst>
        </pc:spChg>
        <pc:spChg chg="del">
          <ac:chgData name="Suthar, Keval" userId="96882753-f36d-474f-8f8a-881516597f15" providerId="ADAL" clId="{DD46B818-7222-4395-8812-9F11FB06A1DE}" dt="2025-09-01T22:50:33.697" v="69" actId="478"/>
          <ac:spMkLst>
            <pc:docMk/>
            <pc:sldMk cId="250942220" sldId="363"/>
            <ac:spMk id="12290" creationId="{6D7B32FE-0828-A8A6-D9B4-3501231BEF16}"/>
          </ac:spMkLst>
        </pc:spChg>
        <pc:picChg chg="add mod">
          <ac:chgData name="Suthar, Keval" userId="96882753-f36d-474f-8f8a-881516597f15" providerId="ADAL" clId="{DD46B818-7222-4395-8812-9F11FB06A1DE}" dt="2025-09-01T22:57:35.102" v="256" actId="1076"/>
          <ac:picMkLst>
            <pc:docMk/>
            <pc:sldMk cId="250942220" sldId="363"/>
            <ac:picMk id="5" creationId="{448608C4-09FD-E969-2FD1-5137BC904143}"/>
          </ac:picMkLst>
        </pc:picChg>
      </pc:sldChg>
      <pc:sldChg chg="addSp delSp modSp mod">
        <pc:chgData name="Suthar, Keval" userId="96882753-f36d-474f-8f8a-881516597f15" providerId="ADAL" clId="{DD46B818-7222-4395-8812-9F11FB06A1DE}" dt="2025-09-01T22:58:09.002" v="268" actId="14100"/>
        <pc:sldMkLst>
          <pc:docMk/>
          <pc:sldMk cId="4059532098" sldId="364"/>
        </pc:sldMkLst>
        <pc:spChg chg="del">
          <ac:chgData name="Suthar, Keval" userId="96882753-f36d-474f-8f8a-881516597f15" providerId="ADAL" clId="{DD46B818-7222-4395-8812-9F11FB06A1DE}" dt="2025-09-01T22:50:31.652" v="68" actId="478"/>
          <ac:spMkLst>
            <pc:docMk/>
            <pc:sldMk cId="4059532098" sldId="364"/>
            <ac:spMk id="3" creationId="{529C6CFD-D66E-49DD-DB4C-58ED9B2674EE}"/>
          </ac:spMkLst>
        </pc:spChg>
        <pc:spChg chg="add mod">
          <ac:chgData name="Suthar, Keval" userId="96882753-f36d-474f-8f8a-881516597f15" providerId="ADAL" clId="{DD46B818-7222-4395-8812-9F11FB06A1DE}" dt="2025-09-01T22:57:59.350" v="265" actId="1076"/>
          <ac:spMkLst>
            <pc:docMk/>
            <pc:sldMk cId="4059532098" sldId="364"/>
            <ac:spMk id="4" creationId="{EAE5A449-91C0-32B5-6028-05F0BBEB62E2}"/>
          </ac:spMkLst>
        </pc:spChg>
        <pc:spChg chg="del">
          <ac:chgData name="Suthar, Keval" userId="96882753-f36d-474f-8f8a-881516597f15" providerId="ADAL" clId="{DD46B818-7222-4395-8812-9F11FB06A1DE}" dt="2025-09-01T22:50:30.393" v="67" actId="478"/>
          <ac:spMkLst>
            <pc:docMk/>
            <pc:sldMk cId="4059532098" sldId="364"/>
            <ac:spMk id="12290" creationId="{808040B9-FCA9-6852-5AF4-172EFB729CA9}"/>
          </ac:spMkLst>
        </pc:spChg>
        <pc:picChg chg="add mod">
          <ac:chgData name="Suthar, Keval" userId="96882753-f36d-474f-8f8a-881516597f15" providerId="ADAL" clId="{DD46B818-7222-4395-8812-9F11FB06A1DE}" dt="2025-09-01T22:58:09.002" v="268" actId="14100"/>
          <ac:picMkLst>
            <pc:docMk/>
            <pc:sldMk cId="4059532098" sldId="364"/>
            <ac:picMk id="5" creationId="{D9A0D55F-152B-2F44-47CB-08CB78D83068}"/>
          </ac:picMkLst>
        </pc:picChg>
      </pc:sldChg>
      <pc:sldChg chg="addSp delSp modSp mod">
        <pc:chgData name="Suthar, Keval" userId="96882753-f36d-474f-8f8a-881516597f15" providerId="ADAL" clId="{DD46B818-7222-4395-8812-9F11FB06A1DE}" dt="2025-09-01T22:52:13.670" v="89"/>
        <pc:sldMkLst>
          <pc:docMk/>
          <pc:sldMk cId="590329116" sldId="365"/>
        </pc:sldMkLst>
        <pc:spChg chg="add mod">
          <ac:chgData name="Suthar, Keval" userId="96882753-f36d-474f-8f8a-881516597f15" providerId="ADAL" clId="{DD46B818-7222-4395-8812-9F11FB06A1DE}" dt="2025-09-01T22:51:53.317" v="84" actId="1076"/>
          <ac:spMkLst>
            <pc:docMk/>
            <pc:sldMk cId="590329116" sldId="365"/>
            <ac:spMk id="6" creationId="{2240FD46-D400-30D0-3489-3807E7B54C61}"/>
          </ac:spMkLst>
        </pc:spChg>
        <pc:spChg chg="del mod">
          <ac:chgData name="Suthar, Keval" userId="96882753-f36d-474f-8f8a-881516597f15" providerId="ADAL" clId="{DD46B818-7222-4395-8812-9F11FB06A1DE}" dt="2025-09-01T22:49:39.905" v="48" actId="478"/>
          <ac:spMkLst>
            <pc:docMk/>
            <pc:sldMk cId="590329116" sldId="365"/>
            <ac:spMk id="12290" creationId="{74C67184-F719-247C-C779-C741F4F755A5}"/>
          </ac:spMkLst>
        </pc:spChg>
        <pc:graphicFrameChg chg="add del mod">
          <ac:chgData name="Suthar, Keval" userId="96882753-f36d-474f-8f8a-881516597f15" providerId="ADAL" clId="{DD46B818-7222-4395-8812-9F11FB06A1DE}" dt="2025-09-01T22:49:42.472" v="49" actId="478"/>
          <ac:graphicFrameMkLst>
            <pc:docMk/>
            <pc:sldMk cId="590329116" sldId="365"/>
            <ac:graphicFrameMk id="4" creationId="{572358C6-5C3F-D062-6712-2980FD54826D}"/>
          </ac:graphicFrameMkLst>
        </pc:graphicFrameChg>
        <pc:graphicFrameChg chg="del modGraphic">
          <ac:chgData name="Suthar, Keval" userId="96882753-f36d-474f-8f8a-881516597f15" providerId="ADAL" clId="{DD46B818-7222-4395-8812-9F11FB06A1DE}" dt="2025-09-01T22:48:54.225" v="45" actId="478"/>
          <ac:graphicFrameMkLst>
            <pc:docMk/>
            <pc:sldMk cId="590329116" sldId="365"/>
            <ac:graphicFrameMk id="5" creationId="{C0D342BD-A75B-CEC9-5928-A84EC9E3AE7B}"/>
          </ac:graphicFrameMkLst>
        </pc:graphicFrameChg>
        <pc:picChg chg="add mod">
          <ac:chgData name="Suthar, Keval" userId="96882753-f36d-474f-8f8a-881516597f15" providerId="ADAL" clId="{DD46B818-7222-4395-8812-9F11FB06A1DE}" dt="2025-09-01T22:52:05.502" v="87" actId="14100"/>
          <ac:picMkLst>
            <pc:docMk/>
            <pc:sldMk cId="590329116" sldId="365"/>
            <ac:picMk id="7" creationId="{753634C3-3F95-6CF8-B4B4-8E23E4315600}"/>
          </ac:picMkLst>
        </pc:picChg>
        <pc:picChg chg="add mod">
          <ac:chgData name="Suthar, Keval" userId="96882753-f36d-474f-8f8a-881516597f15" providerId="ADAL" clId="{DD46B818-7222-4395-8812-9F11FB06A1DE}" dt="2025-09-01T22:52:13.670" v="89"/>
          <ac:picMkLst>
            <pc:docMk/>
            <pc:sldMk cId="590329116" sldId="365"/>
            <ac:picMk id="8" creationId="{216BE910-3F58-FA90-E1E0-DDA9F7CAF77B}"/>
          </ac:picMkLst>
        </pc:picChg>
      </pc:sldChg>
      <pc:sldChg chg="modSp mod">
        <pc:chgData name="Suthar, Keval" userId="96882753-f36d-474f-8f8a-881516597f15" providerId="ADAL" clId="{DD46B818-7222-4395-8812-9F11FB06A1DE}" dt="2025-09-01T22:58:54.663" v="303" actId="20577"/>
        <pc:sldMkLst>
          <pc:docMk/>
          <pc:sldMk cId="1781201412" sldId="366"/>
        </pc:sldMkLst>
        <pc:graphicFrameChg chg="modGraphic">
          <ac:chgData name="Suthar, Keval" userId="96882753-f36d-474f-8f8a-881516597f15" providerId="ADAL" clId="{DD46B818-7222-4395-8812-9F11FB06A1DE}" dt="2025-09-01T22:58:54.663" v="303" actId="20577"/>
          <ac:graphicFrameMkLst>
            <pc:docMk/>
            <pc:sldMk cId="1781201412" sldId="366"/>
            <ac:graphicFrameMk id="3" creationId="{F69505DF-3873-3DF0-D396-DCD1527FC4B8}"/>
          </ac:graphicFrameMkLst>
        </pc:graphicFrameChg>
      </pc:sldChg>
      <pc:sldChg chg="modSp mod">
        <pc:chgData name="Suthar, Keval" userId="96882753-f36d-474f-8f8a-881516597f15" providerId="ADAL" clId="{DD46B818-7222-4395-8812-9F11FB06A1DE}" dt="2025-09-01T22:44:59.085" v="1" actId="20577"/>
        <pc:sldMkLst>
          <pc:docMk/>
          <pc:sldMk cId="1307065405" sldId="367"/>
        </pc:sldMkLst>
        <pc:spChg chg="mod">
          <ac:chgData name="Suthar, Keval" userId="96882753-f36d-474f-8f8a-881516597f15" providerId="ADAL" clId="{DD46B818-7222-4395-8812-9F11FB06A1DE}" dt="2025-09-01T22:44:59.085" v="1" actId="20577"/>
          <ac:spMkLst>
            <pc:docMk/>
            <pc:sldMk cId="1307065405" sldId="367"/>
            <ac:spMk id="3" creationId="{8FD3A19F-3B4D-0729-7B1A-67BF85E33C1F}"/>
          </ac:spMkLst>
        </pc:spChg>
      </pc:sldChg>
      <pc:sldChg chg="delSp del mod">
        <pc:chgData name="Suthar, Keval" userId="96882753-f36d-474f-8f8a-881516597f15" providerId="ADAL" clId="{DD46B818-7222-4395-8812-9F11FB06A1DE}" dt="2025-09-01T22:58:14.416" v="269" actId="47"/>
        <pc:sldMkLst>
          <pc:docMk/>
          <pc:sldMk cId="685814452" sldId="368"/>
        </pc:sldMkLst>
        <pc:spChg chg="del">
          <ac:chgData name="Suthar, Keval" userId="96882753-f36d-474f-8f8a-881516597f15" providerId="ADAL" clId="{DD46B818-7222-4395-8812-9F11FB06A1DE}" dt="2025-09-01T22:50:25.686" v="65" actId="478"/>
          <ac:spMkLst>
            <pc:docMk/>
            <pc:sldMk cId="685814452" sldId="368"/>
            <ac:spMk id="12290" creationId="{EB6BB845-A040-A317-37C2-D790DA88E605}"/>
          </ac:spMkLst>
        </pc:spChg>
        <pc:graphicFrameChg chg="del">
          <ac:chgData name="Suthar, Keval" userId="96882753-f36d-474f-8f8a-881516597f15" providerId="ADAL" clId="{DD46B818-7222-4395-8812-9F11FB06A1DE}" dt="2025-09-01T22:50:27.350" v="66" actId="478"/>
          <ac:graphicFrameMkLst>
            <pc:docMk/>
            <pc:sldMk cId="685814452" sldId="368"/>
            <ac:graphicFrameMk id="4" creationId="{3E54DDBB-725A-6D85-3E98-04C798DA3E84}"/>
          </ac:graphicFrameMkLst>
        </pc:graphicFrameChg>
      </pc:sldChg>
      <pc:sldChg chg="delSp del mod">
        <pc:chgData name="Suthar, Keval" userId="96882753-f36d-474f-8f8a-881516597f15" providerId="ADAL" clId="{DD46B818-7222-4395-8812-9F11FB06A1DE}" dt="2025-09-01T22:58:15.259" v="270" actId="47"/>
        <pc:sldMkLst>
          <pc:docMk/>
          <pc:sldMk cId="3528277490" sldId="370"/>
        </pc:sldMkLst>
        <pc:spChg chg="del">
          <ac:chgData name="Suthar, Keval" userId="96882753-f36d-474f-8f8a-881516597f15" providerId="ADAL" clId="{DD46B818-7222-4395-8812-9F11FB06A1DE}" dt="2025-09-01T22:50:21.763" v="64" actId="478"/>
          <ac:spMkLst>
            <pc:docMk/>
            <pc:sldMk cId="3528277490" sldId="370"/>
            <ac:spMk id="3" creationId="{E1191A55-65F8-6B4F-BAA7-1F0AF236EBEE}"/>
          </ac:spMkLst>
        </pc:spChg>
        <pc:spChg chg="del">
          <ac:chgData name="Suthar, Keval" userId="96882753-f36d-474f-8f8a-881516597f15" providerId="ADAL" clId="{DD46B818-7222-4395-8812-9F11FB06A1DE}" dt="2025-09-01T22:50:20.710" v="63" actId="478"/>
          <ac:spMkLst>
            <pc:docMk/>
            <pc:sldMk cId="3528277490" sldId="370"/>
            <ac:spMk id="12290" creationId="{FB2C3A85-41A9-334E-B885-6C56D2E0CA03}"/>
          </ac:spMkLst>
        </pc:spChg>
      </pc:sldChg>
      <pc:sldChg chg="delSp del mod">
        <pc:chgData name="Suthar, Keval" userId="96882753-f36d-474f-8f8a-881516597f15" providerId="ADAL" clId="{DD46B818-7222-4395-8812-9F11FB06A1DE}" dt="2025-09-01T22:58:21.937" v="276" actId="47"/>
        <pc:sldMkLst>
          <pc:docMk/>
          <pc:sldMk cId="1397524750" sldId="371"/>
        </pc:sldMkLst>
        <pc:spChg chg="del">
          <ac:chgData name="Suthar, Keval" userId="96882753-f36d-474f-8f8a-881516597f15" providerId="ADAL" clId="{DD46B818-7222-4395-8812-9F11FB06A1DE}" dt="2025-09-01T22:50:17.096" v="61" actId="478"/>
          <ac:spMkLst>
            <pc:docMk/>
            <pc:sldMk cId="1397524750" sldId="371"/>
            <ac:spMk id="3" creationId="{8C4E0B44-77E4-5D7C-4D0E-F4D8A2F62D75}"/>
          </ac:spMkLst>
        </pc:spChg>
        <pc:spChg chg="del">
          <ac:chgData name="Suthar, Keval" userId="96882753-f36d-474f-8f8a-881516597f15" providerId="ADAL" clId="{DD46B818-7222-4395-8812-9F11FB06A1DE}" dt="2025-09-01T22:50:18.312" v="62" actId="478"/>
          <ac:spMkLst>
            <pc:docMk/>
            <pc:sldMk cId="1397524750" sldId="371"/>
            <ac:spMk id="12290" creationId="{086AB208-D85E-5C3D-0D24-E6CDB941C401}"/>
          </ac:spMkLst>
        </pc:spChg>
      </pc:sldChg>
      <pc:sldChg chg="delSp del mod">
        <pc:chgData name="Suthar, Keval" userId="96882753-f36d-474f-8f8a-881516597f15" providerId="ADAL" clId="{DD46B818-7222-4395-8812-9F11FB06A1DE}" dt="2025-09-01T22:58:21.080" v="275" actId="47"/>
        <pc:sldMkLst>
          <pc:docMk/>
          <pc:sldMk cId="2437152923" sldId="372"/>
        </pc:sldMkLst>
        <pc:spChg chg="del">
          <ac:chgData name="Suthar, Keval" userId="96882753-f36d-474f-8f8a-881516597f15" providerId="ADAL" clId="{DD46B818-7222-4395-8812-9F11FB06A1DE}" dt="2025-09-01T22:50:14.924" v="60" actId="478"/>
          <ac:spMkLst>
            <pc:docMk/>
            <pc:sldMk cId="2437152923" sldId="372"/>
            <ac:spMk id="3" creationId="{D50CE88F-4F44-6BA8-848A-D6BFA7DA2B6D}"/>
          </ac:spMkLst>
        </pc:spChg>
        <pc:spChg chg="del">
          <ac:chgData name="Suthar, Keval" userId="96882753-f36d-474f-8f8a-881516597f15" providerId="ADAL" clId="{DD46B818-7222-4395-8812-9F11FB06A1DE}" dt="2025-09-01T22:50:13.797" v="59" actId="478"/>
          <ac:spMkLst>
            <pc:docMk/>
            <pc:sldMk cId="2437152923" sldId="372"/>
            <ac:spMk id="12290" creationId="{ED8B7495-DE0E-C8E2-2E56-F9D28F3BDE04}"/>
          </ac:spMkLst>
        </pc:spChg>
      </pc:sldChg>
      <pc:sldChg chg="delSp del mod">
        <pc:chgData name="Suthar, Keval" userId="96882753-f36d-474f-8f8a-881516597f15" providerId="ADAL" clId="{DD46B818-7222-4395-8812-9F11FB06A1DE}" dt="2025-09-01T22:58:20.097" v="274" actId="47"/>
        <pc:sldMkLst>
          <pc:docMk/>
          <pc:sldMk cId="4023180551" sldId="373"/>
        </pc:sldMkLst>
        <pc:spChg chg="del">
          <ac:chgData name="Suthar, Keval" userId="96882753-f36d-474f-8f8a-881516597f15" providerId="ADAL" clId="{DD46B818-7222-4395-8812-9F11FB06A1DE}" dt="2025-09-01T22:50:09.584" v="57" actId="478"/>
          <ac:spMkLst>
            <pc:docMk/>
            <pc:sldMk cId="4023180551" sldId="373"/>
            <ac:spMk id="3" creationId="{F43BF2AE-D3C7-2D69-EE01-C7D7444E44E3}"/>
          </ac:spMkLst>
        </pc:spChg>
        <pc:spChg chg="del">
          <ac:chgData name="Suthar, Keval" userId="96882753-f36d-474f-8f8a-881516597f15" providerId="ADAL" clId="{DD46B818-7222-4395-8812-9F11FB06A1DE}" dt="2025-09-01T22:50:10.783" v="58" actId="478"/>
          <ac:spMkLst>
            <pc:docMk/>
            <pc:sldMk cId="4023180551" sldId="373"/>
            <ac:spMk id="12290" creationId="{78D04432-B560-C2AE-19C7-91A0519187B8}"/>
          </ac:spMkLst>
        </pc:spChg>
      </pc:sldChg>
      <pc:sldChg chg="delSp del mod">
        <pc:chgData name="Suthar, Keval" userId="96882753-f36d-474f-8f8a-881516597f15" providerId="ADAL" clId="{DD46B818-7222-4395-8812-9F11FB06A1DE}" dt="2025-09-01T22:58:19.054" v="273" actId="47"/>
        <pc:sldMkLst>
          <pc:docMk/>
          <pc:sldMk cId="388608849" sldId="374"/>
        </pc:sldMkLst>
        <pc:spChg chg="del">
          <ac:chgData name="Suthar, Keval" userId="96882753-f36d-474f-8f8a-881516597f15" providerId="ADAL" clId="{DD46B818-7222-4395-8812-9F11FB06A1DE}" dt="2025-09-01T22:50:06.418" v="56" actId="478"/>
          <ac:spMkLst>
            <pc:docMk/>
            <pc:sldMk cId="388608849" sldId="374"/>
            <ac:spMk id="5" creationId="{6BD8726B-D55F-D8D0-8118-2A9C63B106A6}"/>
          </ac:spMkLst>
        </pc:spChg>
        <pc:spChg chg="del">
          <ac:chgData name="Suthar, Keval" userId="96882753-f36d-474f-8f8a-881516597f15" providerId="ADAL" clId="{DD46B818-7222-4395-8812-9F11FB06A1DE}" dt="2025-09-01T22:50:05.277" v="55" actId="478"/>
          <ac:spMkLst>
            <pc:docMk/>
            <pc:sldMk cId="388608849" sldId="374"/>
            <ac:spMk id="12290" creationId="{E9FC79A0-E60A-E735-152C-409E8300873B}"/>
          </ac:spMkLst>
        </pc:spChg>
      </pc:sldChg>
      <pc:sldChg chg="delSp del mod">
        <pc:chgData name="Suthar, Keval" userId="96882753-f36d-474f-8f8a-881516597f15" providerId="ADAL" clId="{DD46B818-7222-4395-8812-9F11FB06A1DE}" dt="2025-09-01T22:58:18.140" v="272" actId="47"/>
        <pc:sldMkLst>
          <pc:docMk/>
          <pc:sldMk cId="3000499274" sldId="375"/>
        </pc:sldMkLst>
        <pc:spChg chg="del">
          <ac:chgData name="Suthar, Keval" userId="96882753-f36d-474f-8f8a-881516597f15" providerId="ADAL" clId="{DD46B818-7222-4395-8812-9F11FB06A1DE}" dt="2025-09-01T22:50:01.896" v="53" actId="478"/>
          <ac:spMkLst>
            <pc:docMk/>
            <pc:sldMk cId="3000499274" sldId="375"/>
            <ac:spMk id="3" creationId="{9C337278-2D9E-AA35-728A-09DC8C2FFC1B}"/>
          </ac:spMkLst>
        </pc:spChg>
        <pc:spChg chg="del">
          <ac:chgData name="Suthar, Keval" userId="96882753-f36d-474f-8f8a-881516597f15" providerId="ADAL" clId="{DD46B818-7222-4395-8812-9F11FB06A1DE}" dt="2025-09-01T22:50:03.275" v="54" actId="478"/>
          <ac:spMkLst>
            <pc:docMk/>
            <pc:sldMk cId="3000499274" sldId="375"/>
            <ac:spMk id="12290" creationId="{008697D0-AC34-A6C0-FFBD-695C5FA9D68F}"/>
          </ac:spMkLst>
        </pc:spChg>
      </pc:sldChg>
      <pc:sldChg chg="delSp del mod">
        <pc:chgData name="Suthar, Keval" userId="96882753-f36d-474f-8f8a-881516597f15" providerId="ADAL" clId="{DD46B818-7222-4395-8812-9F11FB06A1DE}" dt="2025-09-01T22:58:17.291" v="271" actId="47"/>
        <pc:sldMkLst>
          <pc:docMk/>
          <pc:sldMk cId="1759828073" sldId="376"/>
        </pc:sldMkLst>
        <pc:spChg chg="del">
          <ac:chgData name="Suthar, Keval" userId="96882753-f36d-474f-8f8a-881516597f15" providerId="ADAL" clId="{DD46B818-7222-4395-8812-9F11FB06A1DE}" dt="2025-09-01T22:49:58.203" v="51" actId="478"/>
          <ac:spMkLst>
            <pc:docMk/>
            <pc:sldMk cId="1759828073" sldId="376"/>
            <ac:spMk id="3" creationId="{FF4084CF-42B2-F345-B7F9-AB8DC194CFFD}"/>
          </ac:spMkLst>
        </pc:spChg>
        <pc:spChg chg="del">
          <ac:chgData name="Suthar, Keval" userId="96882753-f36d-474f-8f8a-881516597f15" providerId="ADAL" clId="{DD46B818-7222-4395-8812-9F11FB06A1DE}" dt="2025-09-01T22:49:59.866" v="52" actId="478"/>
          <ac:spMkLst>
            <pc:docMk/>
            <pc:sldMk cId="1759828073" sldId="376"/>
            <ac:spMk id="12290" creationId="{24E76853-1239-4E48-9FD0-C161FED864BF}"/>
          </ac:spMkLst>
        </pc:spChg>
      </pc:sldChg>
    </pc:docChg>
  </pc:docChgLst>
  <pc:docChgLst>
    <pc:chgData name="Gupta, Anju R" userId="fa4e2116-966b-48a3-ad24-21cb7ecfd8e4" providerId="ADAL" clId="{9C1DC260-BCAB-4917-9842-FFFBE4849FC3}"/>
    <pc:docChg chg="undo custSel addSld delSld modSld">
      <pc:chgData name="Gupta, Anju R" userId="fa4e2116-966b-48a3-ad24-21cb7ecfd8e4" providerId="ADAL" clId="{9C1DC260-BCAB-4917-9842-FFFBE4849FC3}" dt="2025-08-13T20:36:53.571" v="514" actId="6549"/>
      <pc:docMkLst>
        <pc:docMk/>
      </pc:docMkLst>
      <pc:sldChg chg="modSp mod">
        <pc:chgData name="Gupta, Anju R" userId="fa4e2116-966b-48a3-ad24-21cb7ecfd8e4" providerId="ADAL" clId="{9C1DC260-BCAB-4917-9842-FFFBE4849FC3}" dt="2025-08-13T19:51:39.269" v="379" actId="14100"/>
        <pc:sldMkLst>
          <pc:docMk/>
          <pc:sldMk cId="0" sldId="256"/>
        </pc:sldMkLst>
        <pc:spChg chg="mod">
          <ac:chgData name="Gupta, Anju R" userId="fa4e2116-966b-48a3-ad24-21cb7ecfd8e4" providerId="ADAL" clId="{9C1DC260-BCAB-4917-9842-FFFBE4849FC3}" dt="2025-08-13T19:51:39.269" v="379" actId="14100"/>
          <ac:spMkLst>
            <pc:docMk/>
            <pc:sldMk cId="0" sldId="256"/>
            <ac:spMk id="5122" creationId="{E258BA64-2686-0C95-22A1-7178E46A9BD7}"/>
          </ac:spMkLst>
        </pc:spChg>
      </pc:sldChg>
      <pc:sldChg chg="addSp delSp modSp mod">
        <pc:chgData name="Gupta, Anju R" userId="fa4e2116-966b-48a3-ad24-21cb7ecfd8e4" providerId="ADAL" clId="{9C1DC260-BCAB-4917-9842-FFFBE4849FC3}" dt="2025-08-13T20:34:38.504" v="458" actId="1076"/>
        <pc:sldMkLst>
          <pc:docMk/>
          <pc:sldMk cId="0" sldId="348"/>
        </pc:sldMkLst>
        <pc:spChg chg="add mod">
          <ac:chgData name="Gupta, Anju R" userId="fa4e2116-966b-48a3-ad24-21cb7ecfd8e4" providerId="ADAL" clId="{9C1DC260-BCAB-4917-9842-FFFBE4849FC3}" dt="2025-08-13T20:34:35.292" v="457" actId="14100"/>
          <ac:spMkLst>
            <pc:docMk/>
            <pc:sldMk cId="0" sldId="348"/>
            <ac:spMk id="5" creationId="{D8E74383-67B4-F75D-4D09-0CE90771EFC4}"/>
          </ac:spMkLst>
        </pc:spChg>
        <pc:spChg chg="mod">
          <ac:chgData name="Gupta, Anju R" userId="fa4e2116-966b-48a3-ad24-21cb7ecfd8e4" providerId="ADAL" clId="{9C1DC260-BCAB-4917-9842-FFFBE4849FC3}" dt="2025-08-13T19:08:08.103" v="87" actId="1076"/>
          <ac:spMkLst>
            <pc:docMk/>
            <pc:sldMk cId="0" sldId="348"/>
            <ac:spMk id="12290" creationId="{EFC34E3D-3AEC-C481-0542-39C143D2A889}"/>
          </ac:spMkLst>
        </pc:spChg>
      </pc:sldChg>
      <pc:sldChg chg="modSp mod">
        <pc:chgData name="Gupta, Anju R" userId="fa4e2116-966b-48a3-ad24-21cb7ecfd8e4" providerId="ADAL" clId="{9C1DC260-BCAB-4917-9842-FFFBE4849FC3}" dt="2025-08-13T20:35:01.117" v="470" actId="6549"/>
        <pc:sldMkLst>
          <pc:docMk/>
          <pc:sldMk cId="1876826048" sldId="349"/>
        </pc:sldMkLst>
        <pc:spChg chg="mod">
          <ac:chgData name="Gupta, Anju R" userId="fa4e2116-966b-48a3-ad24-21cb7ecfd8e4" providerId="ADAL" clId="{9C1DC260-BCAB-4917-9842-FFFBE4849FC3}" dt="2025-08-13T20:35:01.117" v="470" actId="6549"/>
          <ac:spMkLst>
            <pc:docMk/>
            <pc:sldMk cId="1876826048" sldId="349"/>
            <ac:spMk id="6" creationId="{36A9EC05-7C05-2705-11BE-C876C0DBD618}"/>
          </ac:spMkLst>
        </pc:spChg>
        <pc:picChg chg="mod">
          <ac:chgData name="Gupta, Anju R" userId="fa4e2116-966b-48a3-ad24-21cb7ecfd8e4" providerId="ADAL" clId="{9C1DC260-BCAB-4917-9842-FFFBE4849FC3}" dt="2025-08-13T19:08:49.057" v="105" actId="1076"/>
          <ac:picMkLst>
            <pc:docMk/>
            <pc:sldMk cId="1876826048" sldId="349"/>
            <ac:picMk id="4" creationId="{E2275CFF-3D08-5862-2E08-5C8DBA6CA0D7}"/>
          </ac:picMkLst>
        </pc:picChg>
      </pc:sldChg>
      <pc:sldChg chg="modSp mod">
        <pc:chgData name="Gupta, Anju R" userId="fa4e2116-966b-48a3-ad24-21cb7ecfd8e4" providerId="ADAL" clId="{9C1DC260-BCAB-4917-9842-FFFBE4849FC3}" dt="2025-08-13T20:36:32.488" v="497" actId="20577"/>
        <pc:sldMkLst>
          <pc:docMk/>
          <pc:sldMk cId="1198551184" sldId="350"/>
        </pc:sldMkLst>
      </pc:sldChg>
      <pc:sldChg chg="modSp mod">
        <pc:chgData name="Gupta, Anju R" userId="fa4e2116-966b-48a3-ad24-21cb7ecfd8e4" providerId="ADAL" clId="{9C1DC260-BCAB-4917-9842-FFFBE4849FC3}" dt="2025-08-13T20:36:53.571" v="514" actId="6549"/>
        <pc:sldMkLst>
          <pc:docMk/>
          <pc:sldMk cId="3717214830" sldId="357"/>
        </pc:sldMkLst>
      </pc:sldChg>
      <pc:sldChg chg="modSp mod">
        <pc:chgData name="Gupta, Anju R" userId="fa4e2116-966b-48a3-ad24-21cb7ecfd8e4" providerId="ADAL" clId="{9C1DC260-BCAB-4917-9842-FFFBE4849FC3}" dt="2025-08-13T19:13:47.466" v="177" actId="1076"/>
        <pc:sldMkLst>
          <pc:docMk/>
          <pc:sldMk cId="620852247" sldId="358"/>
        </pc:sldMkLst>
      </pc:sldChg>
      <pc:sldChg chg="modSp mod">
        <pc:chgData name="Gupta, Anju R" userId="fa4e2116-966b-48a3-ad24-21cb7ecfd8e4" providerId="ADAL" clId="{9C1DC260-BCAB-4917-9842-FFFBE4849FC3}" dt="2025-08-13T19:14:23.936" v="187" actId="14100"/>
        <pc:sldMkLst>
          <pc:docMk/>
          <pc:sldMk cId="2702948966" sldId="359"/>
        </pc:sldMkLst>
      </pc:sldChg>
      <pc:sldChg chg="modSp mod">
        <pc:chgData name="Gupta, Anju R" userId="fa4e2116-966b-48a3-ad24-21cb7ecfd8e4" providerId="ADAL" clId="{9C1DC260-BCAB-4917-9842-FFFBE4849FC3}" dt="2025-08-13T19:14:52.404" v="197" actId="14100"/>
        <pc:sldMkLst>
          <pc:docMk/>
          <pc:sldMk cId="3222592318" sldId="360"/>
        </pc:sldMkLst>
      </pc:sldChg>
      <pc:sldChg chg="modSp mod">
        <pc:chgData name="Gupta, Anju R" userId="fa4e2116-966b-48a3-ad24-21cb7ecfd8e4" providerId="ADAL" clId="{9C1DC260-BCAB-4917-9842-FFFBE4849FC3}" dt="2025-08-13T19:15:43.219" v="210" actId="14100"/>
        <pc:sldMkLst>
          <pc:docMk/>
          <pc:sldMk cId="4213425502" sldId="361"/>
        </pc:sldMkLst>
        <pc:spChg chg="mod">
          <ac:chgData name="Gupta, Anju R" userId="fa4e2116-966b-48a3-ad24-21cb7ecfd8e4" providerId="ADAL" clId="{9C1DC260-BCAB-4917-9842-FFFBE4849FC3}" dt="2025-08-13T19:15:43.219" v="210" actId="14100"/>
          <ac:spMkLst>
            <pc:docMk/>
            <pc:sldMk cId="4213425502" sldId="361"/>
            <ac:spMk id="3" creationId="{0076692A-4BA3-FFFC-F49C-833BDDFB4EF5}"/>
          </ac:spMkLst>
        </pc:spChg>
      </pc:sldChg>
      <pc:sldChg chg="modSp mod">
        <pc:chgData name="Gupta, Anju R" userId="fa4e2116-966b-48a3-ad24-21cb7ecfd8e4" providerId="ADAL" clId="{9C1DC260-BCAB-4917-9842-FFFBE4849FC3}" dt="2025-08-13T19:16:17.865" v="224" actId="14100"/>
        <pc:sldMkLst>
          <pc:docMk/>
          <pc:sldMk cId="1068972121" sldId="362"/>
        </pc:sldMkLst>
      </pc:sldChg>
      <pc:sldChg chg="modSp mod">
        <pc:chgData name="Gupta, Anju R" userId="fa4e2116-966b-48a3-ad24-21cb7ecfd8e4" providerId="ADAL" clId="{9C1DC260-BCAB-4917-9842-FFFBE4849FC3}" dt="2025-08-13T19:17:19.772" v="234" actId="1076"/>
        <pc:sldMkLst>
          <pc:docMk/>
          <pc:sldMk cId="250942220" sldId="363"/>
        </pc:sldMkLst>
      </pc:sldChg>
      <pc:sldChg chg="modSp mod">
        <pc:chgData name="Gupta, Anju R" userId="fa4e2116-966b-48a3-ad24-21cb7ecfd8e4" providerId="ADAL" clId="{9C1DC260-BCAB-4917-9842-FFFBE4849FC3}" dt="2025-08-13T19:17:47.360" v="240" actId="6549"/>
        <pc:sldMkLst>
          <pc:docMk/>
          <pc:sldMk cId="4059532098" sldId="364"/>
        </pc:sldMkLst>
      </pc:sldChg>
      <pc:sldChg chg="addSp delSp modSp mod">
        <pc:chgData name="Gupta, Anju R" userId="fa4e2116-966b-48a3-ad24-21cb7ecfd8e4" providerId="ADAL" clId="{9C1DC260-BCAB-4917-9842-FFFBE4849FC3}" dt="2025-08-13T20:35:41.493" v="482" actId="14100"/>
        <pc:sldMkLst>
          <pc:docMk/>
          <pc:sldMk cId="590329116" sldId="365"/>
        </pc:sldMkLst>
      </pc:sldChg>
      <pc:sldChg chg="addSp delSp modSp mod">
        <pc:chgData name="Gupta, Anju R" userId="fa4e2116-966b-48a3-ad24-21cb7ecfd8e4" providerId="ADAL" clId="{9C1DC260-BCAB-4917-9842-FFFBE4849FC3}" dt="2025-08-13T19:29:22.489" v="316" actId="6549"/>
        <pc:sldMkLst>
          <pc:docMk/>
          <pc:sldMk cId="1781201412" sldId="366"/>
        </pc:sldMkLst>
        <pc:spChg chg="mod">
          <ac:chgData name="Gupta, Anju R" userId="fa4e2116-966b-48a3-ad24-21cb7ecfd8e4" providerId="ADAL" clId="{9C1DC260-BCAB-4917-9842-FFFBE4849FC3}" dt="2025-08-13T19:29:22.489" v="316" actId="6549"/>
          <ac:spMkLst>
            <pc:docMk/>
            <pc:sldMk cId="1781201412" sldId="366"/>
            <ac:spMk id="2" creationId="{540AF35B-7D9C-6969-3946-E7A57B05ABE3}"/>
          </ac:spMkLst>
        </pc:spChg>
      </pc:sldChg>
      <pc:sldChg chg="modSp mod">
        <pc:chgData name="Gupta, Anju R" userId="fa4e2116-966b-48a3-ad24-21cb7ecfd8e4" providerId="ADAL" clId="{9C1DC260-BCAB-4917-9842-FFFBE4849FC3}" dt="2025-08-13T20:33:35.260" v="440" actId="113"/>
        <pc:sldMkLst>
          <pc:docMk/>
          <pc:sldMk cId="1307065405" sldId="367"/>
        </pc:sldMkLst>
        <pc:spChg chg="mod">
          <ac:chgData name="Gupta, Anju R" userId="fa4e2116-966b-48a3-ad24-21cb7ecfd8e4" providerId="ADAL" clId="{9C1DC260-BCAB-4917-9842-FFFBE4849FC3}" dt="2025-08-13T20:33:35.260" v="440" actId="113"/>
          <ac:spMkLst>
            <pc:docMk/>
            <pc:sldMk cId="1307065405" sldId="367"/>
            <ac:spMk id="3" creationId="{8FD3A19F-3B4D-0729-7B1A-67BF85E33C1F}"/>
          </ac:spMkLst>
        </pc:spChg>
      </pc:sldChg>
      <pc:sldChg chg="modSp del mod">
        <pc:chgData name="Gupta, Anju R" userId="fa4e2116-966b-48a3-ad24-21cb7ecfd8e4" providerId="ADAL" clId="{9C1DC260-BCAB-4917-9842-FFFBE4849FC3}" dt="2025-08-13T19:06:10.178" v="39" actId="47"/>
        <pc:sldMkLst>
          <pc:docMk/>
          <pc:sldMk cId="317545151" sldId="368"/>
        </pc:sldMkLst>
      </pc:sldChg>
      <pc:sldChg chg="addSp modSp add del mod">
        <pc:chgData name="Gupta, Anju R" userId="fa4e2116-966b-48a3-ad24-21cb7ecfd8e4" providerId="ADAL" clId="{9C1DC260-BCAB-4917-9842-FFFBE4849FC3}" dt="2025-08-13T20:10:20.274" v="432" actId="47"/>
        <pc:sldMkLst>
          <pc:docMk/>
          <pc:sldMk cId="1055628824" sldId="3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925D5B-A868-EAA3-60A2-C5ED7EE5107D}"/>
              </a:ext>
            </a:extLst>
          </p:cNvPr>
          <p:cNvSpPr>
            <a:spLocks noGrp="1" noChangeArrowheads="1"/>
          </p:cNvSpPr>
          <p:nvPr>
            <p:ph type="hdr" sz="quarter"/>
          </p:nvPr>
        </p:nvSpPr>
        <p:spPr bwMode="auto">
          <a:xfrm>
            <a:off x="0"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defTabSz="933337" eaLnBrk="1" hangingPunct="1">
              <a:defRPr sz="1300"/>
            </a:lvl1pPr>
          </a:lstStyle>
          <a:p>
            <a:pPr>
              <a:defRPr/>
            </a:pPr>
            <a:endParaRPr lang="en-US" altLang="en-US"/>
          </a:p>
        </p:txBody>
      </p:sp>
      <p:sp>
        <p:nvSpPr>
          <p:cNvPr id="21507" name="Rectangle 3">
            <a:extLst>
              <a:ext uri="{FF2B5EF4-FFF2-40B4-BE49-F238E27FC236}">
                <a16:creationId xmlns:a16="http://schemas.microsoft.com/office/drawing/2014/main" id="{774853D9-D266-D965-5A04-A5BBC12B3B13}"/>
              </a:ext>
            </a:extLst>
          </p:cNvPr>
          <p:cNvSpPr>
            <a:spLocks noGrp="1" noChangeArrowheads="1"/>
          </p:cNvSpPr>
          <p:nvPr>
            <p:ph type="dt" sz="quarter" idx="1"/>
          </p:nvPr>
        </p:nvSpPr>
        <p:spPr bwMode="auto">
          <a:xfrm>
            <a:off x="3978275"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algn="r" defTabSz="933337" eaLnBrk="1" hangingPunct="1">
              <a:defRPr sz="1300"/>
            </a:lvl1pPr>
          </a:lstStyle>
          <a:p>
            <a:pPr>
              <a:defRPr/>
            </a:pPr>
            <a:endParaRPr lang="en-US" altLang="en-US"/>
          </a:p>
        </p:txBody>
      </p:sp>
      <p:sp>
        <p:nvSpPr>
          <p:cNvPr id="21508" name="Rectangle 4">
            <a:extLst>
              <a:ext uri="{FF2B5EF4-FFF2-40B4-BE49-F238E27FC236}">
                <a16:creationId xmlns:a16="http://schemas.microsoft.com/office/drawing/2014/main" id="{85056851-1768-2F28-77EE-8DB38660B1DB}"/>
              </a:ext>
            </a:extLst>
          </p:cNvPr>
          <p:cNvSpPr>
            <a:spLocks noGrp="1" noChangeArrowheads="1"/>
          </p:cNvSpPr>
          <p:nvPr>
            <p:ph type="ftr" sz="quarter" idx="2"/>
          </p:nvPr>
        </p:nvSpPr>
        <p:spPr bwMode="auto">
          <a:xfrm>
            <a:off x="0"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defTabSz="933337" eaLnBrk="1" hangingPunct="1">
              <a:defRPr sz="1300"/>
            </a:lvl1pPr>
          </a:lstStyle>
          <a:p>
            <a:pPr>
              <a:defRPr/>
            </a:pPr>
            <a:endParaRPr lang="en-US" altLang="en-US"/>
          </a:p>
        </p:txBody>
      </p:sp>
      <p:sp>
        <p:nvSpPr>
          <p:cNvPr id="21509" name="Rectangle 5">
            <a:extLst>
              <a:ext uri="{FF2B5EF4-FFF2-40B4-BE49-F238E27FC236}">
                <a16:creationId xmlns:a16="http://schemas.microsoft.com/office/drawing/2014/main" id="{09D7FF16-03D4-E3A3-1F46-4FE756170EEA}"/>
              </a:ext>
            </a:extLst>
          </p:cNvPr>
          <p:cNvSpPr>
            <a:spLocks noGrp="1" noChangeArrowheads="1"/>
          </p:cNvSpPr>
          <p:nvPr>
            <p:ph type="sldNum" sz="quarter" idx="3"/>
          </p:nvPr>
        </p:nvSpPr>
        <p:spPr bwMode="auto">
          <a:xfrm>
            <a:off x="3978275"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algn="r" defTabSz="933337" eaLnBrk="1" hangingPunct="1">
              <a:defRPr sz="1300"/>
            </a:lvl1pPr>
          </a:lstStyle>
          <a:p>
            <a:pPr>
              <a:defRPr/>
            </a:pPr>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BF062E-4F5E-34D7-E5AD-B7F94090245A}"/>
              </a:ext>
            </a:extLst>
          </p:cNvPr>
          <p:cNvSpPr>
            <a:spLocks noGrp="1" noChangeArrowheads="1"/>
          </p:cNvSpPr>
          <p:nvPr>
            <p:ph type="hdr" sz="quarter"/>
          </p:nvPr>
        </p:nvSpPr>
        <p:spPr bwMode="auto">
          <a:xfrm>
            <a:off x="0"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defTabSz="933337" eaLnBrk="1" hangingPunct="1">
              <a:defRPr sz="1300"/>
            </a:lvl1pPr>
          </a:lstStyle>
          <a:p>
            <a:pPr>
              <a:defRPr/>
            </a:pPr>
            <a:endParaRPr lang="en-US" altLang="en-US"/>
          </a:p>
        </p:txBody>
      </p:sp>
      <p:sp>
        <p:nvSpPr>
          <p:cNvPr id="10243" name="Rectangle 3">
            <a:extLst>
              <a:ext uri="{FF2B5EF4-FFF2-40B4-BE49-F238E27FC236}">
                <a16:creationId xmlns:a16="http://schemas.microsoft.com/office/drawing/2014/main" id="{48CCE144-62FC-CD60-AB69-BD111835F350}"/>
              </a:ext>
            </a:extLst>
          </p:cNvPr>
          <p:cNvSpPr>
            <a:spLocks noGrp="1" noChangeArrowheads="1"/>
          </p:cNvSpPr>
          <p:nvPr>
            <p:ph type="dt" idx="1"/>
          </p:nvPr>
        </p:nvSpPr>
        <p:spPr bwMode="auto">
          <a:xfrm>
            <a:off x="3978275"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algn="r" defTabSz="933337" eaLnBrk="1" hangingPunct="1">
              <a:defRPr sz="1300"/>
            </a:lvl1pPr>
          </a:lstStyle>
          <a:p>
            <a:pPr>
              <a:defRPr/>
            </a:pPr>
            <a:endParaRPr lang="en-US" altLang="en-US"/>
          </a:p>
        </p:txBody>
      </p:sp>
      <p:sp>
        <p:nvSpPr>
          <p:cNvPr id="3076" name="Rectangle 4">
            <a:extLst>
              <a:ext uri="{FF2B5EF4-FFF2-40B4-BE49-F238E27FC236}">
                <a16:creationId xmlns:a16="http://schemas.microsoft.com/office/drawing/2014/main" id="{A334C46E-AA15-81AB-4F4E-988E1DD6E41A}"/>
              </a:ext>
            </a:extLst>
          </p:cNvPr>
          <p:cNvSpPr>
            <a:spLocks noGrp="1" noRot="1" noChangeAspect="1" noChangeArrowheads="1" noTextEdit="1"/>
          </p:cNvSpPr>
          <p:nvPr>
            <p:ph type="sldImg" idx="2"/>
          </p:nvPr>
        </p:nvSpPr>
        <p:spPr bwMode="auto">
          <a:xfrm>
            <a:off x="1185863" y="698500"/>
            <a:ext cx="4654550" cy="34909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377E3A83-627D-E87C-F4D2-8EB6E3E59319}"/>
              </a:ext>
            </a:extLst>
          </p:cNvPr>
          <p:cNvSpPr>
            <a:spLocks noGrp="1" noChangeArrowheads="1"/>
          </p:cNvSpPr>
          <p:nvPr>
            <p:ph type="body" sz="quarter" idx="3"/>
          </p:nvPr>
        </p:nvSpPr>
        <p:spPr bwMode="auto">
          <a:xfrm>
            <a:off x="703263" y="4422775"/>
            <a:ext cx="5616575" cy="4187825"/>
          </a:xfrm>
          <a:prstGeom prst="rect">
            <a:avLst/>
          </a:prstGeom>
          <a:noFill/>
          <a:ln>
            <a:noFill/>
          </a:ln>
          <a:effectLst/>
        </p:spPr>
        <p:txBody>
          <a:bodyPr vert="horz" wrap="square" lIns="93305" tIns="46653" rIns="93305" bIns="4665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246" name="Rectangle 6">
            <a:extLst>
              <a:ext uri="{FF2B5EF4-FFF2-40B4-BE49-F238E27FC236}">
                <a16:creationId xmlns:a16="http://schemas.microsoft.com/office/drawing/2014/main" id="{B8CDAC87-B308-9472-A077-4EE10D0A91C4}"/>
              </a:ext>
            </a:extLst>
          </p:cNvPr>
          <p:cNvSpPr>
            <a:spLocks noGrp="1" noChangeArrowheads="1"/>
          </p:cNvSpPr>
          <p:nvPr>
            <p:ph type="ftr" sz="quarter" idx="4"/>
          </p:nvPr>
        </p:nvSpPr>
        <p:spPr bwMode="auto">
          <a:xfrm>
            <a:off x="0"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defTabSz="933337" eaLnBrk="1" hangingPunct="1">
              <a:defRPr sz="1300"/>
            </a:lvl1pPr>
          </a:lstStyle>
          <a:p>
            <a:pPr>
              <a:defRPr/>
            </a:pPr>
            <a:endParaRPr lang="en-US" altLang="en-US"/>
          </a:p>
        </p:txBody>
      </p:sp>
      <p:sp>
        <p:nvSpPr>
          <p:cNvPr id="10247" name="Rectangle 7">
            <a:extLst>
              <a:ext uri="{FF2B5EF4-FFF2-40B4-BE49-F238E27FC236}">
                <a16:creationId xmlns:a16="http://schemas.microsoft.com/office/drawing/2014/main" id="{8AE36A56-013E-818F-56FC-F2E8AB23D8B0}"/>
              </a:ext>
            </a:extLst>
          </p:cNvPr>
          <p:cNvSpPr>
            <a:spLocks noGrp="1" noChangeArrowheads="1"/>
          </p:cNvSpPr>
          <p:nvPr>
            <p:ph type="sldNum" sz="quarter" idx="5"/>
          </p:nvPr>
        </p:nvSpPr>
        <p:spPr bwMode="auto">
          <a:xfrm>
            <a:off x="3978275"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algn="r" defTabSz="933337" eaLnBrk="1" hangingPunct="1">
              <a:defRPr sz="1300"/>
            </a:lvl1pPr>
          </a:lstStyle>
          <a:p>
            <a:pPr>
              <a:defRPr/>
            </a:pPr>
            <a:fld id="{13805BFC-EFC1-4DE1-AF2A-03CA9D0447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8F35A1E-2680-847A-DC07-EADA516D855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735ABF1B-EA05-973B-2682-79DCC2B71F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541799D-A016-5DD7-2CCE-A6ACA31FFF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26985-4D9B-2DEB-2156-B980BBE4EE10}"/>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29F55DB-16AE-B8C0-0419-67E77356D55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2D250F49-4D14-D08B-2297-6F3BE005A6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2B7601AE-24FA-DDB3-DF40-384426BEA9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12</a:t>
            </a:fld>
            <a:endParaRPr lang="en-US" altLang="en-US"/>
          </a:p>
        </p:txBody>
      </p:sp>
    </p:spTree>
    <p:extLst>
      <p:ext uri="{BB962C8B-B14F-4D97-AF65-F5344CB8AC3E}">
        <p14:creationId xmlns:p14="http://schemas.microsoft.com/office/powerpoint/2010/main" val="201762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E396-3529-7F3E-FF77-99CD52B51AD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B7F7E2D-41F0-E360-5B87-CAE671B46D3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315947F-33A2-0501-81D6-BD860D235F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E45F2696-C5FD-3912-663A-620C8220F5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4</a:t>
            </a:fld>
            <a:endParaRPr lang="en-US" altLang="en-US"/>
          </a:p>
        </p:txBody>
      </p:sp>
    </p:spTree>
    <p:extLst>
      <p:ext uri="{BB962C8B-B14F-4D97-AF65-F5344CB8AC3E}">
        <p14:creationId xmlns:p14="http://schemas.microsoft.com/office/powerpoint/2010/main" val="305828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432A7-5DF8-87C9-41A4-02EC2FE370DD}"/>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D03AF6C-F0DB-C18C-0A13-9EABFF88BCA3}"/>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266AD0E7-51B4-AA6F-CBBC-931B1C5359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6B752EDE-83BD-42E9-7037-5E19338F680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5</a:t>
            </a:fld>
            <a:endParaRPr lang="en-US" altLang="en-US"/>
          </a:p>
        </p:txBody>
      </p:sp>
    </p:spTree>
    <p:extLst>
      <p:ext uri="{BB962C8B-B14F-4D97-AF65-F5344CB8AC3E}">
        <p14:creationId xmlns:p14="http://schemas.microsoft.com/office/powerpoint/2010/main" val="368890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C3236-73A4-4331-F042-D711DC8C029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2AF2DDDA-7315-16CD-52A5-BDD8FB50FB7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D2AF8011-A87C-002A-66E4-EFE0F52B5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F12919D2-336B-7C05-3EF0-E2BF3A5AAC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6</a:t>
            </a:fld>
            <a:endParaRPr lang="en-US" altLang="en-US"/>
          </a:p>
        </p:txBody>
      </p:sp>
    </p:spTree>
    <p:extLst>
      <p:ext uri="{BB962C8B-B14F-4D97-AF65-F5344CB8AC3E}">
        <p14:creationId xmlns:p14="http://schemas.microsoft.com/office/powerpoint/2010/main" val="219185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26125-9260-279A-6BDE-2244A320BB20}"/>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4C6D14EE-A919-34D3-BE8D-D376A6BD4F4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6997C0C-89FE-E78C-1EA4-7DEBCFDFFD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D93F5F81-15D8-D43C-4CA0-B73E71EC68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7</a:t>
            </a:fld>
            <a:endParaRPr lang="en-US" altLang="en-US"/>
          </a:p>
        </p:txBody>
      </p:sp>
    </p:spTree>
    <p:extLst>
      <p:ext uri="{BB962C8B-B14F-4D97-AF65-F5344CB8AC3E}">
        <p14:creationId xmlns:p14="http://schemas.microsoft.com/office/powerpoint/2010/main" val="26147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FE179-A8CA-0D52-315B-8E90B76813FE}"/>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3333C31-5703-94D9-0D16-B41B33A920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F50607E7-AA76-165C-A16B-B67A50AEF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D4B9EACC-3FF5-A3AE-880F-6B246CC7BA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8</a:t>
            </a:fld>
            <a:endParaRPr lang="en-US" altLang="en-US"/>
          </a:p>
        </p:txBody>
      </p:sp>
    </p:spTree>
    <p:extLst>
      <p:ext uri="{BB962C8B-B14F-4D97-AF65-F5344CB8AC3E}">
        <p14:creationId xmlns:p14="http://schemas.microsoft.com/office/powerpoint/2010/main" val="77130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59FD-FF9B-04DF-2CB6-209C8F60EB99}"/>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7C4585F-0544-9014-D7DB-C5BEB84B383D}"/>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94CD26-3113-D419-1BF4-6D4677CCC2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4B74B2E-147B-C58C-148F-09BE5AA757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9</a:t>
            </a:fld>
            <a:endParaRPr lang="en-US" altLang="en-US"/>
          </a:p>
        </p:txBody>
      </p:sp>
    </p:spTree>
    <p:extLst>
      <p:ext uri="{BB962C8B-B14F-4D97-AF65-F5344CB8AC3E}">
        <p14:creationId xmlns:p14="http://schemas.microsoft.com/office/powerpoint/2010/main" val="74068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DF7A5-0CE3-7413-FCAD-0DFF55CFF65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0BBA6FD-CB62-2D90-DB6D-FCAC19734E95}"/>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7292DC3-70FC-0D27-FED7-7612D01494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A004F62B-6979-54AA-0A49-BC77924D43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10</a:t>
            </a:fld>
            <a:endParaRPr lang="en-US" altLang="en-US"/>
          </a:p>
        </p:txBody>
      </p:sp>
    </p:spTree>
    <p:extLst>
      <p:ext uri="{BB962C8B-B14F-4D97-AF65-F5344CB8AC3E}">
        <p14:creationId xmlns:p14="http://schemas.microsoft.com/office/powerpoint/2010/main" val="63550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7040-32DA-7973-0462-D77EF540A5DC}"/>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AAA7A8E-34B0-730C-709A-7E4DC148B17A}"/>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3FCECEEE-528B-B1FC-5B98-93C1DF5E1C6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5BDF71AE-5517-C400-38C0-72DAB946B3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11</a:t>
            </a:fld>
            <a:endParaRPr lang="en-US" altLang="en-US"/>
          </a:p>
        </p:txBody>
      </p:sp>
    </p:spTree>
    <p:extLst>
      <p:ext uri="{BB962C8B-B14F-4D97-AF65-F5344CB8AC3E}">
        <p14:creationId xmlns:p14="http://schemas.microsoft.com/office/powerpoint/2010/main" val="127375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1219200"/>
            <a:ext cx="7772400" cy="1470025"/>
          </a:xfrm>
        </p:spPr>
        <p:txBody>
          <a:bodyPr/>
          <a:lstStyle>
            <a:lvl1pPr>
              <a:defRPr/>
            </a:lvl1pPr>
          </a:lstStyle>
          <a:p>
            <a:pPr lvl="0"/>
            <a:r>
              <a:rPr lang="en-US" altLang="en-US" noProof="0"/>
              <a:t>Click to edit Master title style</a:t>
            </a:r>
          </a:p>
        </p:txBody>
      </p:sp>
      <p:sp>
        <p:nvSpPr>
          <p:cNvPr id="15363" name="Rectangle 3"/>
          <p:cNvSpPr>
            <a:spLocks noGrp="1" noChangeArrowheads="1"/>
          </p:cNvSpPr>
          <p:nvPr>
            <p:ph type="subTitle" idx="1"/>
          </p:nvPr>
        </p:nvSpPr>
        <p:spPr>
          <a:xfrm>
            <a:off x="1371600" y="34290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409903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6E6676DC-9AA9-89DD-3BDF-A158E6701A71}"/>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46164515-1BE8-FF71-16AE-53C2F79D1BD0}"/>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0F4AB258-CA7D-8124-1021-3478C67834DD}"/>
              </a:ext>
            </a:extLst>
          </p:cNvPr>
          <p:cNvSpPr>
            <a:spLocks noGrp="1" noChangeArrowheads="1"/>
          </p:cNvSpPr>
          <p:nvPr>
            <p:ph type="sldNum" sz="quarter" idx="12"/>
          </p:nvPr>
        </p:nvSpPr>
        <p:spPr>
          <a:ln/>
        </p:spPr>
        <p:txBody>
          <a:bodyPr/>
          <a:lstStyle>
            <a:lvl1pPr>
              <a:defRPr/>
            </a:lvl1pPr>
          </a:lstStyle>
          <a:p>
            <a:pPr>
              <a:defRPr/>
            </a:pPr>
            <a:fld id="{BD7DF012-7603-4AA5-B10C-4870D9A87EF0}" type="slidenum">
              <a:rPr lang="en-US" altLang="en-US"/>
              <a:pPr>
                <a:defRPr/>
              </a:pPr>
              <a:t>‹#›</a:t>
            </a:fld>
            <a:endParaRPr lang="en-US" altLang="en-US"/>
          </a:p>
        </p:txBody>
      </p:sp>
    </p:spTree>
    <p:extLst>
      <p:ext uri="{BB962C8B-B14F-4D97-AF65-F5344CB8AC3E}">
        <p14:creationId xmlns:p14="http://schemas.microsoft.com/office/powerpoint/2010/main" val="13746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975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24B9D365-4297-D6A1-CD99-F069F166C7D9}"/>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87FFBFE7-75FD-39B6-E1B2-F4725EA7BE51}"/>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42CAA27A-EA78-EB27-9B9B-AF9DAE807BC3}"/>
              </a:ext>
            </a:extLst>
          </p:cNvPr>
          <p:cNvSpPr>
            <a:spLocks noGrp="1" noChangeArrowheads="1"/>
          </p:cNvSpPr>
          <p:nvPr>
            <p:ph type="sldNum" sz="quarter" idx="12"/>
          </p:nvPr>
        </p:nvSpPr>
        <p:spPr>
          <a:ln/>
        </p:spPr>
        <p:txBody>
          <a:bodyPr/>
          <a:lstStyle>
            <a:lvl1pPr>
              <a:defRPr/>
            </a:lvl1pPr>
          </a:lstStyle>
          <a:p>
            <a:pPr>
              <a:defRPr/>
            </a:pPr>
            <a:fld id="{066EB71D-4D5F-4F85-AEA8-CA6EAFA03F1A}" type="slidenum">
              <a:rPr lang="en-US" altLang="en-US"/>
              <a:pPr>
                <a:defRPr/>
              </a:pPr>
              <a:t>‹#›</a:t>
            </a:fld>
            <a:endParaRPr lang="en-US" altLang="en-US"/>
          </a:p>
        </p:txBody>
      </p:sp>
    </p:spTree>
    <p:extLst>
      <p:ext uri="{BB962C8B-B14F-4D97-AF65-F5344CB8AC3E}">
        <p14:creationId xmlns:p14="http://schemas.microsoft.com/office/powerpoint/2010/main" val="11154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29C68A47-AC98-3F77-0E02-CAEE89C3AC9C}"/>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ED32B83A-98ED-44F0-5A7D-743C22296DE9}"/>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AC3386E5-65FA-7238-3749-B9936EED4F52}"/>
              </a:ext>
            </a:extLst>
          </p:cNvPr>
          <p:cNvSpPr>
            <a:spLocks noGrp="1" noChangeArrowheads="1"/>
          </p:cNvSpPr>
          <p:nvPr>
            <p:ph type="sldNum" sz="quarter" idx="12"/>
          </p:nvPr>
        </p:nvSpPr>
        <p:spPr>
          <a:ln/>
        </p:spPr>
        <p:txBody>
          <a:bodyPr/>
          <a:lstStyle>
            <a:lvl1pPr>
              <a:defRPr/>
            </a:lvl1pPr>
          </a:lstStyle>
          <a:p>
            <a:pPr>
              <a:defRPr/>
            </a:pPr>
            <a:fld id="{60C1E359-59DC-43A5-B6C6-89EC8AFAEA3F}" type="slidenum">
              <a:rPr lang="en-US" altLang="en-US"/>
              <a:pPr>
                <a:defRPr/>
              </a:pPr>
              <a:t>‹#›</a:t>
            </a:fld>
            <a:endParaRPr lang="en-US" altLang="en-US"/>
          </a:p>
        </p:txBody>
      </p:sp>
    </p:spTree>
    <p:extLst>
      <p:ext uri="{BB962C8B-B14F-4D97-AF65-F5344CB8AC3E}">
        <p14:creationId xmlns:p14="http://schemas.microsoft.com/office/powerpoint/2010/main" val="23533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C2DE7DEA-6574-A8DD-241A-41E6B88B5A02}"/>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B93019C9-12AB-C7D0-C990-121E2CADE2E1}"/>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9C37C79D-2297-A5BF-0A76-FF9ABED5855C}"/>
              </a:ext>
            </a:extLst>
          </p:cNvPr>
          <p:cNvSpPr>
            <a:spLocks noGrp="1" noChangeArrowheads="1"/>
          </p:cNvSpPr>
          <p:nvPr>
            <p:ph type="sldNum" sz="quarter" idx="12"/>
          </p:nvPr>
        </p:nvSpPr>
        <p:spPr>
          <a:ln/>
        </p:spPr>
        <p:txBody>
          <a:bodyPr/>
          <a:lstStyle>
            <a:lvl1pPr>
              <a:defRPr/>
            </a:lvl1pPr>
          </a:lstStyle>
          <a:p>
            <a:pPr>
              <a:defRPr/>
            </a:pPr>
            <a:fld id="{D6D1E6FB-B705-4F6C-B10D-479D41AF06BB}" type="slidenum">
              <a:rPr lang="en-US" altLang="en-US"/>
              <a:pPr>
                <a:defRPr/>
              </a:pPr>
              <a:t>‹#›</a:t>
            </a:fld>
            <a:endParaRPr lang="en-US" altLang="en-US"/>
          </a:p>
        </p:txBody>
      </p:sp>
    </p:spTree>
    <p:extLst>
      <p:ext uri="{BB962C8B-B14F-4D97-AF65-F5344CB8AC3E}">
        <p14:creationId xmlns:p14="http://schemas.microsoft.com/office/powerpoint/2010/main" val="215892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7">
            <a:extLst>
              <a:ext uri="{FF2B5EF4-FFF2-40B4-BE49-F238E27FC236}">
                <a16:creationId xmlns:a16="http://schemas.microsoft.com/office/drawing/2014/main" id="{5C24EA98-5EA2-C6D3-AD65-0C2AD5A6B712}"/>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B140E1C0-04E2-2091-6186-B2DC622246A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5165579E-2BB9-EE2D-A2B9-58F3223B90D5}"/>
              </a:ext>
            </a:extLst>
          </p:cNvPr>
          <p:cNvSpPr>
            <a:spLocks noGrp="1" noChangeArrowheads="1"/>
          </p:cNvSpPr>
          <p:nvPr>
            <p:ph type="sldNum" sz="quarter" idx="12"/>
          </p:nvPr>
        </p:nvSpPr>
        <p:spPr>
          <a:ln/>
        </p:spPr>
        <p:txBody>
          <a:bodyPr/>
          <a:lstStyle>
            <a:lvl1pPr>
              <a:defRPr/>
            </a:lvl1pPr>
          </a:lstStyle>
          <a:p>
            <a:pPr>
              <a:defRPr/>
            </a:pPr>
            <a:fld id="{35DBD600-16EE-4054-B56E-6CA27EFD65F9}" type="slidenum">
              <a:rPr lang="en-US" altLang="en-US"/>
              <a:pPr>
                <a:defRPr/>
              </a:pPr>
              <a:t>‹#›</a:t>
            </a:fld>
            <a:endParaRPr lang="en-US" altLang="en-US"/>
          </a:p>
        </p:txBody>
      </p:sp>
    </p:spTree>
    <p:extLst>
      <p:ext uri="{BB962C8B-B14F-4D97-AF65-F5344CB8AC3E}">
        <p14:creationId xmlns:p14="http://schemas.microsoft.com/office/powerpoint/2010/main" val="95201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7E3B21D5-E699-9AD4-6A2E-AD00CF0DE2A8}"/>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D5CFFE6D-1471-A4E0-CB97-0797B51E8C3D}"/>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53294337-0449-44B7-BF26-601795617BDD}"/>
              </a:ext>
            </a:extLst>
          </p:cNvPr>
          <p:cNvSpPr>
            <a:spLocks noGrp="1" noChangeArrowheads="1"/>
          </p:cNvSpPr>
          <p:nvPr>
            <p:ph type="sldNum" sz="quarter" idx="12"/>
          </p:nvPr>
        </p:nvSpPr>
        <p:spPr>
          <a:ln/>
        </p:spPr>
        <p:txBody>
          <a:bodyPr/>
          <a:lstStyle>
            <a:lvl1pPr>
              <a:defRPr/>
            </a:lvl1pPr>
          </a:lstStyle>
          <a:p>
            <a:pPr>
              <a:defRPr/>
            </a:pPr>
            <a:fld id="{97C00357-C601-4EFC-AECF-48A1F5283940}" type="slidenum">
              <a:rPr lang="en-US" altLang="en-US"/>
              <a:pPr>
                <a:defRPr/>
              </a:pPr>
              <a:t>‹#›</a:t>
            </a:fld>
            <a:endParaRPr lang="en-US" altLang="en-US"/>
          </a:p>
        </p:txBody>
      </p:sp>
    </p:spTree>
    <p:extLst>
      <p:ext uri="{BB962C8B-B14F-4D97-AF65-F5344CB8AC3E}">
        <p14:creationId xmlns:p14="http://schemas.microsoft.com/office/powerpoint/2010/main" val="108035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BE15971F-07B5-B661-0604-57EB87A09356}"/>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8" name="Rectangle 8">
            <a:extLst>
              <a:ext uri="{FF2B5EF4-FFF2-40B4-BE49-F238E27FC236}">
                <a16:creationId xmlns:a16="http://schemas.microsoft.com/office/drawing/2014/main" id="{E63F4FDE-721E-8867-51D5-79F71E6CD37F}"/>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9" name="Rectangle 9">
            <a:extLst>
              <a:ext uri="{FF2B5EF4-FFF2-40B4-BE49-F238E27FC236}">
                <a16:creationId xmlns:a16="http://schemas.microsoft.com/office/drawing/2014/main" id="{1F046D0D-5716-5F79-BEF5-FB13F6671AA5}"/>
              </a:ext>
            </a:extLst>
          </p:cNvPr>
          <p:cNvSpPr>
            <a:spLocks noGrp="1" noChangeArrowheads="1"/>
          </p:cNvSpPr>
          <p:nvPr>
            <p:ph type="sldNum" sz="quarter" idx="12"/>
          </p:nvPr>
        </p:nvSpPr>
        <p:spPr>
          <a:ln/>
        </p:spPr>
        <p:txBody>
          <a:bodyPr/>
          <a:lstStyle>
            <a:lvl1pPr>
              <a:defRPr/>
            </a:lvl1pPr>
          </a:lstStyle>
          <a:p>
            <a:pPr>
              <a:defRPr/>
            </a:pPr>
            <a:fld id="{D00564C8-C533-43F7-8D43-6EECAD2DE76E}" type="slidenum">
              <a:rPr lang="en-US" altLang="en-US"/>
              <a:pPr>
                <a:defRPr/>
              </a:pPr>
              <a:t>‹#›</a:t>
            </a:fld>
            <a:endParaRPr lang="en-US" altLang="en-US"/>
          </a:p>
        </p:txBody>
      </p:sp>
    </p:spTree>
    <p:extLst>
      <p:ext uri="{BB962C8B-B14F-4D97-AF65-F5344CB8AC3E}">
        <p14:creationId xmlns:p14="http://schemas.microsoft.com/office/powerpoint/2010/main" val="179026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3339F373-9120-6F40-E7B4-BFD0A0907C5C}"/>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4" name="Rectangle 8">
            <a:extLst>
              <a:ext uri="{FF2B5EF4-FFF2-40B4-BE49-F238E27FC236}">
                <a16:creationId xmlns:a16="http://schemas.microsoft.com/office/drawing/2014/main" id="{2B25073D-7292-43A9-434A-988EF8EF2513}"/>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5" name="Rectangle 9">
            <a:extLst>
              <a:ext uri="{FF2B5EF4-FFF2-40B4-BE49-F238E27FC236}">
                <a16:creationId xmlns:a16="http://schemas.microsoft.com/office/drawing/2014/main" id="{2EC1D890-5E05-24BF-6C7F-FBB121066B1C}"/>
              </a:ext>
            </a:extLst>
          </p:cNvPr>
          <p:cNvSpPr>
            <a:spLocks noGrp="1" noChangeArrowheads="1"/>
          </p:cNvSpPr>
          <p:nvPr>
            <p:ph type="sldNum" sz="quarter" idx="12"/>
          </p:nvPr>
        </p:nvSpPr>
        <p:spPr>
          <a:ln/>
        </p:spPr>
        <p:txBody>
          <a:bodyPr/>
          <a:lstStyle>
            <a:lvl1pPr>
              <a:defRPr/>
            </a:lvl1pPr>
          </a:lstStyle>
          <a:p>
            <a:pPr>
              <a:defRPr/>
            </a:pPr>
            <a:fld id="{ACE5D0CC-A414-4A93-9B23-715ECE8D14FD}" type="slidenum">
              <a:rPr lang="en-US" altLang="en-US"/>
              <a:pPr>
                <a:defRPr/>
              </a:pPr>
              <a:t>‹#›</a:t>
            </a:fld>
            <a:endParaRPr lang="en-US" altLang="en-US"/>
          </a:p>
        </p:txBody>
      </p:sp>
    </p:spTree>
    <p:extLst>
      <p:ext uri="{BB962C8B-B14F-4D97-AF65-F5344CB8AC3E}">
        <p14:creationId xmlns:p14="http://schemas.microsoft.com/office/powerpoint/2010/main" val="201641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4389053-D84F-73FB-1925-52200276FF53}"/>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3" name="Rectangle 8">
            <a:extLst>
              <a:ext uri="{FF2B5EF4-FFF2-40B4-BE49-F238E27FC236}">
                <a16:creationId xmlns:a16="http://schemas.microsoft.com/office/drawing/2014/main" id="{1AF72E86-D39E-042A-2192-64BE0334EFC2}"/>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4" name="Rectangle 9">
            <a:extLst>
              <a:ext uri="{FF2B5EF4-FFF2-40B4-BE49-F238E27FC236}">
                <a16:creationId xmlns:a16="http://schemas.microsoft.com/office/drawing/2014/main" id="{E7915CE2-C42B-D746-DEC2-283210366BCA}"/>
              </a:ext>
            </a:extLst>
          </p:cNvPr>
          <p:cNvSpPr>
            <a:spLocks noGrp="1" noChangeArrowheads="1"/>
          </p:cNvSpPr>
          <p:nvPr>
            <p:ph type="sldNum" sz="quarter" idx="12"/>
          </p:nvPr>
        </p:nvSpPr>
        <p:spPr>
          <a:ln/>
        </p:spPr>
        <p:txBody>
          <a:bodyPr/>
          <a:lstStyle>
            <a:lvl1pPr>
              <a:defRPr/>
            </a:lvl1pPr>
          </a:lstStyle>
          <a:p>
            <a:pPr>
              <a:defRPr/>
            </a:pPr>
            <a:fld id="{61671CB4-86E2-44CF-9232-2F0F228B1091}" type="slidenum">
              <a:rPr lang="en-US" altLang="en-US"/>
              <a:pPr>
                <a:defRPr/>
              </a:pPr>
              <a:t>‹#›</a:t>
            </a:fld>
            <a:endParaRPr lang="en-US" altLang="en-US"/>
          </a:p>
        </p:txBody>
      </p:sp>
    </p:spTree>
    <p:extLst>
      <p:ext uri="{BB962C8B-B14F-4D97-AF65-F5344CB8AC3E}">
        <p14:creationId xmlns:p14="http://schemas.microsoft.com/office/powerpoint/2010/main" val="142378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A13668FC-4B81-7D5D-D5B4-08D1A6737D4D}"/>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F9621C41-7FDE-633D-DA2B-AD57ECF7863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0CEDDAD4-077D-989A-6FF1-A14338BE1D2A}"/>
              </a:ext>
            </a:extLst>
          </p:cNvPr>
          <p:cNvSpPr>
            <a:spLocks noGrp="1" noChangeArrowheads="1"/>
          </p:cNvSpPr>
          <p:nvPr>
            <p:ph type="sldNum" sz="quarter" idx="12"/>
          </p:nvPr>
        </p:nvSpPr>
        <p:spPr>
          <a:ln/>
        </p:spPr>
        <p:txBody>
          <a:bodyPr/>
          <a:lstStyle>
            <a:lvl1pPr>
              <a:defRPr/>
            </a:lvl1pPr>
          </a:lstStyle>
          <a:p>
            <a:pPr>
              <a:defRPr/>
            </a:pPr>
            <a:fld id="{61A507C2-4D77-49A6-A315-7C63C6F4CE2F}" type="slidenum">
              <a:rPr lang="en-US" altLang="en-US"/>
              <a:pPr>
                <a:defRPr/>
              </a:pPr>
              <a:t>‹#›</a:t>
            </a:fld>
            <a:endParaRPr lang="en-US" altLang="en-US"/>
          </a:p>
        </p:txBody>
      </p:sp>
    </p:spTree>
    <p:extLst>
      <p:ext uri="{BB962C8B-B14F-4D97-AF65-F5344CB8AC3E}">
        <p14:creationId xmlns:p14="http://schemas.microsoft.com/office/powerpoint/2010/main" val="197645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4F70B23D-DC94-17AA-0724-55E7F1B09C93}"/>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289A86F5-1C24-77B5-DE16-223BA6FD18E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9D8BA6C0-1250-BC53-D98E-1A3B82E157AA}"/>
              </a:ext>
            </a:extLst>
          </p:cNvPr>
          <p:cNvSpPr>
            <a:spLocks noGrp="1" noChangeArrowheads="1"/>
          </p:cNvSpPr>
          <p:nvPr>
            <p:ph type="sldNum" sz="quarter" idx="12"/>
          </p:nvPr>
        </p:nvSpPr>
        <p:spPr>
          <a:ln/>
        </p:spPr>
        <p:txBody>
          <a:bodyPr/>
          <a:lstStyle>
            <a:lvl1pPr>
              <a:defRPr/>
            </a:lvl1pPr>
          </a:lstStyle>
          <a:p>
            <a:pPr>
              <a:defRPr/>
            </a:pPr>
            <a:fld id="{919C50C4-465F-43E7-BB86-9BD832A60DB6}" type="slidenum">
              <a:rPr lang="en-US" altLang="en-US"/>
              <a:pPr>
                <a:defRPr/>
              </a:pPr>
              <a:t>‹#›</a:t>
            </a:fld>
            <a:endParaRPr lang="en-US" altLang="en-US"/>
          </a:p>
        </p:txBody>
      </p:sp>
    </p:spTree>
    <p:extLst>
      <p:ext uri="{BB962C8B-B14F-4D97-AF65-F5344CB8AC3E}">
        <p14:creationId xmlns:p14="http://schemas.microsoft.com/office/powerpoint/2010/main" val="150572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AB7974-02BE-AF0B-6565-B8820EF05F70}"/>
              </a:ext>
            </a:extLst>
          </p:cNvPr>
          <p:cNvSpPr>
            <a:spLocks noGrp="1" noChangeArrowheads="1"/>
          </p:cNvSpPr>
          <p:nvPr>
            <p:ph type="title"/>
          </p:nvPr>
        </p:nvSpPr>
        <p:spPr bwMode="auto">
          <a:xfrm>
            <a:off x="457200" y="2286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7DF8852-BE93-0629-2839-3BA7D6E268CE}"/>
              </a:ext>
            </a:extLst>
          </p:cNvPr>
          <p:cNvSpPr>
            <a:spLocks noGrp="1" noChangeArrowheads="1"/>
          </p:cNvSpPr>
          <p:nvPr>
            <p:ph type="body" idx="1"/>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a:extLst>
              <a:ext uri="{FF2B5EF4-FFF2-40B4-BE49-F238E27FC236}">
                <a16:creationId xmlns:a16="http://schemas.microsoft.com/office/drawing/2014/main" id="{5048612F-D734-EF8C-C610-677654B43E01}"/>
              </a:ext>
            </a:extLst>
          </p:cNvPr>
          <p:cNvSpPr>
            <a:spLocks noGrp="1" noChangeArrowheads="1"/>
          </p:cNvSpPr>
          <p:nvPr>
            <p:ph type="dt" sz="half" idx="2"/>
          </p:nvPr>
        </p:nvSpPr>
        <p:spPr bwMode="auto">
          <a:xfrm>
            <a:off x="457200" y="6305550"/>
            <a:ext cx="2209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r>
              <a:rPr lang="en-US" altLang="en-US"/>
              <a:t>Instrumentation I</a:t>
            </a:r>
          </a:p>
        </p:txBody>
      </p:sp>
      <p:sp>
        <p:nvSpPr>
          <p:cNvPr id="1032" name="Rectangle 8">
            <a:extLst>
              <a:ext uri="{FF2B5EF4-FFF2-40B4-BE49-F238E27FC236}">
                <a16:creationId xmlns:a16="http://schemas.microsoft.com/office/drawing/2014/main" id="{F74EF5A4-B2EA-B24E-39BC-66DABF244A09}"/>
              </a:ext>
            </a:extLst>
          </p:cNvPr>
          <p:cNvSpPr>
            <a:spLocks noGrp="1" noChangeArrowheads="1"/>
          </p:cNvSpPr>
          <p:nvPr>
            <p:ph type="ftr" sz="quarter" idx="3"/>
          </p:nvPr>
        </p:nvSpPr>
        <p:spPr bwMode="auto">
          <a:xfrm>
            <a:off x="2895600" y="6305550"/>
            <a:ext cx="3352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ltLang="en-US"/>
              <a:t>A. Gupta                                                     MIME 3440: Heat Transfer</a:t>
            </a:r>
          </a:p>
        </p:txBody>
      </p:sp>
      <p:sp>
        <p:nvSpPr>
          <p:cNvPr id="1033" name="Rectangle 9">
            <a:extLst>
              <a:ext uri="{FF2B5EF4-FFF2-40B4-BE49-F238E27FC236}">
                <a16:creationId xmlns:a16="http://schemas.microsoft.com/office/drawing/2014/main" id="{083B89BB-D513-2B48-94D7-81C5CB22B59D}"/>
              </a:ext>
            </a:extLst>
          </p:cNvPr>
          <p:cNvSpPr>
            <a:spLocks noGrp="1" noChangeArrowheads="1"/>
          </p:cNvSpPr>
          <p:nvPr>
            <p:ph type="sldNum" sz="quarter" idx="4"/>
          </p:nvPr>
        </p:nvSpPr>
        <p:spPr bwMode="auto">
          <a:xfrm>
            <a:off x="6553200" y="6305550"/>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803A028-523C-40FD-9052-6CE7078BD896}" type="slidenum">
              <a:rPr lang="en-US" altLang="en-US"/>
              <a:pPr>
                <a:defRPr/>
              </a:pPr>
              <a:t>‹#›</a:t>
            </a:fld>
            <a:endParaRPr lang="en-US" altLang="en-US"/>
          </a:p>
        </p:txBody>
      </p:sp>
      <p:sp>
        <p:nvSpPr>
          <p:cNvPr id="2" name="Line 10">
            <a:extLst>
              <a:ext uri="{FF2B5EF4-FFF2-40B4-BE49-F238E27FC236}">
                <a16:creationId xmlns:a16="http://schemas.microsoft.com/office/drawing/2014/main" id="{E7F30D22-1671-FFC1-0E35-9CFBB8400056}"/>
              </a:ext>
            </a:extLst>
          </p:cNvPr>
          <p:cNvSpPr>
            <a:spLocks noChangeShapeType="1"/>
          </p:cNvSpPr>
          <p:nvPr userDrawn="1"/>
        </p:nvSpPr>
        <p:spPr bwMode="auto">
          <a:xfrm>
            <a:off x="457200" y="1066800"/>
            <a:ext cx="82296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80"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hf sldNum="0" hdr="0" dt="0"/>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anose="02020603050405020304" pitchFamily="18" charset="0"/>
        </a:defRPr>
      </a:lvl2pPr>
      <a:lvl3pPr algn="ctr" rtl="0" eaLnBrk="0" fontAlgn="base" hangingPunct="0">
        <a:spcBef>
          <a:spcPct val="0"/>
        </a:spcBef>
        <a:spcAft>
          <a:spcPct val="0"/>
        </a:spcAft>
        <a:defRPr sz="4000">
          <a:solidFill>
            <a:schemeClr val="tx2"/>
          </a:solidFill>
          <a:latin typeface="Times New Roman" panose="02020603050405020304" pitchFamily="18" charset="0"/>
        </a:defRPr>
      </a:lvl3pPr>
      <a:lvl4pPr algn="ctr" rtl="0" eaLnBrk="0" fontAlgn="base" hangingPunct="0">
        <a:spcBef>
          <a:spcPct val="0"/>
        </a:spcBef>
        <a:spcAft>
          <a:spcPct val="0"/>
        </a:spcAft>
        <a:defRPr sz="4000">
          <a:solidFill>
            <a:schemeClr val="tx2"/>
          </a:solidFill>
          <a:latin typeface="Times New Roman" panose="02020603050405020304" pitchFamily="18" charset="0"/>
        </a:defRPr>
      </a:lvl4pPr>
      <a:lvl5pPr algn="ctr" rtl="0" eaLnBrk="0" fontAlgn="base" hangingPunct="0">
        <a:spcBef>
          <a:spcPct val="0"/>
        </a:spcBef>
        <a:spcAft>
          <a:spcPct val="0"/>
        </a:spcAft>
        <a:defRPr sz="4000">
          <a:solidFill>
            <a:schemeClr val="tx2"/>
          </a:solidFill>
          <a:latin typeface="Times New Roman" panose="02020603050405020304" pitchFamily="18" charset="0"/>
        </a:defRPr>
      </a:lvl5pPr>
      <a:lvl6pPr marL="457200" algn="ctr" rtl="0" fontAlgn="base">
        <a:spcBef>
          <a:spcPct val="0"/>
        </a:spcBef>
        <a:spcAft>
          <a:spcPct val="0"/>
        </a:spcAft>
        <a:defRPr sz="4000">
          <a:solidFill>
            <a:schemeClr val="tx2"/>
          </a:solidFill>
          <a:latin typeface="Times New Roman" panose="02020603050405020304" pitchFamily="18" charset="0"/>
        </a:defRPr>
      </a:lvl6pPr>
      <a:lvl7pPr marL="914400" algn="ctr" rtl="0" fontAlgn="base">
        <a:spcBef>
          <a:spcPct val="0"/>
        </a:spcBef>
        <a:spcAft>
          <a:spcPct val="0"/>
        </a:spcAft>
        <a:defRPr sz="4000">
          <a:solidFill>
            <a:schemeClr val="tx2"/>
          </a:solidFill>
          <a:latin typeface="Times New Roman" panose="02020603050405020304" pitchFamily="18" charset="0"/>
        </a:defRPr>
      </a:lvl7pPr>
      <a:lvl8pPr marL="1371600" algn="ctr" rtl="0" fontAlgn="base">
        <a:spcBef>
          <a:spcPct val="0"/>
        </a:spcBef>
        <a:spcAft>
          <a:spcPct val="0"/>
        </a:spcAft>
        <a:defRPr sz="4000">
          <a:solidFill>
            <a:schemeClr val="tx2"/>
          </a:solidFill>
          <a:latin typeface="Times New Roman" panose="02020603050405020304" pitchFamily="18" charset="0"/>
        </a:defRPr>
      </a:lvl8pPr>
      <a:lvl9pPr marL="1828800" algn="ctr"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258BA64-2686-0C95-22A1-7178E46A9BD7}"/>
              </a:ext>
            </a:extLst>
          </p:cNvPr>
          <p:cNvSpPr>
            <a:spLocks noGrp="1" noChangeArrowheads="1"/>
          </p:cNvSpPr>
          <p:nvPr>
            <p:ph type="ctrTitle"/>
          </p:nvPr>
        </p:nvSpPr>
        <p:spPr>
          <a:xfrm>
            <a:off x="228600" y="2492375"/>
            <a:ext cx="8686800" cy="1470025"/>
          </a:xfrm>
          <a:noFill/>
        </p:spPr>
        <p:txBody>
          <a:bodyPr/>
          <a:lstStyle/>
          <a:p>
            <a:pPr eaLnBrk="1" hangingPunct="1"/>
            <a:r>
              <a:rPr lang="en-US" altLang="en-US" sz="4400" dirty="0"/>
              <a:t>MIME 3450: Energy Lab </a:t>
            </a:r>
            <a:br>
              <a:rPr lang="en-US" altLang="en-US" sz="4400" dirty="0"/>
            </a:br>
            <a:br>
              <a:rPr lang="en-US" altLang="en-US" sz="4400" dirty="0"/>
            </a:br>
            <a:r>
              <a:rPr lang="en-US" altLang="en-US" sz="3600" dirty="0" err="1">
                <a:solidFill>
                  <a:srgbClr val="0070C0"/>
                </a:solidFill>
              </a:rPr>
              <a:t>Lab</a:t>
            </a:r>
            <a:r>
              <a:rPr lang="en-US" altLang="en-US" sz="3600" dirty="0">
                <a:solidFill>
                  <a:srgbClr val="0070C0"/>
                </a:solidFill>
              </a:rPr>
              <a:t> 5B: </a:t>
            </a:r>
            <a:br>
              <a:rPr lang="en-US" altLang="en-US" sz="3600" dirty="0">
                <a:solidFill>
                  <a:srgbClr val="0070C0"/>
                </a:solidFill>
              </a:rPr>
            </a:br>
            <a:r>
              <a:rPr lang="en-US" altLang="en-US" sz="3600" dirty="0">
                <a:solidFill>
                  <a:srgbClr val="0070C0"/>
                </a:solidFill>
              </a:rPr>
              <a:t>ML and </a:t>
            </a:r>
            <a:r>
              <a:rPr lang="en-US" altLang="en-US" sz="3600" dirty="0" err="1">
                <a:solidFill>
                  <a:srgbClr val="0070C0"/>
                </a:solidFill>
              </a:rPr>
              <a:t>Matlab</a:t>
            </a:r>
            <a:r>
              <a:rPr lang="en-US" altLang="en-US" sz="3600" dirty="0">
                <a:solidFill>
                  <a:srgbClr val="0070C0"/>
                </a:solidFill>
              </a:rPr>
              <a:t> Based Heat Exchanger</a:t>
            </a:r>
            <a:br>
              <a:rPr lang="en-US" altLang="en-US" sz="3600" dirty="0">
                <a:solidFill>
                  <a:srgbClr val="0070C0"/>
                </a:solidFill>
              </a:rPr>
            </a:br>
            <a:br>
              <a:rPr lang="en-US" altLang="en-US" sz="3600" dirty="0">
                <a:solidFill>
                  <a:srgbClr val="0070C0"/>
                </a:solidFill>
              </a:rPr>
            </a:br>
            <a:r>
              <a:rPr lang="en-US" altLang="en-US" sz="3200" i="1" dirty="0">
                <a:solidFill>
                  <a:srgbClr val="0070C0"/>
                </a:solidFill>
              </a:rPr>
              <a:t>(Python TensorFlow &amp; MATLAB Implementation) </a:t>
            </a:r>
            <a:endParaRPr lang="en-US" altLang="en-US" sz="3600" i="1" dirty="0">
              <a:solidFill>
                <a:srgbClr val="0070C0"/>
              </a:solidFill>
            </a:endParaRPr>
          </a:p>
        </p:txBody>
      </p:sp>
      <p:pic>
        <p:nvPicPr>
          <p:cNvPr id="3" name="Picture 2">
            <a:extLst>
              <a:ext uri="{FF2B5EF4-FFF2-40B4-BE49-F238E27FC236}">
                <a16:creationId xmlns:a16="http://schemas.microsoft.com/office/drawing/2014/main" id="{D1EEF3B4-A452-1925-5F83-189A38D0206F}"/>
              </a:ext>
            </a:extLst>
          </p:cNvPr>
          <p:cNvPicPr>
            <a:picLocks noChangeAspect="1"/>
          </p:cNvPicPr>
          <p:nvPr/>
        </p:nvPicPr>
        <p:blipFill>
          <a:blip r:embed="rId2"/>
          <a:stretch>
            <a:fillRect/>
          </a:stretch>
        </p:blipFill>
        <p:spPr>
          <a:xfrm>
            <a:off x="3048000" y="6096000"/>
            <a:ext cx="4474852" cy="591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45C0-92A3-BBD7-10B4-C8D8C513012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4CF299-18C5-773E-5728-7768F5DB3F78}"/>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0076692A-4BA3-FFFC-F49C-833BDDFB4EF5}"/>
              </a:ext>
            </a:extLst>
          </p:cNvPr>
          <p:cNvSpPr txBox="1">
            <a:spLocks/>
          </p:cNvSpPr>
          <p:nvPr/>
        </p:nvSpPr>
        <p:spPr>
          <a:xfrm>
            <a:off x="152400" y="1081454"/>
            <a:ext cx="89154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4" name="TextBox 3">
            <a:extLst>
              <a:ext uri="{FF2B5EF4-FFF2-40B4-BE49-F238E27FC236}">
                <a16:creationId xmlns:a16="http://schemas.microsoft.com/office/drawing/2014/main" id="{80D839D0-903A-1349-D7B9-3967459DEAF9}"/>
              </a:ext>
            </a:extLst>
          </p:cNvPr>
          <p:cNvSpPr txBox="1"/>
          <p:nvPr/>
        </p:nvSpPr>
        <p:spPr>
          <a:xfrm>
            <a:off x="-114300" y="304800"/>
            <a:ext cx="9372600" cy="707886"/>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Changing </a:t>
            </a:r>
            <a:r>
              <a:rPr lang="en-US" sz="4000" dirty="0" err="1">
                <a:solidFill>
                  <a:schemeClr val="tx2"/>
                </a:solidFill>
                <a:latin typeface="Times New Roman" panose="02020603050405020304" pitchFamily="18" charset="0"/>
              </a:rPr>
              <a:t>HyperParameters</a:t>
            </a:r>
            <a:endParaRPr lang="en-US" sz="4000" dirty="0">
              <a:solidFill>
                <a:schemeClr val="tx2"/>
              </a:solidFill>
              <a:latin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00330F8A-B869-E936-013B-F5FD8FFF296D}"/>
              </a:ext>
            </a:extLst>
          </p:cNvPr>
          <p:cNvPicPr>
            <a:picLocks noChangeAspect="1"/>
          </p:cNvPicPr>
          <p:nvPr/>
        </p:nvPicPr>
        <p:blipFill>
          <a:blip r:embed="rId3"/>
          <a:stretch>
            <a:fillRect/>
          </a:stretch>
        </p:blipFill>
        <p:spPr>
          <a:xfrm>
            <a:off x="2286000" y="1271123"/>
            <a:ext cx="4648200" cy="5034427"/>
          </a:xfrm>
          <a:prstGeom prst="rect">
            <a:avLst/>
          </a:prstGeom>
        </p:spPr>
      </p:pic>
    </p:spTree>
    <p:extLst>
      <p:ext uri="{BB962C8B-B14F-4D97-AF65-F5344CB8AC3E}">
        <p14:creationId xmlns:p14="http://schemas.microsoft.com/office/powerpoint/2010/main" val="421342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8D329-3317-BF16-53D9-BB7AD6DBA23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C254CE-511E-DF95-8775-06E3174D430A}"/>
              </a:ext>
            </a:extLst>
          </p:cNvPr>
          <p:cNvSpPr>
            <a:spLocks noGrp="1"/>
          </p:cNvSpPr>
          <p:nvPr>
            <p:ph type="ftr" sz="quarter" idx="11"/>
          </p:nvPr>
        </p:nvSpPr>
        <p:spPr/>
        <p:txBody>
          <a:bodyPr/>
          <a:lstStyle/>
          <a:p>
            <a:pPr>
              <a:defRPr/>
            </a:pPr>
            <a:r>
              <a:rPr lang="en-US" altLang="en-US" dirty="0"/>
              <a:t>A. Gupta                                                     MIME 3450: Energy Lab</a:t>
            </a:r>
          </a:p>
        </p:txBody>
      </p:sp>
      <p:sp>
        <p:nvSpPr>
          <p:cNvPr id="4" name="TextBox 3">
            <a:extLst>
              <a:ext uri="{FF2B5EF4-FFF2-40B4-BE49-F238E27FC236}">
                <a16:creationId xmlns:a16="http://schemas.microsoft.com/office/drawing/2014/main" id="{E4E60C32-8782-D488-6722-4D057AC040F1}"/>
              </a:ext>
            </a:extLst>
          </p:cNvPr>
          <p:cNvSpPr txBox="1"/>
          <p:nvPr/>
        </p:nvSpPr>
        <p:spPr>
          <a:xfrm>
            <a:off x="-114300" y="304800"/>
            <a:ext cx="9372600" cy="707886"/>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Training the model</a:t>
            </a:r>
          </a:p>
        </p:txBody>
      </p:sp>
      <p:pic>
        <p:nvPicPr>
          <p:cNvPr id="5" name="Picture 4" descr="A screenshot of a computer&#10;&#10;AI-generated content may be incorrect.">
            <a:extLst>
              <a:ext uri="{FF2B5EF4-FFF2-40B4-BE49-F238E27FC236}">
                <a16:creationId xmlns:a16="http://schemas.microsoft.com/office/drawing/2014/main" id="{448608C4-09FD-E969-2FD1-5137BC9041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325" y="1794098"/>
            <a:ext cx="8229350" cy="3275718"/>
          </a:xfrm>
          <a:prstGeom prst="rect">
            <a:avLst/>
          </a:prstGeom>
          <a:noFill/>
          <a:ln>
            <a:noFill/>
          </a:ln>
        </p:spPr>
      </p:pic>
    </p:spTree>
    <p:extLst>
      <p:ext uri="{BB962C8B-B14F-4D97-AF65-F5344CB8AC3E}">
        <p14:creationId xmlns:p14="http://schemas.microsoft.com/office/powerpoint/2010/main" val="25094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66F2E-6011-F31E-760E-B32EAD3B7D4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4F79D-8D86-030A-2821-E57EFF1A22DB}"/>
              </a:ext>
            </a:extLst>
          </p:cNvPr>
          <p:cNvSpPr>
            <a:spLocks noGrp="1"/>
          </p:cNvSpPr>
          <p:nvPr>
            <p:ph type="ftr" sz="quarter" idx="11"/>
          </p:nvPr>
        </p:nvSpPr>
        <p:spPr/>
        <p:txBody>
          <a:bodyPr/>
          <a:lstStyle/>
          <a:p>
            <a:pPr>
              <a:defRPr/>
            </a:pPr>
            <a:r>
              <a:rPr lang="en-US" altLang="en-US" dirty="0"/>
              <a:t>A. Gupta                                                     MIME 3450: Energy Lab</a:t>
            </a:r>
          </a:p>
        </p:txBody>
      </p:sp>
      <p:sp>
        <p:nvSpPr>
          <p:cNvPr id="4" name="TextBox 3">
            <a:extLst>
              <a:ext uri="{FF2B5EF4-FFF2-40B4-BE49-F238E27FC236}">
                <a16:creationId xmlns:a16="http://schemas.microsoft.com/office/drawing/2014/main" id="{EAE5A449-91C0-32B5-6028-05F0BBEB62E2}"/>
              </a:ext>
            </a:extLst>
          </p:cNvPr>
          <p:cNvSpPr txBox="1"/>
          <p:nvPr/>
        </p:nvSpPr>
        <p:spPr>
          <a:xfrm>
            <a:off x="0" y="-152400"/>
            <a:ext cx="9372600" cy="1323439"/>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Save the validation and</a:t>
            </a:r>
          </a:p>
          <a:p>
            <a:pPr algn="ctr" eaLnBrk="1" hangingPunct="1"/>
            <a:r>
              <a:rPr lang="en-US" sz="4000" dirty="0">
                <a:solidFill>
                  <a:schemeClr val="tx2"/>
                </a:solidFill>
                <a:latin typeface="Times New Roman" panose="02020603050405020304" pitchFamily="18" charset="0"/>
              </a:rPr>
              <a:t>optimization results</a:t>
            </a:r>
          </a:p>
        </p:txBody>
      </p:sp>
      <p:pic>
        <p:nvPicPr>
          <p:cNvPr id="5" name="Picture 4" descr="A screenshot of a computer&#10;&#10;AI-generated content may be incorrect.">
            <a:extLst>
              <a:ext uri="{FF2B5EF4-FFF2-40B4-BE49-F238E27FC236}">
                <a16:creationId xmlns:a16="http://schemas.microsoft.com/office/drawing/2014/main" id="{D9A0D55F-152B-2F44-47CB-08CB78D830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371600"/>
            <a:ext cx="8380165" cy="3124200"/>
          </a:xfrm>
          <a:prstGeom prst="rect">
            <a:avLst/>
          </a:prstGeom>
          <a:noFill/>
          <a:ln>
            <a:noFill/>
          </a:ln>
        </p:spPr>
      </p:pic>
    </p:spTree>
    <p:extLst>
      <p:ext uri="{BB962C8B-B14F-4D97-AF65-F5344CB8AC3E}">
        <p14:creationId xmlns:p14="http://schemas.microsoft.com/office/powerpoint/2010/main" val="405953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0AF35B-7D9C-6969-3946-E7A57B05ABE3}"/>
              </a:ext>
            </a:extLst>
          </p:cNvPr>
          <p:cNvSpPr>
            <a:spLocks noGrp="1"/>
          </p:cNvSpPr>
          <p:nvPr>
            <p:ph type="ftr" sz="quarter" idx="11"/>
          </p:nvPr>
        </p:nvSpPr>
        <p:spPr/>
        <p:txBody>
          <a:bodyPr/>
          <a:lstStyle/>
          <a:p>
            <a:pPr>
              <a:defRPr/>
            </a:pPr>
            <a:r>
              <a:rPr lang="en-US" altLang="en-US" dirty="0"/>
              <a:t>A. Gupta                                                     MIME 3450: </a:t>
            </a:r>
            <a:r>
              <a:rPr lang="en-US" altLang="en-US"/>
              <a:t>Energy Lab</a:t>
            </a:r>
            <a:endParaRPr lang="en-US" altLang="en-US" dirty="0"/>
          </a:p>
        </p:txBody>
      </p:sp>
      <p:sp>
        <p:nvSpPr>
          <p:cNvPr id="5" name="Rectangle 7">
            <a:extLst>
              <a:ext uri="{FF2B5EF4-FFF2-40B4-BE49-F238E27FC236}">
                <a16:creationId xmlns:a16="http://schemas.microsoft.com/office/drawing/2014/main" id="{915851E9-3611-DF6C-99E7-2AFE67762975}"/>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Summary</a:t>
            </a:r>
          </a:p>
        </p:txBody>
      </p:sp>
      <p:graphicFrame>
        <p:nvGraphicFramePr>
          <p:cNvPr id="3" name="Table 2">
            <a:extLst>
              <a:ext uri="{FF2B5EF4-FFF2-40B4-BE49-F238E27FC236}">
                <a16:creationId xmlns:a16="http://schemas.microsoft.com/office/drawing/2014/main" id="{F69505DF-3873-3DF0-D396-DCD1527FC4B8}"/>
              </a:ext>
            </a:extLst>
          </p:cNvPr>
          <p:cNvGraphicFramePr>
            <a:graphicFrameLocks noGrp="1"/>
          </p:cNvGraphicFramePr>
          <p:nvPr>
            <p:extLst>
              <p:ext uri="{D42A27DB-BD31-4B8C-83A1-F6EECF244321}">
                <p14:modId xmlns:p14="http://schemas.microsoft.com/office/powerpoint/2010/main" val="4059698402"/>
              </p:ext>
            </p:extLst>
          </p:nvPr>
        </p:nvGraphicFramePr>
        <p:xfrm>
          <a:off x="609598" y="1524000"/>
          <a:ext cx="7924803" cy="4511040"/>
        </p:xfrm>
        <a:graphic>
          <a:graphicData uri="http://schemas.openxmlformats.org/drawingml/2006/table">
            <a:tbl>
              <a:tblPr/>
              <a:tblGrid>
                <a:gridCol w="1722783">
                  <a:extLst>
                    <a:ext uri="{9D8B030D-6E8A-4147-A177-3AD203B41FA5}">
                      <a16:colId xmlns:a16="http://schemas.microsoft.com/office/drawing/2014/main" val="1237166685"/>
                    </a:ext>
                  </a:extLst>
                </a:gridCol>
                <a:gridCol w="1722783">
                  <a:extLst>
                    <a:ext uri="{9D8B030D-6E8A-4147-A177-3AD203B41FA5}">
                      <a16:colId xmlns:a16="http://schemas.microsoft.com/office/drawing/2014/main" val="4148136234"/>
                    </a:ext>
                  </a:extLst>
                </a:gridCol>
                <a:gridCol w="2756454">
                  <a:extLst>
                    <a:ext uri="{9D8B030D-6E8A-4147-A177-3AD203B41FA5}">
                      <a16:colId xmlns:a16="http://schemas.microsoft.com/office/drawing/2014/main" val="559673883"/>
                    </a:ext>
                  </a:extLst>
                </a:gridCol>
                <a:gridCol w="1722783">
                  <a:extLst>
                    <a:ext uri="{9D8B030D-6E8A-4147-A177-3AD203B41FA5}">
                      <a16:colId xmlns:a16="http://schemas.microsoft.com/office/drawing/2014/main" val="129861894"/>
                    </a:ext>
                  </a:extLst>
                </a:gridCol>
              </a:tblGrid>
              <a:tr h="182880">
                <a:tc>
                  <a:txBody>
                    <a:bodyPr/>
                    <a:lstStyle/>
                    <a:p>
                      <a:pPr algn="l" fontAlgn="b">
                        <a:buNone/>
                      </a:pPr>
                      <a:r>
                        <a:rPr lang="en-US" sz="2000" b="1" i="0" u="none" strike="noStrike" dirty="0">
                          <a:solidFill>
                            <a:srgbClr val="000000"/>
                          </a:solidFill>
                          <a:effectLst/>
                          <a:latin typeface="+mj-lt"/>
                        </a:rPr>
                        <a:t>Aspect</a:t>
                      </a:r>
                    </a:p>
                  </a:txBody>
                  <a:tcPr marL="7620" marR="7620" marT="7620" marB="0" anchor="b">
                    <a:lnL>
                      <a:noFill/>
                    </a:lnL>
                    <a:lnR>
                      <a:noFill/>
                    </a:lnR>
                    <a:lnT>
                      <a:noFill/>
                    </a:lnT>
                    <a:lnB>
                      <a:noFill/>
                    </a:lnB>
                    <a:noFill/>
                  </a:tcPr>
                </a:tc>
                <a:tc>
                  <a:txBody>
                    <a:bodyPr/>
                    <a:lstStyle/>
                    <a:p>
                      <a:pPr algn="l" fontAlgn="b">
                        <a:buNone/>
                      </a:pPr>
                      <a:r>
                        <a:rPr lang="en-US" sz="2000" b="1" i="0" u="none" strike="noStrike" dirty="0">
                          <a:solidFill>
                            <a:srgbClr val="000000"/>
                          </a:solidFill>
                          <a:effectLst/>
                          <a:latin typeface="+mj-lt"/>
                        </a:rPr>
                        <a:t>Python + TensorFlow</a:t>
                      </a:r>
                    </a:p>
                  </a:txBody>
                  <a:tcPr marL="7620" marR="7620" marT="7620" marB="0" anchor="b">
                    <a:lnL>
                      <a:noFill/>
                    </a:lnL>
                    <a:lnR>
                      <a:noFill/>
                    </a:lnR>
                    <a:lnT>
                      <a:noFill/>
                    </a:lnT>
                    <a:lnB>
                      <a:noFill/>
                    </a:lnB>
                    <a:noFill/>
                  </a:tcPr>
                </a:tc>
                <a:tc>
                  <a:txBody>
                    <a:bodyPr/>
                    <a:lstStyle/>
                    <a:p>
                      <a:pPr algn="l" fontAlgn="b">
                        <a:buNone/>
                      </a:pPr>
                      <a:r>
                        <a:rPr lang="en-US" sz="2000" b="1" i="0" u="none" strike="noStrike" dirty="0">
                          <a:solidFill>
                            <a:srgbClr val="000000"/>
                          </a:solidFill>
                          <a:effectLst/>
                          <a:latin typeface="+mj-lt"/>
                        </a:rPr>
                        <a:t>MATLAB ML Toolbox</a:t>
                      </a:r>
                    </a:p>
                  </a:txBody>
                  <a:tcPr marL="7620" marR="7620" marT="7620" marB="0" anchor="b">
                    <a:lnL>
                      <a:noFill/>
                    </a:lnL>
                    <a:lnR>
                      <a:noFill/>
                    </a:lnR>
                    <a:lnT>
                      <a:noFill/>
                    </a:lnT>
                    <a:lnB>
                      <a:noFill/>
                    </a:lnB>
                    <a:noFill/>
                  </a:tcPr>
                </a:tc>
                <a:tc>
                  <a:txBody>
                    <a:bodyPr/>
                    <a:lstStyle/>
                    <a:p>
                      <a:pPr algn="l" fontAlgn="b">
                        <a:buNone/>
                      </a:pPr>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784627871"/>
                  </a:ext>
                </a:extLst>
              </a:tr>
              <a:tr h="182880">
                <a:tc>
                  <a:txBody>
                    <a:bodyPr/>
                    <a:lstStyle/>
                    <a:p>
                      <a:pPr algn="l" fontAlgn="b">
                        <a:buNone/>
                      </a:pPr>
                      <a:r>
                        <a:rPr lang="en-US" sz="1800" b="0" i="0" u="none" strike="noStrike" dirty="0">
                          <a:solidFill>
                            <a:srgbClr val="000000"/>
                          </a:solidFill>
                          <a:effectLst/>
                          <a:latin typeface="+mj-lt"/>
                        </a:rPr>
                        <a:t>Code Length</a:t>
                      </a:r>
                    </a:p>
                  </a:txBody>
                  <a:tcPr marL="7620" marR="7620" marT="7620" marB="0" anchor="b">
                    <a:lnL>
                      <a:noFill/>
                    </a:lnL>
                    <a:lnR>
                      <a:noFill/>
                    </a:lnR>
                    <a:lnT>
                      <a:noFill/>
                    </a:lnT>
                    <a:lnB>
                      <a:noFill/>
                    </a:lnB>
                    <a:noFill/>
                  </a:tcPr>
                </a:tc>
                <a:tc>
                  <a:txBody>
                    <a:bodyPr/>
                    <a:lstStyle/>
                    <a:p>
                      <a:pPr algn="l" fontAlgn="b">
                        <a:buNone/>
                      </a:pPr>
                      <a:r>
                        <a:rPr lang="en-US" sz="1800" b="0" i="0" u="none" strike="noStrike" dirty="0">
                          <a:solidFill>
                            <a:srgbClr val="000000"/>
                          </a:solidFill>
                          <a:effectLst/>
                          <a:latin typeface="+mj-lt"/>
                        </a:rPr>
                        <a:t>~20 lines of detailed code</a:t>
                      </a:r>
                    </a:p>
                  </a:txBody>
                  <a:tcPr marL="7620" marR="7620" marT="7620" marB="0" anchor="b">
                    <a:lnL>
                      <a:noFill/>
                    </a:lnL>
                    <a:lnR>
                      <a:noFill/>
                    </a:lnR>
                    <a:lnT>
                      <a:noFill/>
                    </a:lnT>
                    <a:lnB>
                      <a:noFill/>
                    </a:lnB>
                    <a:noFill/>
                  </a:tcPr>
                </a:tc>
                <a:tc gridSpan="2">
                  <a:txBody>
                    <a:bodyPr/>
                    <a:lstStyle/>
                    <a:p>
                      <a:pPr algn="l" fontAlgn="b">
                        <a:buNone/>
                      </a:pPr>
                      <a:r>
                        <a:rPr lang="en-US" sz="1800" b="0" i="0" u="none" strike="noStrike" dirty="0">
                          <a:solidFill>
                            <a:srgbClr val="000000"/>
                          </a:solidFill>
                          <a:effectLst/>
                          <a:latin typeface="+mj-lt"/>
                        </a:rPr>
                        <a:t>~8 lines with automation</a:t>
                      </a:r>
                    </a:p>
                  </a:txBody>
                  <a:tcPr marL="7620" marR="7620" marT="7620" marB="0" anchor="b">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1123287257"/>
                  </a:ext>
                </a:extLst>
              </a:tr>
              <a:tr h="182880">
                <a:tc>
                  <a:txBody>
                    <a:bodyPr/>
                    <a:lstStyle/>
                    <a:p>
                      <a:pPr algn="l" fontAlgn="b">
                        <a:buNone/>
                      </a:pPr>
                      <a:r>
                        <a:rPr lang="en-US" sz="1800" b="0" i="0" u="none" strike="noStrike">
                          <a:solidFill>
                            <a:srgbClr val="000000"/>
                          </a:solidFill>
                          <a:effectLst/>
                          <a:latin typeface="+mj-lt"/>
                        </a:rPr>
                        <a:t>Data Splitting</a:t>
                      </a:r>
                    </a:p>
                  </a:txBody>
                  <a:tcPr marL="7620" marR="7620" marT="7620" marB="0" anchor="b">
                    <a:lnL>
                      <a:noFill/>
                    </a:lnL>
                    <a:lnR>
                      <a:noFill/>
                    </a:lnR>
                    <a:lnT>
                      <a:noFill/>
                    </a:lnT>
                    <a:lnB>
                      <a:noFill/>
                    </a:lnB>
                    <a:noFill/>
                  </a:tcPr>
                </a:tc>
                <a:tc>
                  <a:txBody>
                    <a:bodyPr/>
                    <a:lstStyle/>
                    <a:p>
                      <a:pPr algn="l" fontAlgn="b">
                        <a:buNone/>
                      </a:pPr>
                      <a:r>
                        <a:rPr lang="en-US" sz="1800" b="0" i="0" u="none" strike="noStrike" dirty="0">
                          <a:solidFill>
                            <a:srgbClr val="000000"/>
                          </a:solidFill>
                          <a:effectLst/>
                          <a:latin typeface="+mj-lt"/>
                        </a:rPr>
                        <a:t>Manual </a:t>
                      </a:r>
                      <a:r>
                        <a:rPr lang="en-US" sz="1800" b="0" i="0" u="none" strike="noStrike" dirty="0" err="1">
                          <a:solidFill>
                            <a:srgbClr val="000000"/>
                          </a:solidFill>
                          <a:effectLst/>
                          <a:latin typeface="+mj-lt"/>
                        </a:rPr>
                        <a:t>train_test_split</a:t>
                      </a:r>
                      <a:r>
                        <a:rPr lang="en-US" sz="1800" b="0" i="0" u="none" strike="noStrike" dirty="0">
                          <a:solidFill>
                            <a:srgbClr val="000000"/>
                          </a:solidFill>
                          <a:effectLst/>
                          <a:latin typeface="+mj-lt"/>
                        </a:rPr>
                        <a:t>()</a:t>
                      </a:r>
                    </a:p>
                  </a:txBody>
                  <a:tcPr marL="7620" marR="7620" marT="7620" marB="0" anchor="b">
                    <a:lnL>
                      <a:noFill/>
                    </a:lnL>
                    <a:lnR>
                      <a:noFill/>
                    </a:lnR>
                    <a:lnT>
                      <a:noFill/>
                    </a:lnT>
                    <a:lnB>
                      <a:noFill/>
                    </a:lnB>
                    <a:noFill/>
                  </a:tcPr>
                </a:tc>
                <a:tc gridSpan="2">
                  <a:txBody>
                    <a:bodyPr/>
                    <a:lstStyle/>
                    <a:p>
                      <a:pPr algn="l" fontAlgn="b">
                        <a:buNone/>
                      </a:pPr>
                      <a:r>
                        <a:rPr lang="en-US" sz="1800" b="0" i="0" u="none" strike="noStrike">
                          <a:solidFill>
                            <a:srgbClr val="000000"/>
                          </a:solidFill>
                          <a:effectLst/>
                          <a:latin typeface="+mj-lt"/>
                        </a:rPr>
                        <a:t>Automatic ValidationFraction</a:t>
                      </a:r>
                    </a:p>
                  </a:txBody>
                  <a:tcPr marL="7620" marR="7620" marT="7620" marB="0" anchor="b">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1865525092"/>
                  </a:ext>
                </a:extLst>
              </a:tr>
              <a:tr h="182880">
                <a:tc>
                  <a:txBody>
                    <a:bodyPr/>
                    <a:lstStyle/>
                    <a:p>
                      <a:pPr algn="l" fontAlgn="b">
                        <a:buNone/>
                      </a:pPr>
                      <a:r>
                        <a:rPr lang="en-US" sz="1800" b="0" i="0" u="none" strike="noStrike">
                          <a:solidFill>
                            <a:srgbClr val="000000"/>
                          </a:solidFill>
                          <a:effectLst/>
                          <a:latin typeface="+mj-lt"/>
                        </a:rPr>
                        <a:t>Feature Scaling</a:t>
                      </a:r>
                    </a:p>
                  </a:txBody>
                  <a:tcPr marL="7620" marR="7620" marT="7620" marB="0" anchor="b">
                    <a:lnL>
                      <a:noFill/>
                    </a:lnL>
                    <a:lnR>
                      <a:noFill/>
                    </a:lnR>
                    <a:lnT>
                      <a:noFill/>
                    </a:lnT>
                    <a:lnB>
                      <a:noFill/>
                    </a:lnB>
                    <a:noFill/>
                  </a:tcPr>
                </a:tc>
                <a:tc>
                  <a:txBody>
                    <a:bodyPr/>
                    <a:lstStyle/>
                    <a:p>
                      <a:pPr algn="l" fontAlgn="b">
                        <a:buNone/>
                      </a:pPr>
                      <a:r>
                        <a:rPr lang="en-US" sz="1800" b="0" i="0" u="none" strike="noStrike">
                          <a:solidFill>
                            <a:srgbClr val="000000"/>
                          </a:solidFill>
                          <a:effectLst/>
                          <a:latin typeface="+mj-lt"/>
                        </a:rPr>
                        <a:t>Manual StandardScaler()</a:t>
                      </a:r>
                    </a:p>
                  </a:txBody>
                  <a:tcPr marL="7620" marR="7620" marT="7620" marB="0" anchor="b">
                    <a:lnL>
                      <a:noFill/>
                    </a:lnL>
                    <a:lnR>
                      <a:noFill/>
                    </a:lnR>
                    <a:lnT>
                      <a:noFill/>
                    </a:lnT>
                    <a:lnB>
                      <a:noFill/>
                    </a:lnB>
                    <a:noFill/>
                  </a:tcPr>
                </a:tc>
                <a:tc gridSpan="2">
                  <a:txBody>
                    <a:bodyPr/>
                    <a:lstStyle/>
                    <a:p>
                      <a:pPr algn="l" fontAlgn="b">
                        <a:buNone/>
                      </a:pPr>
                      <a:r>
                        <a:rPr lang="en-US" sz="1800" b="0" i="0" u="none" strike="noStrike">
                          <a:solidFill>
                            <a:srgbClr val="000000"/>
                          </a:solidFill>
                          <a:effectLst/>
                          <a:latin typeface="+mj-lt"/>
                        </a:rPr>
                        <a:t>Automatic 'Standardize', true</a:t>
                      </a:r>
                    </a:p>
                  </a:txBody>
                  <a:tcPr marL="7620" marR="7620" marT="7620" marB="0" anchor="b">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1810649691"/>
                  </a:ext>
                </a:extLst>
              </a:tr>
              <a:tr h="182880">
                <a:tc>
                  <a:txBody>
                    <a:bodyPr/>
                    <a:lstStyle/>
                    <a:p>
                      <a:pPr algn="l" fontAlgn="b">
                        <a:buNone/>
                      </a:pPr>
                      <a:r>
                        <a:rPr lang="en-US" sz="1800" b="0" i="0" u="none" strike="noStrike">
                          <a:solidFill>
                            <a:srgbClr val="000000"/>
                          </a:solidFill>
                          <a:effectLst/>
                          <a:latin typeface="+mj-lt"/>
                        </a:rPr>
                        <a:t>Model Training</a:t>
                      </a:r>
                    </a:p>
                  </a:txBody>
                  <a:tcPr marL="7620" marR="7620" marT="7620" marB="0" anchor="b">
                    <a:lnL>
                      <a:noFill/>
                    </a:lnL>
                    <a:lnR>
                      <a:noFill/>
                    </a:lnR>
                    <a:lnT>
                      <a:noFill/>
                    </a:lnT>
                    <a:lnB>
                      <a:noFill/>
                    </a:lnB>
                    <a:noFill/>
                  </a:tcPr>
                </a:tc>
                <a:tc>
                  <a:txBody>
                    <a:bodyPr/>
                    <a:lstStyle/>
                    <a:p>
                      <a:pPr algn="l" fontAlgn="b">
                        <a:buNone/>
                      </a:pPr>
                      <a:r>
                        <a:rPr lang="en-US" sz="1800" b="0" i="0" u="none" strike="noStrike" dirty="0">
                          <a:solidFill>
                            <a:srgbClr val="000000"/>
                          </a:solidFill>
                          <a:effectLst/>
                          <a:latin typeface="+mj-lt"/>
                        </a:rPr>
                        <a:t>Manual compile() + fit()</a:t>
                      </a:r>
                    </a:p>
                  </a:txBody>
                  <a:tcPr marL="7620" marR="7620" marT="7620" marB="0" anchor="b">
                    <a:lnL>
                      <a:noFill/>
                    </a:lnL>
                    <a:lnR>
                      <a:noFill/>
                    </a:lnR>
                    <a:lnT>
                      <a:noFill/>
                    </a:lnT>
                    <a:lnB>
                      <a:noFill/>
                    </a:lnB>
                    <a:noFill/>
                  </a:tcPr>
                </a:tc>
                <a:tc>
                  <a:txBody>
                    <a:bodyPr/>
                    <a:lstStyle/>
                    <a:p>
                      <a:pPr algn="l" fontAlgn="b">
                        <a:buNone/>
                      </a:pPr>
                      <a:r>
                        <a:rPr lang="en-US" sz="1800" b="0" i="0" u="none" strike="noStrike" dirty="0">
                          <a:solidFill>
                            <a:srgbClr val="000000"/>
                          </a:solidFill>
                          <a:effectLst/>
                          <a:latin typeface="+mj-lt"/>
                        </a:rPr>
                        <a:t>Single click </a:t>
                      </a:r>
                      <a:r>
                        <a:rPr lang="en-US" sz="1800" b="0" i="0" u="none" strike="noStrike">
                          <a:solidFill>
                            <a:srgbClr val="000000"/>
                          </a:solidFill>
                          <a:effectLst/>
                          <a:latin typeface="+mj-lt"/>
                        </a:rPr>
                        <a:t>model training</a:t>
                      </a:r>
                      <a:endParaRPr lang="en-US" sz="1800" b="0" i="0" u="none" strike="noStrike" dirty="0">
                        <a:solidFill>
                          <a:srgbClr val="000000"/>
                        </a:solidFill>
                        <a:effectLst/>
                        <a:latin typeface="+mj-lt"/>
                      </a:endParaRPr>
                    </a:p>
                  </a:txBody>
                  <a:tcPr marL="7620" marR="7620" marT="7620" marB="0" anchor="b">
                    <a:lnL>
                      <a:noFill/>
                    </a:lnL>
                    <a:lnR>
                      <a:noFill/>
                    </a:lnR>
                    <a:lnT>
                      <a:noFill/>
                    </a:lnT>
                    <a:lnB>
                      <a:noFill/>
                    </a:lnB>
                    <a:noFill/>
                  </a:tcPr>
                </a:tc>
                <a:tc>
                  <a:txBody>
                    <a:bodyPr/>
                    <a:lstStyle/>
                    <a:p>
                      <a:pPr algn="l" fontAlgn="b">
                        <a:buNone/>
                      </a:pPr>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48330762"/>
                  </a:ext>
                </a:extLst>
              </a:tr>
              <a:tr h="182880">
                <a:tc>
                  <a:txBody>
                    <a:bodyPr/>
                    <a:lstStyle/>
                    <a:p>
                      <a:pPr algn="l" fontAlgn="b">
                        <a:buNone/>
                      </a:pPr>
                      <a:r>
                        <a:rPr lang="en-US" sz="1800" b="0" i="0" u="none" strike="noStrike">
                          <a:solidFill>
                            <a:srgbClr val="000000"/>
                          </a:solidFill>
                          <a:effectLst/>
                          <a:latin typeface="+mj-lt"/>
                        </a:rPr>
                        <a:t>Flexibility</a:t>
                      </a:r>
                    </a:p>
                  </a:txBody>
                  <a:tcPr marL="7620" marR="7620" marT="7620" marB="0" anchor="b">
                    <a:lnL>
                      <a:noFill/>
                    </a:lnL>
                    <a:lnR>
                      <a:noFill/>
                    </a:lnR>
                    <a:lnT>
                      <a:noFill/>
                    </a:lnT>
                    <a:lnB>
                      <a:noFill/>
                    </a:lnB>
                    <a:noFill/>
                  </a:tcPr>
                </a:tc>
                <a:tc>
                  <a:txBody>
                    <a:bodyPr/>
                    <a:lstStyle/>
                    <a:p>
                      <a:pPr algn="l" fontAlgn="b">
                        <a:buNone/>
                      </a:pPr>
                      <a:r>
                        <a:rPr lang="en-US" sz="1800" b="0" i="0" u="none" strike="noStrike" dirty="0">
                          <a:solidFill>
                            <a:srgbClr val="000000"/>
                          </a:solidFill>
                          <a:effectLst/>
                          <a:latin typeface="+mj-lt"/>
                        </a:rPr>
                        <a:t>Full control over parameters</a:t>
                      </a:r>
                    </a:p>
                  </a:txBody>
                  <a:tcPr marL="7620" marR="7620" marT="7620" marB="0" anchor="b">
                    <a:lnL>
                      <a:noFill/>
                    </a:lnL>
                    <a:lnR>
                      <a:noFill/>
                    </a:lnR>
                    <a:lnT>
                      <a:noFill/>
                    </a:lnT>
                    <a:lnB>
                      <a:noFill/>
                    </a:lnB>
                    <a:noFill/>
                  </a:tcPr>
                </a:tc>
                <a:tc gridSpan="2">
                  <a:txBody>
                    <a:bodyPr/>
                    <a:lstStyle/>
                    <a:p>
                      <a:pPr algn="l" fontAlgn="b">
                        <a:buNone/>
                      </a:pPr>
                      <a:r>
                        <a:rPr lang="en-US" sz="1800" b="0" i="0" u="none" strike="noStrike" dirty="0">
                          <a:solidFill>
                            <a:srgbClr val="000000"/>
                          </a:solidFill>
                          <a:effectLst/>
                          <a:latin typeface="+mj-lt"/>
                        </a:rPr>
                        <a:t>Limited but sufficient options</a:t>
                      </a:r>
                    </a:p>
                  </a:txBody>
                  <a:tcPr marL="7620" marR="7620" marT="7620" marB="0" anchor="b">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4206914172"/>
                  </a:ext>
                </a:extLst>
              </a:tr>
              <a:tr h="182880">
                <a:tc>
                  <a:txBody>
                    <a:bodyPr/>
                    <a:lstStyle/>
                    <a:p>
                      <a:pPr algn="l" fontAlgn="b">
                        <a:buNone/>
                      </a:pPr>
                      <a:r>
                        <a:rPr lang="en-US" sz="1800" b="0" i="0" u="none" strike="noStrike">
                          <a:solidFill>
                            <a:srgbClr val="000000"/>
                          </a:solidFill>
                          <a:effectLst/>
                          <a:latin typeface="+mj-lt"/>
                        </a:rPr>
                        <a:t>Learning Curve</a:t>
                      </a:r>
                    </a:p>
                  </a:txBody>
                  <a:tcPr marL="7620" marR="7620" marT="7620" marB="0" anchor="b">
                    <a:lnL>
                      <a:noFill/>
                    </a:lnL>
                    <a:lnR>
                      <a:noFill/>
                    </a:lnR>
                    <a:lnT>
                      <a:noFill/>
                    </a:lnT>
                    <a:lnB>
                      <a:noFill/>
                    </a:lnB>
                    <a:noFill/>
                  </a:tcPr>
                </a:tc>
                <a:tc>
                  <a:txBody>
                    <a:bodyPr/>
                    <a:lstStyle/>
                    <a:p>
                      <a:pPr algn="l" fontAlgn="b">
                        <a:buNone/>
                      </a:pPr>
                      <a:r>
                        <a:rPr lang="en-US" sz="1800" b="0" i="0" u="none" strike="noStrike">
                          <a:solidFill>
                            <a:srgbClr val="000000"/>
                          </a:solidFill>
                          <a:effectLst/>
                          <a:latin typeface="+mj-lt"/>
                        </a:rPr>
                        <a:t>Steeper, more concepts</a:t>
                      </a:r>
                    </a:p>
                  </a:txBody>
                  <a:tcPr marL="7620" marR="7620" marT="7620" marB="0" anchor="b">
                    <a:lnL>
                      <a:noFill/>
                    </a:lnL>
                    <a:lnR>
                      <a:noFill/>
                    </a:lnR>
                    <a:lnT>
                      <a:noFill/>
                    </a:lnT>
                    <a:lnB>
                      <a:noFill/>
                    </a:lnB>
                    <a:noFill/>
                  </a:tcPr>
                </a:tc>
                <a:tc gridSpan="2">
                  <a:txBody>
                    <a:bodyPr/>
                    <a:lstStyle/>
                    <a:p>
                      <a:pPr algn="l" fontAlgn="b">
                        <a:buNone/>
                      </a:pPr>
                      <a:r>
                        <a:rPr lang="en-US" sz="1800" b="0" i="0" u="none" strike="noStrike" dirty="0">
                          <a:solidFill>
                            <a:srgbClr val="000000"/>
                          </a:solidFill>
                          <a:effectLst/>
                          <a:latin typeface="+mj-lt"/>
                        </a:rPr>
                        <a:t>Gentler, GUI available</a:t>
                      </a:r>
                    </a:p>
                  </a:txBody>
                  <a:tcPr marL="7620" marR="7620" marT="7620" marB="0" anchor="b">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2184789530"/>
                  </a:ext>
                </a:extLst>
              </a:tr>
              <a:tr h="182880">
                <a:tc>
                  <a:txBody>
                    <a:bodyPr/>
                    <a:lstStyle/>
                    <a:p>
                      <a:pPr algn="l" fontAlgn="b">
                        <a:buNone/>
                      </a:pPr>
                      <a:r>
                        <a:rPr lang="en-US" sz="1800" b="0" i="0" u="none" strike="noStrike">
                          <a:solidFill>
                            <a:srgbClr val="000000"/>
                          </a:solidFill>
                          <a:effectLst/>
                          <a:latin typeface="+mj-lt"/>
                        </a:rPr>
                        <a:t>Visualization</a:t>
                      </a:r>
                    </a:p>
                  </a:txBody>
                  <a:tcPr marL="7620" marR="7620" marT="7620" marB="0" anchor="b">
                    <a:lnL>
                      <a:noFill/>
                    </a:lnL>
                    <a:lnR>
                      <a:noFill/>
                    </a:lnR>
                    <a:lnT>
                      <a:noFill/>
                    </a:lnT>
                    <a:lnB>
                      <a:noFill/>
                    </a:lnB>
                    <a:noFill/>
                  </a:tcPr>
                </a:tc>
                <a:tc>
                  <a:txBody>
                    <a:bodyPr/>
                    <a:lstStyle/>
                    <a:p>
                      <a:pPr algn="l" fontAlgn="b">
                        <a:buNone/>
                      </a:pPr>
                      <a:r>
                        <a:rPr lang="en-US" sz="1800" b="0" i="0" u="none" strike="noStrike">
                          <a:solidFill>
                            <a:srgbClr val="000000"/>
                          </a:solidFill>
                          <a:effectLst/>
                          <a:latin typeface="+mj-lt"/>
                        </a:rPr>
                        <a:t>matplotlib/seaborn required</a:t>
                      </a:r>
                    </a:p>
                  </a:txBody>
                  <a:tcPr marL="7620" marR="7620" marT="7620" marB="0" anchor="b">
                    <a:lnL>
                      <a:noFill/>
                    </a:lnL>
                    <a:lnR>
                      <a:noFill/>
                    </a:lnR>
                    <a:lnT>
                      <a:noFill/>
                    </a:lnT>
                    <a:lnB>
                      <a:noFill/>
                    </a:lnB>
                    <a:noFill/>
                  </a:tcPr>
                </a:tc>
                <a:tc gridSpan="2">
                  <a:txBody>
                    <a:bodyPr/>
                    <a:lstStyle/>
                    <a:p>
                      <a:pPr algn="l" fontAlgn="b">
                        <a:buNone/>
                      </a:pPr>
                      <a:r>
                        <a:rPr lang="en-US" sz="1800" b="0" i="0" u="none" strike="noStrike" dirty="0">
                          <a:solidFill>
                            <a:srgbClr val="000000"/>
                          </a:solidFill>
                          <a:effectLst/>
                          <a:latin typeface="+mj-lt"/>
                        </a:rPr>
                        <a:t>Built-in plots available</a:t>
                      </a:r>
                    </a:p>
                  </a:txBody>
                  <a:tcPr marL="7620" marR="7620" marT="7620" marB="0" anchor="b">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3406399553"/>
                  </a:ext>
                </a:extLst>
              </a:tr>
            </a:tbl>
          </a:graphicData>
        </a:graphic>
      </p:graphicFrame>
    </p:spTree>
    <p:extLst>
      <p:ext uri="{BB962C8B-B14F-4D97-AF65-F5344CB8AC3E}">
        <p14:creationId xmlns:p14="http://schemas.microsoft.com/office/powerpoint/2010/main" val="178120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43FD-8A3F-56C3-F55A-A2ACDE3F731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FD3A19F-3B4D-0729-7B1A-67BF85E33C1F}"/>
              </a:ext>
            </a:extLst>
          </p:cNvPr>
          <p:cNvSpPr>
            <a:spLocks noGrp="1"/>
          </p:cNvSpPr>
          <p:nvPr>
            <p:ph idx="1"/>
          </p:nvPr>
        </p:nvSpPr>
        <p:spPr>
          <a:xfrm>
            <a:off x="190500" y="1072662"/>
            <a:ext cx="8763000" cy="4906963"/>
          </a:xfrm>
        </p:spPr>
        <p:txBody>
          <a:bodyPr/>
          <a:lstStyle/>
          <a:p>
            <a:pPr marL="0" indent="0">
              <a:buNone/>
            </a:pPr>
            <a:r>
              <a:rPr lang="en-US" sz="1800" b="1" dirty="0"/>
              <a:t>Objective: </a:t>
            </a:r>
            <a:r>
              <a:rPr lang="en-US" sz="1800" dirty="0"/>
              <a:t>Apply a basic machine learning (ML) model to predict the overall heat transfer coefficient of shell-and-tube heat exchangers using data collected from your heat exchanger experiment. This exercise introduces students to the concept of data-driven modeling in engineering, helps reinforce the physical meaning of measured variables, and demonstrates how ML can be used to estimate properties that are otherwise difficult to measure directly. </a:t>
            </a:r>
          </a:p>
          <a:p>
            <a:pPr marL="0" indent="0">
              <a:buNone/>
            </a:pPr>
            <a:endParaRPr lang="en-US" sz="1800" dirty="0"/>
          </a:p>
          <a:p>
            <a:pPr marL="0" indent="0">
              <a:buNone/>
            </a:pPr>
            <a:r>
              <a:rPr lang="en-US" sz="1800" b="1" dirty="0"/>
              <a:t>Background: </a:t>
            </a:r>
            <a:r>
              <a:rPr lang="en-US" sz="1800" dirty="0"/>
              <a:t>Engineers often use mathematical models and physical laws to predict system behavior. Increasingly, data-driven tools like machine learning allow us to "learn" complex relationships between inputs and outputs from experimental data. In thermal engineering, ML can help predict properties (like overall heat transfer coefficient, U) when direct measurement is impractical. This lab builds on your heat exchanger experiment. You will organize your data, prepare it for ML </a:t>
            </a:r>
            <a:r>
              <a:rPr lang="en-US" sz="1800" dirty="0" err="1"/>
              <a:t>usingTensorFlow</a:t>
            </a:r>
            <a:r>
              <a:rPr lang="en-US" sz="1800" dirty="0"/>
              <a:t> or MATLAB, and interpret the output of a simple neural network model.</a:t>
            </a:r>
          </a:p>
          <a:p>
            <a:pPr marL="0" indent="0">
              <a:buNone/>
            </a:pPr>
            <a:r>
              <a:rPr lang="en-US" sz="1800" dirty="0"/>
              <a:t>Machine Learning is a method of teaching computers to recognize patterns in data and make predictions without being explicitly programmed for every step. In supervised learning, we provide examples of "features" (measured or calculated values, like inlet/outlet temperatures and flow rates) and "labels" (the output we'd like to predict, like overall heat transfer coefficient).</a:t>
            </a:r>
          </a:p>
        </p:txBody>
      </p:sp>
      <p:sp>
        <p:nvSpPr>
          <p:cNvPr id="4" name="Footer Placeholder 3">
            <a:extLst>
              <a:ext uri="{FF2B5EF4-FFF2-40B4-BE49-F238E27FC236}">
                <a16:creationId xmlns:a16="http://schemas.microsoft.com/office/drawing/2014/main" id="{6A8C9229-9630-2148-9942-FAF4116B84D2}"/>
              </a:ext>
            </a:extLst>
          </p:cNvPr>
          <p:cNvSpPr>
            <a:spLocks noGrp="1"/>
          </p:cNvSpPr>
          <p:nvPr>
            <p:ph type="ftr" sz="quarter" idx="11"/>
          </p:nvPr>
        </p:nvSpPr>
        <p:spPr/>
        <p:txBody>
          <a:bodyPr/>
          <a:lstStyle/>
          <a:p>
            <a:pPr>
              <a:defRPr/>
            </a:pPr>
            <a:r>
              <a:rPr lang="en-US" altLang="en-US" dirty="0"/>
              <a:t>A. Gupta                                                     MIME 3450: Energy Lab</a:t>
            </a:r>
          </a:p>
        </p:txBody>
      </p:sp>
    </p:spTree>
    <p:extLst>
      <p:ext uri="{BB962C8B-B14F-4D97-AF65-F5344CB8AC3E}">
        <p14:creationId xmlns:p14="http://schemas.microsoft.com/office/powerpoint/2010/main" val="130706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FC34E3D-3AEC-C481-0542-39C143D2A889}"/>
              </a:ext>
            </a:extLst>
          </p:cNvPr>
          <p:cNvSpPr>
            <a:spLocks noChangeArrowheads="1"/>
          </p:cNvSpPr>
          <p:nvPr/>
        </p:nvSpPr>
        <p:spPr bwMode="auto">
          <a:xfrm>
            <a:off x="304800" y="199956"/>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Tool Description </a:t>
            </a:r>
          </a:p>
        </p:txBody>
      </p:sp>
      <p:sp>
        <p:nvSpPr>
          <p:cNvPr id="2" name="Footer Placeholder 1">
            <a:extLst>
              <a:ext uri="{FF2B5EF4-FFF2-40B4-BE49-F238E27FC236}">
                <a16:creationId xmlns:a16="http://schemas.microsoft.com/office/drawing/2014/main" id="{A00CD7C9-1696-AE45-7FC8-C57AFF9AE78F}"/>
              </a:ext>
            </a:extLst>
          </p:cNvPr>
          <p:cNvSpPr>
            <a:spLocks noGrp="1"/>
          </p:cNvSpPr>
          <p:nvPr>
            <p:ph type="ftr" sz="quarter" idx="11"/>
          </p:nvPr>
        </p:nvSpPr>
        <p:spPr/>
        <p:txBody>
          <a:bodyPr/>
          <a:lstStyle/>
          <a:p>
            <a:pPr>
              <a:defRPr/>
            </a:pPr>
            <a:r>
              <a:rPr lang="en-US" altLang="en-US" dirty="0"/>
              <a:t>A. Gupta                                                     MIME 3450: Energy Lab</a:t>
            </a:r>
          </a:p>
        </p:txBody>
      </p:sp>
      <p:sp>
        <p:nvSpPr>
          <p:cNvPr id="5" name="TextBox 4">
            <a:extLst>
              <a:ext uri="{FF2B5EF4-FFF2-40B4-BE49-F238E27FC236}">
                <a16:creationId xmlns:a16="http://schemas.microsoft.com/office/drawing/2014/main" id="{D8E74383-67B4-F75D-4D09-0CE90771EFC4}"/>
              </a:ext>
            </a:extLst>
          </p:cNvPr>
          <p:cNvSpPr txBox="1"/>
          <p:nvPr/>
        </p:nvSpPr>
        <p:spPr>
          <a:xfrm>
            <a:off x="177312" y="1371600"/>
            <a:ext cx="8357088" cy="3477875"/>
          </a:xfrm>
          <a:prstGeom prst="rect">
            <a:avLst/>
          </a:prstGeom>
          <a:noFill/>
        </p:spPr>
        <p:txBody>
          <a:bodyPr wrap="square">
            <a:spAutoFit/>
          </a:bodyPr>
          <a:lstStyle/>
          <a:p>
            <a:r>
              <a:rPr lang="en-US" sz="2000" b="1" dirty="0"/>
              <a:t>TensorFlow and MATLAB ML Toolbox</a:t>
            </a:r>
          </a:p>
          <a:p>
            <a:endParaRPr lang="en-US" sz="1400" dirty="0"/>
          </a:p>
          <a:p>
            <a:endParaRPr lang="en-US" dirty="0"/>
          </a:p>
          <a:p>
            <a:r>
              <a:rPr lang="en-US" dirty="0"/>
              <a:t>Extensive community support Built-in GUI for model training</a:t>
            </a:r>
          </a:p>
          <a:p>
            <a:endParaRPr lang="en-US" dirty="0"/>
          </a:p>
          <a:p>
            <a:r>
              <a:rPr lang="en-US" dirty="0"/>
              <a:t>Detailed control over model architecture Automated hyperparameter tuning</a:t>
            </a:r>
          </a:p>
          <a:p>
            <a:endParaRPr lang="en-US" dirty="0"/>
          </a:p>
          <a:p>
            <a:r>
              <a:rPr lang="en-US" dirty="0"/>
              <a:t>Excellent visualization capabilities Integrated with MATLAB ecosystem</a:t>
            </a:r>
          </a:p>
          <a:p>
            <a:endParaRPr lang="en-US" dirty="0"/>
          </a:p>
          <a:p>
            <a:r>
              <a:rPr lang="en-US" dirty="0"/>
              <a:t>Advanced ML techniques available One-click neural network training</a:t>
            </a:r>
          </a:p>
          <a:p>
            <a:endParaRPr lang="en-US" sz="1400" dirty="0"/>
          </a:p>
          <a:p>
            <a:endParaRPr lang="en-US" sz="1400" dirty="0"/>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5DC2-5CF5-6058-BA2E-08748291F10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F8D76149-DDBB-E7FB-1589-B062B69407B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rgbClr val="FF0000"/>
                </a:solidFill>
              </a:rPr>
              <a:t>Let’s Break It Down </a:t>
            </a:r>
          </a:p>
        </p:txBody>
      </p:sp>
      <p:sp>
        <p:nvSpPr>
          <p:cNvPr id="2" name="Footer Placeholder 1">
            <a:extLst>
              <a:ext uri="{FF2B5EF4-FFF2-40B4-BE49-F238E27FC236}">
                <a16:creationId xmlns:a16="http://schemas.microsoft.com/office/drawing/2014/main" id="{57250289-09BF-7370-BCBC-3788489F9334}"/>
              </a:ext>
            </a:extLst>
          </p:cNvPr>
          <p:cNvSpPr>
            <a:spLocks noGrp="1"/>
          </p:cNvSpPr>
          <p:nvPr>
            <p:ph type="ftr" sz="quarter" idx="11"/>
          </p:nvPr>
        </p:nvSpPr>
        <p:spPr/>
        <p:txBody>
          <a:bodyPr/>
          <a:lstStyle/>
          <a:p>
            <a:pPr>
              <a:defRPr/>
            </a:pPr>
            <a:r>
              <a:rPr lang="en-US" altLang="en-US" dirty="0"/>
              <a:t>A. Gupta                                                     MIME 3450: Energy Lab</a:t>
            </a:r>
          </a:p>
        </p:txBody>
      </p:sp>
      <p:pic>
        <p:nvPicPr>
          <p:cNvPr id="4" name="Graphic 3" descr="Hammer1 with solid fill">
            <a:extLst>
              <a:ext uri="{FF2B5EF4-FFF2-40B4-BE49-F238E27FC236}">
                <a16:creationId xmlns:a16="http://schemas.microsoft.com/office/drawing/2014/main" id="{E2275CFF-3D08-5862-2E08-5C8DBA6CA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585917"/>
            <a:ext cx="2362200" cy="2362200"/>
          </a:xfrm>
          <a:prstGeom prst="rect">
            <a:avLst/>
          </a:prstGeom>
        </p:spPr>
      </p:pic>
      <p:sp>
        <p:nvSpPr>
          <p:cNvPr id="6" name="TextBox 5">
            <a:extLst>
              <a:ext uri="{FF2B5EF4-FFF2-40B4-BE49-F238E27FC236}">
                <a16:creationId xmlns:a16="http://schemas.microsoft.com/office/drawing/2014/main" id="{36A9EC05-7C05-2705-11BE-C876C0DBD618}"/>
              </a:ext>
            </a:extLst>
          </p:cNvPr>
          <p:cNvSpPr txBox="1"/>
          <p:nvPr/>
        </p:nvSpPr>
        <p:spPr>
          <a:xfrm>
            <a:off x="304800" y="2948117"/>
            <a:ext cx="8839200" cy="3477875"/>
          </a:xfrm>
          <a:prstGeom prst="rect">
            <a:avLst/>
          </a:prstGeom>
          <a:noFill/>
        </p:spPr>
        <p:txBody>
          <a:bodyPr wrap="square">
            <a:spAutoFit/>
          </a:bodyPr>
          <a:lstStyle/>
          <a:p>
            <a:pPr algn="l"/>
            <a:r>
              <a:rPr lang="en-US" sz="2000" b="0" i="0" dirty="0">
                <a:effectLst/>
                <a:latin typeface="+mj-lt"/>
              </a:rPr>
              <a:t>Feature: An input variable to ML model (inlet/outlet temperatures, flow rates, fluid densities).</a:t>
            </a:r>
          </a:p>
          <a:p>
            <a:pPr algn="l"/>
            <a:r>
              <a:rPr lang="en-US" sz="2000" b="0" i="0" dirty="0">
                <a:effectLst/>
                <a:latin typeface="+mj-lt"/>
              </a:rPr>
              <a:t>Label/Target: The output the model predicts (overall heat transfer coefficient U).</a:t>
            </a:r>
          </a:p>
          <a:p>
            <a:pPr algn="l"/>
            <a:r>
              <a:rPr lang="en-US" sz="2000" b="0" i="0" dirty="0">
                <a:effectLst/>
                <a:latin typeface="+mj-lt"/>
              </a:rPr>
              <a:t>Training Set: Data used to teach the model heat exchanger relationships.</a:t>
            </a:r>
          </a:p>
          <a:p>
            <a:pPr algn="l"/>
            <a:r>
              <a:rPr lang="en-US" sz="2000" b="0" i="0" dirty="0">
                <a:effectLst/>
                <a:latin typeface="+mj-lt"/>
              </a:rPr>
              <a:t>Testing Set: Data used to evaluate performance on unseen operating conditions.</a:t>
            </a:r>
          </a:p>
          <a:p>
            <a:pPr algn="l"/>
            <a:r>
              <a:rPr lang="en-US" sz="2000" b="0" i="0" dirty="0">
                <a:effectLst/>
                <a:latin typeface="+mj-lt"/>
              </a:rPr>
              <a:t>Epoch: One complete training cycle through all heat exchanger data.</a:t>
            </a:r>
          </a:p>
          <a:p>
            <a:pPr algn="l"/>
            <a:r>
              <a:rPr lang="en-US" sz="2000" b="0" i="0" dirty="0">
                <a:effectLst/>
                <a:latin typeface="+mj-lt"/>
              </a:rPr>
              <a:t>Loss Function: Measure of how wrong predictions are (Mean Squared Error for heat transfer coefficient).</a:t>
            </a:r>
          </a:p>
          <a:p>
            <a:pPr algn="l"/>
            <a:r>
              <a:rPr lang="en-US" sz="2000" b="0" i="0" dirty="0">
                <a:effectLst/>
                <a:latin typeface="+mj-lt"/>
              </a:rPr>
              <a:t>Optimizer: Algorithm that updates the model (Adam optimizer for neural networks).</a:t>
            </a:r>
          </a:p>
          <a:p>
            <a:pPr algn="l"/>
            <a:r>
              <a:rPr lang="en-US" sz="2000" b="0" i="0" dirty="0">
                <a:effectLst/>
                <a:latin typeface="+mj-lt"/>
              </a:rPr>
              <a:t>Activation Function: Introduces non-linearity to help model learn complex heat transfer patterns</a:t>
            </a:r>
          </a:p>
        </p:txBody>
      </p:sp>
    </p:spTree>
    <p:extLst>
      <p:ext uri="{BB962C8B-B14F-4D97-AF65-F5344CB8AC3E}">
        <p14:creationId xmlns:p14="http://schemas.microsoft.com/office/powerpoint/2010/main" val="187682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524D6-9AD9-0A33-69DA-8D1AD8B184F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F73581-4452-6E34-FC20-9660CB9E0EC2}"/>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E7A6F0A6-F61C-1DA9-7AC1-2BCCF5D74F39}"/>
              </a:ext>
            </a:extLst>
          </p:cNvPr>
          <p:cNvSpPr txBox="1">
            <a:spLocks/>
          </p:cNvSpPr>
          <p:nvPr/>
        </p:nvSpPr>
        <p:spPr>
          <a:xfrm>
            <a:off x="152400" y="14478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p:txBody>
      </p:sp>
      <p:sp>
        <p:nvSpPr>
          <p:cNvPr id="6" name="TextBox 5">
            <a:extLst>
              <a:ext uri="{FF2B5EF4-FFF2-40B4-BE49-F238E27FC236}">
                <a16:creationId xmlns:a16="http://schemas.microsoft.com/office/drawing/2014/main" id="{2240FD46-D400-30D0-3489-3807E7B54C61}"/>
              </a:ext>
            </a:extLst>
          </p:cNvPr>
          <p:cNvSpPr txBox="1"/>
          <p:nvPr/>
        </p:nvSpPr>
        <p:spPr>
          <a:xfrm>
            <a:off x="1181100" y="228600"/>
            <a:ext cx="6781800" cy="707886"/>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Import the data (i.e. CSV file)</a:t>
            </a:r>
          </a:p>
        </p:txBody>
      </p:sp>
      <p:pic>
        <p:nvPicPr>
          <p:cNvPr id="7" name="Picture 6" descr="A screenshot of a computer&#10;&#10;AI-generated content may be incorrect.">
            <a:extLst>
              <a:ext uri="{FF2B5EF4-FFF2-40B4-BE49-F238E27FC236}">
                <a16:creationId xmlns:a16="http://schemas.microsoft.com/office/drawing/2014/main" id="{753634C3-3F95-6CF8-B4B4-8E23E431560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314450"/>
            <a:ext cx="8096152" cy="4552950"/>
          </a:xfrm>
          <a:prstGeom prst="rect">
            <a:avLst/>
          </a:prstGeom>
          <a:noFill/>
          <a:ln>
            <a:noFill/>
          </a:ln>
        </p:spPr>
      </p:pic>
    </p:spTree>
    <p:extLst>
      <p:ext uri="{BB962C8B-B14F-4D97-AF65-F5344CB8AC3E}">
        <p14:creationId xmlns:p14="http://schemas.microsoft.com/office/powerpoint/2010/main" val="59032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29F8B-23F6-5EDC-7C45-31CED4A01A1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C977C8-9ADF-6029-72E1-FE327130AA24}"/>
              </a:ext>
            </a:extLst>
          </p:cNvPr>
          <p:cNvSpPr>
            <a:spLocks noGrp="1"/>
          </p:cNvSpPr>
          <p:nvPr>
            <p:ph type="ftr" sz="quarter" idx="11"/>
          </p:nvPr>
        </p:nvSpPr>
        <p:spPr/>
        <p:txBody>
          <a:bodyPr/>
          <a:lstStyle/>
          <a:p>
            <a:pPr>
              <a:defRPr/>
            </a:pPr>
            <a:r>
              <a:rPr lang="en-US" altLang="en-US" dirty="0"/>
              <a:t>A. Gupta                                                     MIME 3450: Energy Lab</a:t>
            </a:r>
          </a:p>
        </p:txBody>
      </p:sp>
      <p:pic>
        <p:nvPicPr>
          <p:cNvPr id="4" name="Picture 3" descr="A screenshot of a computer&#10;&#10;AI-generated content may be incorrect.">
            <a:extLst>
              <a:ext uri="{FF2B5EF4-FFF2-40B4-BE49-F238E27FC236}">
                <a16:creationId xmlns:a16="http://schemas.microsoft.com/office/drawing/2014/main" id="{FF0EA4A0-C3D9-2449-68AA-1D6AC0D403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95400"/>
            <a:ext cx="8265528" cy="4648200"/>
          </a:xfrm>
          <a:prstGeom prst="rect">
            <a:avLst/>
          </a:prstGeom>
          <a:noFill/>
          <a:ln>
            <a:noFill/>
          </a:ln>
        </p:spPr>
      </p:pic>
      <p:sp>
        <p:nvSpPr>
          <p:cNvPr id="5" name="TextBox 4">
            <a:extLst>
              <a:ext uri="{FF2B5EF4-FFF2-40B4-BE49-F238E27FC236}">
                <a16:creationId xmlns:a16="http://schemas.microsoft.com/office/drawing/2014/main" id="{58F4E96C-31BF-9718-8CD9-2585CB831B16}"/>
              </a:ext>
            </a:extLst>
          </p:cNvPr>
          <p:cNvSpPr txBox="1"/>
          <p:nvPr/>
        </p:nvSpPr>
        <p:spPr>
          <a:xfrm>
            <a:off x="228600" y="225564"/>
            <a:ext cx="8265528" cy="707886"/>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Import the data (i.e. CSV file) cont. </a:t>
            </a:r>
          </a:p>
        </p:txBody>
      </p:sp>
    </p:spTree>
    <p:extLst>
      <p:ext uri="{BB962C8B-B14F-4D97-AF65-F5344CB8AC3E}">
        <p14:creationId xmlns:p14="http://schemas.microsoft.com/office/powerpoint/2010/main" val="371721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C138-9D0E-26B5-DF5C-881C69A9F5D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B18D57-F5E1-4A3E-C0B2-49358214FDBA}"/>
              </a:ext>
            </a:extLst>
          </p:cNvPr>
          <p:cNvSpPr>
            <a:spLocks noGrp="1"/>
          </p:cNvSpPr>
          <p:nvPr>
            <p:ph type="ftr" sz="quarter" idx="11"/>
          </p:nvPr>
        </p:nvSpPr>
        <p:spPr/>
        <p:txBody>
          <a:bodyPr/>
          <a:lstStyle/>
          <a:p>
            <a:pPr>
              <a:defRPr/>
            </a:pPr>
            <a:r>
              <a:rPr lang="en-US" altLang="en-US" dirty="0"/>
              <a:t>A. Gupta                                                     MIME 3450: Energy Lab</a:t>
            </a:r>
          </a:p>
        </p:txBody>
      </p:sp>
      <p:sp>
        <p:nvSpPr>
          <p:cNvPr id="4" name="TextBox 3">
            <a:extLst>
              <a:ext uri="{FF2B5EF4-FFF2-40B4-BE49-F238E27FC236}">
                <a16:creationId xmlns:a16="http://schemas.microsoft.com/office/drawing/2014/main" id="{32F97360-858F-7FBE-BD38-0123D8895753}"/>
              </a:ext>
            </a:extLst>
          </p:cNvPr>
          <p:cNvSpPr txBox="1"/>
          <p:nvPr/>
        </p:nvSpPr>
        <p:spPr>
          <a:xfrm>
            <a:off x="-114300" y="304800"/>
            <a:ext cx="9372600" cy="707886"/>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Getting to Regression Learner of </a:t>
            </a:r>
            <a:r>
              <a:rPr lang="en-US" sz="4000" dirty="0" err="1">
                <a:solidFill>
                  <a:schemeClr val="tx2"/>
                </a:solidFill>
                <a:latin typeface="Times New Roman" panose="02020603050405020304" pitchFamily="18" charset="0"/>
              </a:rPr>
              <a:t>Matlab</a:t>
            </a:r>
            <a:endParaRPr lang="en-US" sz="4000" dirty="0">
              <a:solidFill>
                <a:schemeClr val="tx2"/>
              </a:solidFill>
              <a:latin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B36137CC-3BE2-7523-34A3-7FEEBBF0A1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295400"/>
            <a:ext cx="8254060" cy="4648200"/>
          </a:xfrm>
          <a:prstGeom prst="rect">
            <a:avLst/>
          </a:prstGeom>
          <a:noFill/>
          <a:ln>
            <a:noFill/>
          </a:ln>
        </p:spPr>
      </p:pic>
    </p:spTree>
    <p:extLst>
      <p:ext uri="{BB962C8B-B14F-4D97-AF65-F5344CB8AC3E}">
        <p14:creationId xmlns:p14="http://schemas.microsoft.com/office/powerpoint/2010/main" val="62085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9BE0C-8042-F6B6-1752-991E5ECABF9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B235C4-DCDF-193D-D5F8-C911256EFA46}"/>
              </a:ext>
            </a:extLst>
          </p:cNvPr>
          <p:cNvSpPr>
            <a:spLocks noGrp="1"/>
          </p:cNvSpPr>
          <p:nvPr>
            <p:ph type="ftr" sz="quarter" idx="11"/>
          </p:nvPr>
        </p:nvSpPr>
        <p:spPr/>
        <p:txBody>
          <a:bodyPr/>
          <a:lstStyle/>
          <a:p>
            <a:pPr>
              <a:defRPr/>
            </a:pPr>
            <a:r>
              <a:rPr lang="en-US" altLang="en-US" dirty="0"/>
              <a:t>A. Gupta                                                     MIME 3450: Energy Lab</a:t>
            </a:r>
          </a:p>
        </p:txBody>
      </p:sp>
      <p:sp>
        <p:nvSpPr>
          <p:cNvPr id="4" name="TextBox 3">
            <a:extLst>
              <a:ext uri="{FF2B5EF4-FFF2-40B4-BE49-F238E27FC236}">
                <a16:creationId xmlns:a16="http://schemas.microsoft.com/office/drawing/2014/main" id="{CD6EDC52-8E63-99E4-607A-6D321D52C8AB}"/>
              </a:ext>
            </a:extLst>
          </p:cNvPr>
          <p:cNvSpPr txBox="1"/>
          <p:nvPr/>
        </p:nvSpPr>
        <p:spPr>
          <a:xfrm>
            <a:off x="228600" y="304800"/>
            <a:ext cx="9372600" cy="707886"/>
          </a:xfrm>
          <a:prstGeom prst="rect">
            <a:avLst/>
          </a:prstGeom>
          <a:noFill/>
        </p:spPr>
        <p:txBody>
          <a:bodyPr wrap="square" rtlCol="0">
            <a:spAutoFit/>
          </a:bodyPr>
          <a:lstStyle/>
          <a:p>
            <a:pPr algn="ctr" eaLnBrk="1" hangingPunct="1"/>
            <a:r>
              <a:rPr lang="en-US" sz="2000" dirty="0">
                <a:solidFill>
                  <a:schemeClr val="tx2"/>
                </a:solidFill>
                <a:latin typeface="Times New Roman" panose="02020603050405020304" pitchFamily="18" charset="0"/>
              </a:rPr>
              <a:t>Select the input variables and the output you </a:t>
            </a:r>
          </a:p>
          <a:p>
            <a:pPr algn="ctr" eaLnBrk="1" hangingPunct="1"/>
            <a:r>
              <a:rPr lang="en-US" sz="2000" dirty="0">
                <a:solidFill>
                  <a:schemeClr val="tx2"/>
                </a:solidFill>
                <a:latin typeface="Times New Roman" panose="02020603050405020304" pitchFamily="18" charset="0"/>
              </a:rPr>
              <a:t>wish to predict (either UNTU or ULMTD). </a:t>
            </a:r>
          </a:p>
        </p:txBody>
      </p:sp>
      <p:sp>
        <p:nvSpPr>
          <p:cNvPr id="6" name="TextBox 5">
            <a:extLst>
              <a:ext uri="{FF2B5EF4-FFF2-40B4-BE49-F238E27FC236}">
                <a16:creationId xmlns:a16="http://schemas.microsoft.com/office/drawing/2014/main" id="{A5F61337-9137-08BE-54B5-00534ED59EB1}"/>
              </a:ext>
            </a:extLst>
          </p:cNvPr>
          <p:cNvSpPr txBox="1"/>
          <p:nvPr/>
        </p:nvSpPr>
        <p:spPr>
          <a:xfrm>
            <a:off x="381000" y="1143000"/>
            <a:ext cx="8382000" cy="1200329"/>
          </a:xfrm>
          <a:prstGeom prst="rect">
            <a:avLst/>
          </a:prstGeom>
          <a:noFill/>
        </p:spPr>
        <p:txBody>
          <a:bodyPr wrap="square">
            <a:spAutoFit/>
          </a:bodyPr>
          <a:lstStyle/>
          <a:p>
            <a:pPr marL="285750" marR="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Keep Cross-Validation folds to default value of 5.</a:t>
            </a:r>
          </a:p>
          <a:p>
            <a:pPr marL="285750" marR="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this stage, we decide the division between training and testing. At the right bottom, select “Percent Set aside” as 20 or any other value you wish. </a:t>
            </a:r>
          </a:p>
          <a:p>
            <a:pPr marL="285750" marR="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Make sure to uncheck U</a:t>
            </a:r>
            <a:r>
              <a:rPr lang="en-US" sz="1800" baseline="-25000" dirty="0">
                <a:effectLst/>
                <a:latin typeface="Times New Roman" panose="02020603050405020304" pitchFamily="18" charset="0"/>
                <a:ea typeface="Times New Roman" panose="02020603050405020304" pitchFamily="18" charset="0"/>
              </a:rPr>
              <a:t>NTU</a:t>
            </a:r>
            <a:r>
              <a:rPr lang="en-US" sz="1800" dirty="0">
                <a:effectLst/>
                <a:latin typeface="Times New Roman" panose="02020603050405020304" pitchFamily="18" charset="0"/>
                <a:ea typeface="Times New Roman" panose="02020603050405020304" pitchFamily="18" charset="0"/>
              </a:rPr>
              <a:t> and U</a:t>
            </a:r>
            <a:r>
              <a:rPr lang="en-US" sz="1800" baseline="-25000" dirty="0">
                <a:effectLst/>
                <a:latin typeface="Times New Roman" panose="02020603050405020304" pitchFamily="18" charset="0"/>
                <a:ea typeface="Times New Roman" panose="02020603050405020304" pitchFamily="18" charset="0"/>
              </a:rPr>
              <a:t>LMTD </a:t>
            </a:r>
            <a:r>
              <a:rPr lang="en-US" sz="1800" dirty="0">
                <a:effectLst/>
                <a:latin typeface="Times New Roman" panose="02020603050405020304" pitchFamily="18" charset="0"/>
                <a:ea typeface="Times New Roman" panose="02020603050405020304" pitchFamily="18" charset="0"/>
              </a:rPr>
              <a:t>as predictors. </a:t>
            </a:r>
          </a:p>
        </p:txBody>
      </p:sp>
      <p:pic>
        <p:nvPicPr>
          <p:cNvPr id="7" name="Picture 6" descr="A screenshot of a computer&#10;&#10;AI-generated content may be incorrect.">
            <a:extLst>
              <a:ext uri="{FF2B5EF4-FFF2-40B4-BE49-F238E27FC236}">
                <a16:creationId xmlns:a16="http://schemas.microsoft.com/office/drawing/2014/main" id="{27EFEA1E-C4B0-F791-7E56-D6572C146053}"/>
              </a:ext>
            </a:extLst>
          </p:cNvPr>
          <p:cNvPicPr>
            <a:picLocks noChangeAspect="1"/>
          </p:cNvPicPr>
          <p:nvPr/>
        </p:nvPicPr>
        <p:blipFill>
          <a:blip r:embed="rId3"/>
          <a:stretch>
            <a:fillRect/>
          </a:stretch>
        </p:blipFill>
        <p:spPr>
          <a:xfrm>
            <a:off x="1752600" y="2307386"/>
            <a:ext cx="5943600" cy="4592320"/>
          </a:xfrm>
          <a:prstGeom prst="rect">
            <a:avLst/>
          </a:prstGeom>
        </p:spPr>
      </p:pic>
    </p:spTree>
    <p:extLst>
      <p:ext uri="{BB962C8B-B14F-4D97-AF65-F5344CB8AC3E}">
        <p14:creationId xmlns:p14="http://schemas.microsoft.com/office/powerpoint/2010/main" val="270294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B7557-D964-2A54-4FB4-8EC702CA807B}"/>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76CFA7-DE4C-6EC9-49F7-62BF99A0A0A7}"/>
              </a:ext>
            </a:extLst>
          </p:cNvPr>
          <p:cNvSpPr>
            <a:spLocks noGrp="1"/>
          </p:cNvSpPr>
          <p:nvPr>
            <p:ph type="ftr" sz="quarter" idx="11"/>
          </p:nvPr>
        </p:nvSpPr>
        <p:spPr/>
        <p:txBody>
          <a:bodyPr/>
          <a:lstStyle/>
          <a:p>
            <a:pPr>
              <a:defRPr/>
            </a:pPr>
            <a:r>
              <a:rPr lang="en-US" altLang="en-US" dirty="0"/>
              <a:t>A. Gupta                                                     MIME 3450: Energy Lab</a:t>
            </a:r>
          </a:p>
        </p:txBody>
      </p:sp>
      <p:sp>
        <p:nvSpPr>
          <p:cNvPr id="4" name="TextBox 3">
            <a:extLst>
              <a:ext uri="{FF2B5EF4-FFF2-40B4-BE49-F238E27FC236}">
                <a16:creationId xmlns:a16="http://schemas.microsoft.com/office/drawing/2014/main" id="{8F30B5CA-A3B3-A242-2307-15A2929D21DF}"/>
              </a:ext>
            </a:extLst>
          </p:cNvPr>
          <p:cNvSpPr txBox="1"/>
          <p:nvPr/>
        </p:nvSpPr>
        <p:spPr>
          <a:xfrm>
            <a:off x="-114300" y="304800"/>
            <a:ext cx="9372600" cy="707886"/>
          </a:xfrm>
          <a:prstGeom prst="rect">
            <a:avLst/>
          </a:prstGeom>
          <a:noFill/>
        </p:spPr>
        <p:txBody>
          <a:bodyPr wrap="square" rtlCol="0">
            <a:spAutoFit/>
          </a:bodyPr>
          <a:lstStyle/>
          <a:p>
            <a:pPr algn="ctr" eaLnBrk="1" hangingPunct="1"/>
            <a:r>
              <a:rPr lang="en-US" sz="4000" dirty="0">
                <a:solidFill>
                  <a:schemeClr val="tx2"/>
                </a:solidFill>
                <a:latin typeface="Times New Roman" panose="02020603050405020304" pitchFamily="18" charset="0"/>
              </a:rPr>
              <a:t>Select the Neural Network</a:t>
            </a:r>
          </a:p>
        </p:txBody>
      </p:sp>
      <p:pic>
        <p:nvPicPr>
          <p:cNvPr id="5" name="Picture 4" descr="A screenshot of a computer&#10;&#10;AI-generated content may be incorrect.">
            <a:extLst>
              <a:ext uri="{FF2B5EF4-FFF2-40B4-BE49-F238E27FC236}">
                <a16:creationId xmlns:a16="http://schemas.microsoft.com/office/drawing/2014/main" id="{C7F2D744-C1C7-8662-703C-869D7601C85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9" y="1295400"/>
            <a:ext cx="8361991" cy="4724400"/>
          </a:xfrm>
          <a:prstGeom prst="rect">
            <a:avLst/>
          </a:prstGeom>
          <a:noFill/>
          <a:ln>
            <a:noFill/>
          </a:ln>
        </p:spPr>
      </p:pic>
    </p:spTree>
    <p:extLst>
      <p:ext uri="{BB962C8B-B14F-4D97-AF65-F5344CB8AC3E}">
        <p14:creationId xmlns:p14="http://schemas.microsoft.com/office/powerpoint/2010/main" val="32225923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4523</TotalTime>
  <Words>723</Words>
  <Application>Microsoft Office PowerPoint</Application>
  <PresentationFormat>On-screen Show (4:3)</PresentationFormat>
  <Paragraphs>87</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 Narrow</vt:lpstr>
      <vt:lpstr>Arial</vt:lpstr>
      <vt:lpstr>Times New Roman</vt:lpstr>
      <vt:lpstr>Default Design</vt:lpstr>
      <vt:lpstr>MIME 3450: Energy Lab   Lab 5B:  ML and Matlab Based Heat Exchanger  (Python TensorFlow &amp; MATLAB Implementation)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311  Lecture</dc:title>
  <dc:subject>Mechanical Measurements</dc:subject>
  <dc:creator>Calvin Lui</dc:creator>
  <cp:lastModifiedBy>Suthar, Keval</cp:lastModifiedBy>
  <cp:revision>423</cp:revision>
  <cp:lastPrinted>2022-06-15T16:53:47Z</cp:lastPrinted>
  <dcterms:created xsi:type="dcterms:W3CDTF">2003-01-10T03:29:57Z</dcterms:created>
  <dcterms:modified xsi:type="dcterms:W3CDTF">2025-09-01T22:58:58Z</dcterms:modified>
</cp:coreProperties>
</file>