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367" r:id="rId3"/>
    <p:sldId id="368" r:id="rId4"/>
    <p:sldId id="370" r:id="rId5"/>
    <p:sldId id="373" r:id="rId6"/>
    <p:sldId id="349" r:id="rId7"/>
    <p:sldId id="372" r:id="rId8"/>
    <p:sldId id="374" r:id="rId9"/>
    <p:sldId id="357" r:id="rId10"/>
    <p:sldId id="375" r:id="rId11"/>
    <p:sldId id="376" r:id="rId12"/>
    <p:sldId id="377" r:id="rId13"/>
    <p:sldId id="360" r:id="rId14"/>
    <p:sldId id="378" r:id="rId15"/>
    <p:sldId id="361" r:id="rId16"/>
    <p:sldId id="379" r:id="rId17"/>
    <p:sldId id="380" r:id="rId18"/>
    <p:sldId id="381" r:id="rId19"/>
    <p:sldId id="382" r:id="rId20"/>
    <p:sldId id="366" r:id="rId21"/>
  </p:sldIdLst>
  <p:sldSz cx="9144000" cy="6858000" type="screen4x3"/>
  <p:notesSz cx="7023100" cy="93091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261F0D-ABBC-4D25-AD21-090CC9E249DC}" v="2" dt="2025-09-02T22:08:26.0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382" y="-84"/>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thar, Keval" userId="96882753-f36d-474f-8f8a-881516597f15" providerId="ADAL" clId="{D82A44F1-E8E6-41B9-BC1C-04C326DEDBA7}"/>
    <pc:docChg chg="addSld delSld modSld">
      <pc:chgData name="Suthar, Keval" userId="96882753-f36d-474f-8f8a-881516597f15" providerId="ADAL" clId="{D82A44F1-E8E6-41B9-BC1C-04C326DEDBA7}" dt="2025-08-29T20:59:16.120" v="204" actId="20577"/>
      <pc:docMkLst>
        <pc:docMk/>
      </pc:docMkLst>
      <pc:sldChg chg="modSp del mod">
        <pc:chgData name="Suthar, Keval" userId="96882753-f36d-474f-8f8a-881516597f15" providerId="ADAL" clId="{D82A44F1-E8E6-41B9-BC1C-04C326DEDBA7}" dt="2025-08-29T20:18:05.699" v="36" actId="2696"/>
        <pc:sldMkLst>
          <pc:docMk/>
          <pc:sldMk cId="0" sldId="348"/>
        </pc:sldMkLst>
      </pc:sldChg>
      <pc:sldChg chg="modSp mod">
        <pc:chgData name="Suthar, Keval" userId="96882753-f36d-474f-8f8a-881516597f15" providerId="ADAL" clId="{D82A44F1-E8E6-41B9-BC1C-04C326DEDBA7}" dt="2025-08-29T20:18:37.793" v="65" actId="20577"/>
        <pc:sldMkLst>
          <pc:docMk/>
          <pc:sldMk cId="1876826048" sldId="349"/>
        </pc:sldMkLst>
        <pc:spChg chg="mod">
          <ac:chgData name="Suthar, Keval" userId="96882753-f36d-474f-8f8a-881516597f15" providerId="ADAL" clId="{D82A44F1-E8E6-41B9-BC1C-04C326DEDBA7}" dt="2025-08-29T20:18:37.793" v="65" actId="20577"/>
          <ac:spMkLst>
            <pc:docMk/>
            <pc:sldMk cId="1876826048" sldId="349"/>
            <ac:spMk id="6" creationId="{36A9EC05-7C05-2705-11BE-C876C0DBD618}"/>
          </ac:spMkLst>
        </pc:spChg>
      </pc:sldChg>
      <pc:sldChg chg="add del">
        <pc:chgData name="Suthar, Keval" userId="96882753-f36d-474f-8f8a-881516597f15" providerId="ADAL" clId="{D82A44F1-E8E6-41B9-BC1C-04C326DEDBA7}" dt="2025-08-29T20:49:39.719" v="77"/>
        <pc:sldMkLst>
          <pc:docMk/>
          <pc:sldMk cId="1198551184" sldId="350"/>
        </pc:sldMkLst>
      </pc:sldChg>
      <pc:sldChg chg="del">
        <pc:chgData name="Suthar, Keval" userId="96882753-f36d-474f-8f8a-881516597f15" providerId="ADAL" clId="{D82A44F1-E8E6-41B9-BC1C-04C326DEDBA7}" dt="2025-08-29T20:52:44.475" v="115" actId="2696"/>
        <pc:sldMkLst>
          <pc:docMk/>
          <pc:sldMk cId="620852247" sldId="358"/>
        </pc:sldMkLst>
      </pc:sldChg>
      <pc:sldChg chg="del">
        <pc:chgData name="Suthar, Keval" userId="96882753-f36d-474f-8f8a-881516597f15" providerId="ADAL" clId="{D82A44F1-E8E6-41B9-BC1C-04C326DEDBA7}" dt="2025-08-29T20:53:13.944" v="117" actId="2696"/>
        <pc:sldMkLst>
          <pc:docMk/>
          <pc:sldMk cId="2702948966" sldId="359"/>
        </pc:sldMkLst>
      </pc:sldChg>
      <pc:sldChg chg="del">
        <pc:chgData name="Suthar, Keval" userId="96882753-f36d-474f-8f8a-881516597f15" providerId="ADAL" clId="{D82A44F1-E8E6-41B9-BC1C-04C326DEDBA7}" dt="2025-08-29T20:57:39.098" v="170" actId="2696"/>
        <pc:sldMkLst>
          <pc:docMk/>
          <pc:sldMk cId="1068972121" sldId="362"/>
        </pc:sldMkLst>
      </pc:sldChg>
      <pc:sldChg chg="del">
        <pc:chgData name="Suthar, Keval" userId="96882753-f36d-474f-8f8a-881516597f15" providerId="ADAL" clId="{D82A44F1-E8E6-41B9-BC1C-04C326DEDBA7}" dt="2025-08-29T20:58:32.424" v="172" actId="2696"/>
        <pc:sldMkLst>
          <pc:docMk/>
          <pc:sldMk cId="250942220" sldId="363"/>
        </pc:sldMkLst>
      </pc:sldChg>
      <pc:sldChg chg="del">
        <pc:chgData name="Suthar, Keval" userId="96882753-f36d-474f-8f8a-881516597f15" providerId="ADAL" clId="{D82A44F1-E8E6-41B9-BC1C-04C326DEDBA7}" dt="2025-08-29T20:58:53.535" v="174" actId="47"/>
        <pc:sldMkLst>
          <pc:docMk/>
          <pc:sldMk cId="4059532098" sldId="364"/>
        </pc:sldMkLst>
      </pc:sldChg>
      <pc:sldChg chg="del">
        <pc:chgData name="Suthar, Keval" userId="96882753-f36d-474f-8f8a-881516597f15" providerId="ADAL" clId="{D82A44F1-E8E6-41B9-BC1C-04C326DEDBA7}" dt="2025-08-29T20:19:29.154" v="67" actId="2696"/>
        <pc:sldMkLst>
          <pc:docMk/>
          <pc:sldMk cId="590329116" sldId="365"/>
        </pc:sldMkLst>
      </pc:sldChg>
      <pc:sldChg chg="modSp mod">
        <pc:chgData name="Suthar, Keval" userId="96882753-f36d-474f-8f8a-881516597f15" providerId="ADAL" clId="{D82A44F1-E8E6-41B9-BC1C-04C326DEDBA7}" dt="2025-08-29T20:10:42.896" v="4" actId="20577"/>
        <pc:sldMkLst>
          <pc:docMk/>
          <pc:sldMk cId="1307065405" sldId="367"/>
        </pc:sldMkLst>
        <pc:spChg chg="mod">
          <ac:chgData name="Suthar, Keval" userId="96882753-f36d-474f-8f8a-881516597f15" providerId="ADAL" clId="{D82A44F1-E8E6-41B9-BC1C-04C326DEDBA7}" dt="2025-08-29T20:10:42.896" v="4" actId="20577"/>
          <ac:spMkLst>
            <pc:docMk/>
            <pc:sldMk cId="1307065405" sldId="367"/>
            <ac:spMk id="3" creationId="{8FD3A19F-3B4D-0729-7B1A-67BF85E33C1F}"/>
          </ac:spMkLst>
        </pc:spChg>
      </pc:sldChg>
      <pc:sldChg chg="addSp delSp modSp add mod">
        <pc:chgData name="Suthar, Keval" userId="96882753-f36d-474f-8f8a-881516597f15" providerId="ADAL" clId="{D82A44F1-E8E6-41B9-BC1C-04C326DEDBA7}" dt="2025-08-29T20:18:10.018" v="37" actId="1076"/>
        <pc:sldMkLst>
          <pc:docMk/>
          <pc:sldMk cId="0" sldId="368"/>
        </pc:sldMkLst>
        <pc:spChg chg="add mod">
          <ac:chgData name="Suthar, Keval" userId="96882753-f36d-474f-8f8a-881516597f15" providerId="ADAL" clId="{D82A44F1-E8E6-41B9-BC1C-04C326DEDBA7}" dt="2025-08-29T20:17:39.218" v="30"/>
          <ac:spMkLst>
            <pc:docMk/>
            <pc:sldMk cId="0" sldId="368"/>
            <ac:spMk id="3" creationId="{5DDD33CC-AA9F-5674-BE94-165D604EB44A}"/>
          </ac:spMkLst>
        </pc:spChg>
        <pc:spChg chg="mod">
          <ac:chgData name="Suthar, Keval" userId="96882753-f36d-474f-8f8a-881516597f15" providerId="ADAL" clId="{D82A44F1-E8E6-41B9-BC1C-04C326DEDBA7}" dt="2025-08-29T20:14:53.973" v="12"/>
          <ac:spMkLst>
            <pc:docMk/>
            <pc:sldMk cId="0" sldId="368"/>
            <ac:spMk id="9" creationId="{A59F5A39-2FF1-85F3-C83D-643AF519A063}"/>
          </ac:spMkLst>
        </pc:spChg>
        <pc:picChg chg="mod">
          <ac:chgData name="Suthar, Keval" userId="96882753-f36d-474f-8f8a-881516597f15" providerId="ADAL" clId="{D82A44F1-E8E6-41B9-BC1C-04C326DEDBA7}" dt="2025-08-29T20:18:10.018" v="37" actId="1076"/>
          <ac:picMkLst>
            <pc:docMk/>
            <pc:sldMk cId="0" sldId="368"/>
            <ac:picMk id="4" creationId="{5DC536CE-153A-BAA0-2FA5-4D66816FA74D}"/>
          </ac:picMkLst>
        </pc:picChg>
      </pc:sldChg>
      <pc:sldChg chg="addSp delSp modSp add mod">
        <pc:chgData name="Suthar, Keval" userId="96882753-f36d-474f-8f8a-881516597f15" providerId="ADAL" clId="{D82A44F1-E8E6-41B9-BC1C-04C326DEDBA7}" dt="2025-08-29T20:17:54.247" v="34" actId="1076"/>
        <pc:sldMkLst>
          <pc:docMk/>
          <pc:sldMk cId="625005743" sldId="370"/>
        </pc:sldMkLst>
        <pc:spChg chg="add mod">
          <ac:chgData name="Suthar, Keval" userId="96882753-f36d-474f-8f8a-881516597f15" providerId="ADAL" clId="{D82A44F1-E8E6-41B9-BC1C-04C326DEDBA7}" dt="2025-08-29T20:17:50.962" v="33"/>
          <ac:spMkLst>
            <pc:docMk/>
            <pc:sldMk cId="625005743" sldId="370"/>
            <ac:spMk id="4" creationId="{41577DB3-0D20-0548-8360-8E38772FFE90}"/>
          </ac:spMkLst>
        </pc:spChg>
        <pc:spChg chg="mod">
          <ac:chgData name="Suthar, Keval" userId="96882753-f36d-474f-8f8a-881516597f15" providerId="ADAL" clId="{D82A44F1-E8E6-41B9-BC1C-04C326DEDBA7}" dt="2025-08-29T20:17:14.763" v="28"/>
          <ac:spMkLst>
            <pc:docMk/>
            <pc:sldMk cId="625005743" sldId="370"/>
            <ac:spMk id="12" creationId="{AD9B82FD-443C-F07E-6D5E-7B27C4B24E47}"/>
          </ac:spMkLst>
        </pc:spChg>
        <pc:picChg chg="add mod">
          <ac:chgData name="Suthar, Keval" userId="96882753-f36d-474f-8f8a-881516597f15" providerId="ADAL" clId="{D82A44F1-E8E6-41B9-BC1C-04C326DEDBA7}" dt="2025-08-29T20:17:54.247" v="34" actId="1076"/>
          <ac:picMkLst>
            <pc:docMk/>
            <pc:sldMk cId="625005743" sldId="370"/>
            <ac:picMk id="3" creationId="{2BFB5664-D9E6-561F-EEB4-C00738A6C972}"/>
          </ac:picMkLst>
        </pc:picChg>
      </pc:sldChg>
      <pc:sldChg chg="add">
        <pc:chgData name="Suthar, Keval" userId="96882753-f36d-474f-8f8a-881516597f15" providerId="ADAL" clId="{D82A44F1-E8E6-41B9-BC1C-04C326DEDBA7}" dt="2025-08-29T20:19:22.133" v="66"/>
        <pc:sldMkLst>
          <pc:docMk/>
          <pc:sldMk cId="732859847" sldId="372"/>
        </pc:sldMkLst>
      </pc:sldChg>
      <pc:sldChg chg="addSp modSp new mod">
        <pc:chgData name="Suthar, Keval" userId="96882753-f36d-474f-8f8a-881516597f15" providerId="ADAL" clId="{D82A44F1-E8E6-41B9-BC1C-04C326DEDBA7}" dt="2025-08-29T20:48:37.847" v="73"/>
        <pc:sldMkLst>
          <pc:docMk/>
          <pc:sldMk cId="2880712341" sldId="373"/>
        </pc:sldMkLst>
        <pc:spChg chg="add mod">
          <ac:chgData name="Suthar, Keval" userId="96882753-f36d-474f-8f8a-881516597f15" providerId="ADAL" clId="{D82A44F1-E8E6-41B9-BC1C-04C326DEDBA7}" dt="2025-08-29T20:48:37.847" v="73"/>
          <ac:spMkLst>
            <pc:docMk/>
            <pc:sldMk cId="2880712341" sldId="373"/>
            <ac:spMk id="5" creationId="{E697CB38-C923-A83A-D130-ADD5E723C8E1}"/>
          </ac:spMkLst>
        </pc:spChg>
        <pc:picChg chg="add mod">
          <ac:chgData name="Suthar, Keval" userId="96882753-f36d-474f-8f8a-881516597f15" providerId="ADAL" clId="{D82A44F1-E8E6-41B9-BC1C-04C326DEDBA7}" dt="2025-08-29T20:48:30.024" v="72" actId="1076"/>
          <ac:picMkLst>
            <pc:docMk/>
            <pc:sldMk cId="2880712341" sldId="373"/>
            <ac:picMk id="4" creationId="{8970C716-0F10-96B1-B0BC-F1F32BE831A9}"/>
          </ac:picMkLst>
        </pc:picChg>
      </pc:sldChg>
      <pc:sldChg chg="add">
        <pc:chgData name="Suthar, Keval" userId="96882753-f36d-474f-8f8a-881516597f15" providerId="ADAL" clId="{D82A44F1-E8E6-41B9-BC1C-04C326DEDBA7}" dt="2025-08-29T20:49:08.042" v="74"/>
        <pc:sldMkLst>
          <pc:docMk/>
          <pc:sldMk cId="95590434" sldId="374"/>
        </pc:sldMkLst>
      </pc:sldChg>
      <pc:sldChg chg="modSp add mod">
        <pc:chgData name="Suthar, Keval" userId="96882753-f36d-474f-8f8a-881516597f15" providerId="ADAL" clId="{D82A44F1-E8E6-41B9-BC1C-04C326DEDBA7}" dt="2025-08-29T20:50:38.297" v="89"/>
        <pc:sldMkLst>
          <pc:docMk/>
          <pc:sldMk cId="1108828913" sldId="375"/>
        </pc:sldMkLst>
        <pc:spChg chg="mod">
          <ac:chgData name="Suthar, Keval" userId="96882753-f36d-474f-8f8a-881516597f15" providerId="ADAL" clId="{D82A44F1-E8E6-41B9-BC1C-04C326DEDBA7}" dt="2025-08-29T20:50:38.297" v="89"/>
          <ac:spMkLst>
            <pc:docMk/>
            <pc:sldMk cId="1108828913" sldId="375"/>
            <ac:spMk id="3" creationId="{3DE38F60-404A-0CC7-132B-29EF6DE44DFB}"/>
          </ac:spMkLst>
        </pc:spChg>
        <pc:spChg chg="mod">
          <ac:chgData name="Suthar, Keval" userId="96882753-f36d-474f-8f8a-881516597f15" providerId="ADAL" clId="{D82A44F1-E8E6-41B9-BC1C-04C326DEDBA7}" dt="2025-08-29T20:49:54.304" v="85" actId="20577"/>
          <ac:spMkLst>
            <pc:docMk/>
            <pc:sldMk cId="1108828913" sldId="375"/>
            <ac:spMk id="12290" creationId="{574FD6C1-FB6E-A66E-AA55-A2C1F2D576CA}"/>
          </ac:spMkLst>
        </pc:spChg>
      </pc:sldChg>
      <pc:sldChg chg="modSp add mod">
        <pc:chgData name="Suthar, Keval" userId="96882753-f36d-474f-8f8a-881516597f15" providerId="ADAL" clId="{D82A44F1-E8E6-41B9-BC1C-04C326DEDBA7}" dt="2025-08-29T20:52:37.086" v="114" actId="20577"/>
        <pc:sldMkLst>
          <pc:docMk/>
          <pc:sldMk cId="2016051946" sldId="376"/>
        </pc:sldMkLst>
        <pc:spChg chg="mod">
          <ac:chgData name="Suthar, Keval" userId="96882753-f36d-474f-8f8a-881516597f15" providerId="ADAL" clId="{D82A44F1-E8E6-41B9-BC1C-04C326DEDBA7}" dt="2025-08-29T20:52:37.086" v="114" actId="20577"/>
          <ac:spMkLst>
            <pc:docMk/>
            <pc:sldMk cId="2016051946" sldId="376"/>
            <ac:spMk id="3" creationId="{8A619D74-313E-7439-AFC2-D9159DDD495C}"/>
          </ac:spMkLst>
        </pc:spChg>
      </pc:sldChg>
      <pc:sldChg chg="add">
        <pc:chgData name="Suthar, Keval" userId="96882753-f36d-474f-8f8a-881516597f15" providerId="ADAL" clId="{D82A44F1-E8E6-41B9-BC1C-04C326DEDBA7}" dt="2025-08-29T20:53:07.919" v="116"/>
        <pc:sldMkLst>
          <pc:docMk/>
          <pc:sldMk cId="2127532507" sldId="377"/>
        </pc:sldMkLst>
      </pc:sldChg>
      <pc:sldChg chg="modSp add mod">
        <pc:chgData name="Suthar, Keval" userId="96882753-f36d-474f-8f8a-881516597f15" providerId="ADAL" clId="{D82A44F1-E8E6-41B9-BC1C-04C326DEDBA7}" dt="2025-08-29T20:55:24.856" v="122" actId="255"/>
        <pc:sldMkLst>
          <pc:docMk/>
          <pc:sldMk cId="2175892529" sldId="378"/>
        </pc:sldMkLst>
        <pc:spChg chg="mod">
          <ac:chgData name="Suthar, Keval" userId="96882753-f36d-474f-8f8a-881516597f15" providerId="ADAL" clId="{D82A44F1-E8E6-41B9-BC1C-04C326DEDBA7}" dt="2025-08-29T20:55:24.856" v="122" actId="255"/>
          <ac:spMkLst>
            <pc:docMk/>
            <pc:sldMk cId="2175892529" sldId="378"/>
            <ac:spMk id="3" creationId="{93A2C0CF-7A6C-5093-DEBE-7AE436F908E1}"/>
          </ac:spMkLst>
        </pc:spChg>
      </pc:sldChg>
      <pc:sldChg chg="modSp add mod">
        <pc:chgData name="Suthar, Keval" userId="96882753-f36d-474f-8f8a-881516597f15" providerId="ADAL" clId="{D82A44F1-E8E6-41B9-BC1C-04C326DEDBA7}" dt="2025-08-29T20:57:16.538" v="168" actId="947"/>
        <pc:sldMkLst>
          <pc:docMk/>
          <pc:sldMk cId="12388227" sldId="379"/>
        </pc:sldMkLst>
        <pc:spChg chg="mod">
          <ac:chgData name="Suthar, Keval" userId="96882753-f36d-474f-8f8a-881516597f15" providerId="ADAL" clId="{D82A44F1-E8E6-41B9-BC1C-04C326DEDBA7}" dt="2025-08-29T20:57:16.538" v="168" actId="947"/>
          <ac:spMkLst>
            <pc:docMk/>
            <pc:sldMk cId="12388227" sldId="379"/>
            <ac:spMk id="3" creationId="{0076692A-4BA3-FFFC-F49C-833BDDFB4EF5}"/>
          </ac:spMkLst>
        </pc:spChg>
      </pc:sldChg>
      <pc:sldChg chg="add">
        <pc:chgData name="Suthar, Keval" userId="96882753-f36d-474f-8f8a-881516597f15" providerId="ADAL" clId="{D82A44F1-E8E6-41B9-BC1C-04C326DEDBA7}" dt="2025-08-29T20:57:35.408" v="169"/>
        <pc:sldMkLst>
          <pc:docMk/>
          <pc:sldMk cId="4234495647" sldId="380"/>
        </pc:sldMkLst>
      </pc:sldChg>
      <pc:sldChg chg="add">
        <pc:chgData name="Suthar, Keval" userId="96882753-f36d-474f-8f8a-881516597f15" providerId="ADAL" clId="{D82A44F1-E8E6-41B9-BC1C-04C326DEDBA7}" dt="2025-08-29T20:58:29.636" v="171"/>
        <pc:sldMkLst>
          <pc:docMk/>
          <pc:sldMk cId="3841128520" sldId="381"/>
        </pc:sldMkLst>
      </pc:sldChg>
      <pc:sldChg chg="modSp add mod">
        <pc:chgData name="Suthar, Keval" userId="96882753-f36d-474f-8f8a-881516597f15" providerId="ADAL" clId="{D82A44F1-E8E6-41B9-BC1C-04C326DEDBA7}" dt="2025-08-29T20:59:16.120" v="204" actId="20577"/>
        <pc:sldMkLst>
          <pc:docMk/>
          <pc:sldMk cId="77917084" sldId="382"/>
        </pc:sldMkLst>
        <pc:spChg chg="mod">
          <ac:chgData name="Suthar, Keval" userId="96882753-f36d-474f-8f8a-881516597f15" providerId="ADAL" clId="{D82A44F1-E8E6-41B9-BC1C-04C326DEDBA7}" dt="2025-08-29T20:59:16.120" v="204" actId="20577"/>
          <ac:spMkLst>
            <pc:docMk/>
            <pc:sldMk cId="77917084" sldId="382"/>
            <ac:spMk id="3" creationId="{529C6CFD-D66E-49DD-DB4C-58ED9B2674EE}"/>
          </ac:spMkLst>
        </pc:spChg>
      </pc:sldChg>
    </pc:docChg>
  </pc:docChgLst>
  <pc:docChgLst>
    <pc:chgData name="Suthar, Keval" userId="96882753-f36d-474f-8f8a-881516597f15" providerId="ADAL" clId="{DD46B818-7222-4395-8812-9F11FB06A1DE}"/>
    <pc:docChg chg="custSel modSld">
      <pc:chgData name="Suthar, Keval" userId="96882753-f36d-474f-8f8a-881516597f15" providerId="ADAL" clId="{DD46B818-7222-4395-8812-9F11FB06A1DE}" dt="2025-09-02T22:31:37.972" v="462" actId="20577"/>
      <pc:docMkLst>
        <pc:docMk/>
      </pc:docMkLst>
      <pc:sldChg chg="modSp mod">
        <pc:chgData name="Suthar, Keval" userId="96882753-f36d-474f-8f8a-881516597f15" providerId="ADAL" clId="{DD46B818-7222-4395-8812-9F11FB06A1DE}" dt="2025-09-02T22:31:37.972" v="462" actId="20577"/>
        <pc:sldMkLst>
          <pc:docMk/>
          <pc:sldMk cId="1781201412" sldId="366"/>
        </pc:sldMkLst>
        <pc:spChg chg="mod">
          <ac:chgData name="Suthar, Keval" userId="96882753-f36d-474f-8f8a-881516597f15" providerId="ADAL" clId="{DD46B818-7222-4395-8812-9F11FB06A1DE}" dt="2025-09-02T22:12:47.562" v="181" actId="20577"/>
          <ac:spMkLst>
            <pc:docMk/>
            <pc:sldMk cId="1781201412" sldId="366"/>
            <ac:spMk id="9" creationId="{1DF4753C-3B40-FAB6-EC42-44289841D7B1}"/>
          </ac:spMkLst>
        </pc:spChg>
        <pc:spChg chg="mod">
          <ac:chgData name="Suthar, Keval" userId="96882753-f36d-474f-8f8a-881516597f15" providerId="ADAL" clId="{DD46B818-7222-4395-8812-9F11FB06A1DE}" dt="2025-09-02T22:13:11.032" v="245" actId="20577"/>
          <ac:spMkLst>
            <pc:docMk/>
            <pc:sldMk cId="1781201412" sldId="366"/>
            <ac:spMk id="10" creationId="{CCE9A1B8-1078-610A-A752-D22143F78F33}"/>
          </ac:spMkLst>
        </pc:spChg>
        <pc:spChg chg="mod">
          <ac:chgData name="Suthar, Keval" userId="96882753-f36d-474f-8f8a-881516597f15" providerId="ADAL" clId="{DD46B818-7222-4395-8812-9F11FB06A1DE}" dt="2025-09-02T22:31:37.972" v="462" actId="20577"/>
          <ac:spMkLst>
            <pc:docMk/>
            <pc:sldMk cId="1781201412" sldId="366"/>
            <ac:spMk id="11" creationId="{2D4157FA-BD8B-9336-5EB3-08C1F8F75019}"/>
          </ac:spMkLst>
        </pc:spChg>
      </pc:sldChg>
      <pc:sldChg chg="modSp mod">
        <pc:chgData name="Suthar, Keval" userId="96882753-f36d-474f-8f8a-881516597f15" providerId="ADAL" clId="{DD46B818-7222-4395-8812-9F11FB06A1DE}" dt="2025-09-02T22:08:26.107" v="1"/>
        <pc:sldMkLst>
          <pc:docMk/>
          <pc:sldMk cId="77917084" sldId="382"/>
        </pc:sldMkLst>
        <pc:spChg chg="mod">
          <ac:chgData name="Suthar, Keval" userId="96882753-f36d-474f-8f8a-881516597f15" providerId="ADAL" clId="{DD46B818-7222-4395-8812-9F11FB06A1DE}" dt="2025-09-02T22:08:26.107" v="1"/>
          <ac:spMkLst>
            <pc:docMk/>
            <pc:sldMk cId="77917084" sldId="382"/>
            <ac:spMk id="3" creationId="{529C6CFD-D66E-49DD-DB4C-58ED9B2674EE}"/>
          </ac:spMkLst>
        </pc:spChg>
      </pc:sldChg>
    </pc:docChg>
  </pc:docChgLst>
  <pc:docChgLst>
    <pc:chgData name="Gupta, Anju R" userId="fa4e2116-966b-48a3-ad24-21cb7ecfd8e4" providerId="ADAL" clId="{9C1DC260-BCAB-4917-9842-FFFBE4849FC3}"/>
    <pc:docChg chg="undo custSel delSld modSld">
      <pc:chgData name="Gupta, Anju R" userId="fa4e2116-966b-48a3-ad24-21cb7ecfd8e4" providerId="ADAL" clId="{9C1DC260-BCAB-4917-9842-FFFBE4849FC3}" dt="2025-08-13T19:29:22.489" v="316" actId="6549"/>
      <pc:docMkLst>
        <pc:docMk/>
      </pc:docMkLst>
      <pc:sldChg chg="modSp mod">
        <pc:chgData name="Gupta, Anju R" userId="fa4e2116-966b-48a3-ad24-21cb7ecfd8e4" providerId="ADAL" clId="{9C1DC260-BCAB-4917-9842-FFFBE4849FC3}" dt="2025-08-13T18:50:22.747" v="17" actId="6549"/>
        <pc:sldMkLst>
          <pc:docMk/>
          <pc:sldMk cId="0" sldId="256"/>
        </pc:sldMkLst>
        <pc:spChg chg="mod">
          <ac:chgData name="Gupta, Anju R" userId="fa4e2116-966b-48a3-ad24-21cb7ecfd8e4" providerId="ADAL" clId="{9C1DC260-BCAB-4917-9842-FFFBE4849FC3}" dt="2025-08-13T18:50:22.747" v="17" actId="6549"/>
          <ac:spMkLst>
            <pc:docMk/>
            <pc:sldMk cId="0" sldId="256"/>
            <ac:spMk id="5122" creationId="{E258BA64-2686-0C95-22A1-7178E46A9BD7}"/>
          </ac:spMkLst>
        </pc:spChg>
      </pc:sldChg>
      <pc:sldChg chg="addSp delSp modSp mod">
        <pc:chgData name="Gupta, Anju R" userId="fa4e2116-966b-48a3-ad24-21cb7ecfd8e4" providerId="ADAL" clId="{9C1DC260-BCAB-4917-9842-FFFBE4849FC3}" dt="2025-08-13T19:08:11.875" v="88" actId="1076"/>
        <pc:sldMkLst>
          <pc:docMk/>
          <pc:sldMk cId="0" sldId="348"/>
        </pc:sldMkLst>
      </pc:sldChg>
      <pc:sldChg chg="modSp mod">
        <pc:chgData name="Gupta, Anju R" userId="fa4e2116-966b-48a3-ad24-21cb7ecfd8e4" providerId="ADAL" clId="{9C1DC260-BCAB-4917-9842-FFFBE4849FC3}" dt="2025-08-13T19:08:49.057" v="105" actId="1076"/>
        <pc:sldMkLst>
          <pc:docMk/>
          <pc:sldMk cId="1876826048" sldId="349"/>
        </pc:sldMkLst>
        <pc:spChg chg="mod">
          <ac:chgData name="Gupta, Anju R" userId="fa4e2116-966b-48a3-ad24-21cb7ecfd8e4" providerId="ADAL" clId="{9C1DC260-BCAB-4917-9842-FFFBE4849FC3}" dt="2025-08-13T19:08:47.291" v="104" actId="1076"/>
          <ac:spMkLst>
            <pc:docMk/>
            <pc:sldMk cId="1876826048" sldId="349"/>
            <ac:spMk id="6" creationId="{36A9EC05-7C05-2705-11BE-C876C0DBD618}"/>
          </ac:spMkLst>
        </pc:spChg>
        <pc:picChg chg="mod">
          <ac:chgData name="Gupta, Anju R" userId="fa4e2116-966b-48a3-ad24-21cb7ecfd8e4" providerId="ADAL" clId="{9C1DC260-BCAB-4917-9842-FFFBE4849FC3}" dt="2025-08-13T19:08:49.057" v="105" actId="1076"/>
          <ac:picMkLst>
            <pc:docMk/>
            <pc:sldMk cId="1876826048" sldId="349"/>
            <ac:picMk id="4" creationId="{E2275CFF-3D08-5862-2E08-5C8DBA6CA0D7}"/>
          </ac:picMkLst>
        </pc:picChg>
      </pc:sldChg>
      <pc:sldChg chg="modSp mod">
        <pc:chgData name="Gupta, Anju R" userId="fa4e2116-966b-48a3-ad24-21cb7ecfd8e4" providerId="ADAL" clId="{9C1DC260-BCAB-4917-9842-FFFBE4849FC3}" dt="2025-08-13T19:11:52.288" v="137" actId="14100"/>
        <pc:sldMkLst>
          <pc:docMk/>
          <pc:sldMk cId="1198551184" sldId="350"/>
        </pc:sldMkLst>
      </pc:sldChg>
      <pc:sldChg chg="modSp mod">
        <pc:chgData name="Gupta, Anju R" userId="fa4e2116-966b-48a3-ad24-21cb7ecfd8e4" providerId="ADAL" clId="{9C1DC260-BCAB-4917-9842-FFFBE4849FC3}" dt="2025-08-13T19:12:37.856" v="158" actId="20577"/>
        <pc:sldMkLst>
          <pc:docMk/>
          <pc:sldMk cId="3717214830" sldId="357"/>
        </pc:sldMkLst>
        <pc:spChg chg="mod">
          <ac:chgData name="Gupta, Anju R" userId="fa4e2116-966b-48a3-ad24-21cb7ecfd8e4" providerId="ADAL" clId="{9C1DC260-BCAB-4917-9842-FFFBE4849FC3}" dt="2025-08-13T19:12:37.856" v="158" actId="20577"/>
          <ac:spMkLst>
            <pc:docMk/>
            <pc:sldMk cId="3717214830" sldId="357"/>
            <ac:spMk id="3" creationId="{3DE38F60-404A-0CC7-132B-29EF6DE44DFB}"/>
          </ac:spMkLst>
        </pc:spChg>
        <pc:spChg chg="mod">
          <ac:chgData name="Gupta, Anju R" userId="fa4e2116-966b-48a3-ad24-21cb7ecfd8e4" providerId="ADAL" clId="{9C1DC260-BCAB-4917-9842-FFFBE4849FC3}" dt="2025-08-13T19:12:07.015" v="143" actId="6549"/>
          <ac:spMkLst>
            <pc:docMk/>
            <pc:sldMk cId="3717214830" sldId="357"/>
            <ac:spMk id="12290" creationId="{574FD6C1-FB6E-A66E-AA55-A2C1F2D576CA}"/>
          </ac:spMkLst>
        </pc:spChg>
      </pc:sldChg>
      <pc:sldChg chg="modSp mod">
        <pc:chgData name="Gupta, Anju R" userId="fa4e2116-966b-48a3-ad24-21cb7ecfd8e4" providerId="ADAL" clId="{9C1DC260-BCAB-4917-9842-FFFBE4849FC3}" dt="2025-08-13T19:13:47.466" v="177" actId="1076"/>
        <pc:sldMkLst>
          <pc:docMk/>
          <pc:sldMk cId="620852247" sldId="358"/>
        </pc:sldMkLst>
      </pc:sldChg>
      <pc:sldChg chg="modSp mod">
        <pc:chgData name="Gupta, Anju R" userId="fa4e2116-966b-48a3-ad24-21cb7ecfd8e4" providerId="ADAL" clId="{9C1DC260-BCAB-4917-9842-FFFBE4849FC3}" dt="2025-08-13T19:14:23.936" v="187" actId="14100"/>
        <pc:sldMkLst>
          <pc:docMk/>
          <pc:sldMk cId="2702948966" sldId="359"/>
        </pc:sldMkLst>
      </pc:sldChg>
      <pc:sldChg chg="modSp mod">
        <pc:chgData name="Gupta, Anju R" userId="fa4e2116-966b-48a3-ad24-21cb7ecfd8e4" providerId="ADAL" clId="{9C1DC260-BCAB-4917-9842-FFFBE4849FC3}" dt="2025-08-13T19:14:52.404" v="197" actId="14100"/>
        <pc:sldMkLst>
          <pc:docMk/>
          <pc:sldMk cId="3222592318" sldId="360"/>
        </pc:sldMkLst>
        <pc:spChg chg="mod">
          <ac:chgData name="Gupta, Anju R" userId="fa4e2116-966b-48a3-ad24-21cb7ecfd8e4" providerId="ADAL" clId="{9C1DC260-BCAB-4917-9842-FFFBE4849FC3}" dt="2025-08-13T19:14:52.404" v="197" actId="14100"/>
          <ac:spMkLst>
            <pc:docMk/>
            <pc:sldMk cId="3222592318" sldId="360"/>
            <ac:spMk id="3" creationId="{93A2C0CF-7A6C-5093-DEBE-7AE436F908E1}"/>
          </ac:spMkLst>
        </pc:spChg>
      </pc:sldChg>
      <pc:sldChg chg="modSp mod">
        <pc:chgData name="Gupta, Anju R" userId="fa4e2116-966b-48a3-ad24-21cb7ecfd8e4" providerId="ADAL" clId="{9C1DC260-BCAB-4917-9842-FFFBE4849FC3}" dt="2025-08-13T19:15:43.219" v="210" actId="14100"/>
        <pc:sldMkLst>
          <pc:docMk/>
          <pc:sldMk cId="4213425502" sldId="361"/>
        </pc:sldMkLst>
        <pc:spChg chg="mod">
          <ac:chgData name="Gupta, Anju R" userId="fa4e2116-966b-48a3-ad24-21cb7ecfd8e4" providerId="ADAL" clId="{9C1DC260-BCAB-4917-9842-FFFBE4849FC3}" dt="2025-08-13T19:15:43.219" v="210" actId="14100"/>
          <ac:spMkLst>
            <pc:docMk/>
            <pc:sldMk cId="4213425502" sldId="361"/>
            <ac:spMk id="3" creationId="{0076692A-4BA3-FFFC-F49C-833BDDFB4EF5}"/>
          </ac:spMkLst>
        </pc:spChg>
      </pc:sldChg>
      <pc:sldChg chg="modSp mod">
        <pc:chgData name="Gupta, Anju R" userId="fa4e2116-966b-48a3-ad24-21cb7ecfd8e4" providerId="ADAL" clId="{9C1DC260-BCAB-4917-9842-FFFBE4849FC3}" dt="2025-08-13T19:16:17.865" v="224" actId="14100"/>
        <pc:sldMkLst>
          <pc:docMk/>
          <pc:sldMk cId="1068972121" sldId="362"/>
        </pc:sldMkLst>
      </pc:sldChg>
      <pc:sldChg chg="modSp mod">
        <pc:chgData name="Gupta, Anju R" userId="fa4e2116-966b-48a3-ad24-21cb7ecfd8e4" providerId="ADAL" clId="{9C1DC260-BCAB-4917-9842-FFFBE4849FC3}" dt="2025-08-13T19:17:19.772" v="234" actId="1076"/>
        <pc:sldMkLst>
          <pc:docMk/>
          <pc:sldMk cId="250942220" sldId="363"/>
        </pc:sldMkLst>
      </pc:sldChg>
      <pc:sldChg chg="modSp mod">
        <pc:chgData name="Gupta, Anju R" userId="fa4e2116-966b-48a3-ad24-21cb7ecfd8e4" providerId="ADAL" clId="{9C1DC260-BCAB-4917-9842-FFFBE4849FC3}" dt="2025-08-13T19:17:47.360" v="240" actId="6549"/>
        <pc:sldMkLst>
          <pc:docMk/>
          <pc:sldMk cId="4059532098" sldId="364"/>
        </pc:sldMkLst>
      </pc:sldChg>
      <pc:sldChg chg="addSp delSp modSp mod">
        <pc:chgData name="Gupta, Anju R" userId="fa4e2116-966b-48a3-ad24-21cb7ecfd8e4" providerId="ADAL" clId="{9C1DC260-BCAB-4917-9842-FFFBE4849FC3}" dt="2025-08-13T19:10:46.982" v="120" actId="14100"/>
        <pc:sldMkLst>
          <pc:docMk/>
          <pc:sldMk cId="590329116" sldId="365"/>
        </pc:sldMkLst>
      </pc:sldChg>
      <pc:sldChg chg="addSp delSp modSp mod">
        <pc:chgData name="Gupta, Anju R" userId="fa4e2116-966b-48a3-ad24-21cb7ecfd8e4" providerId="ADAL" clId="{9C1DC260-BCAB-4917-9842-FFFBE4849FC3}" dt="2025-08-13T19:29:22.489" v="316" actId="6549"/>
        <pc:sldMkLst>
          <pc:docMk/>
          <pc:sldMk cId="1781201412" sldId="366"/>
        </pc:sldMkLst>
        <pc:spChg chg="mod">
          <ac:chgData name="Gupta, Anju R" userId="fa4e2116-966b-48a3-ad24-21cb7ecfd8e4" providerId="ADAL" clId="{9C1DC260-BCAB-4917-9842-FFFBE4849FC3}" dt="2025-08-13T19:29:22.489" v="316" actId="6549"/>
          <ac:spMkLst>
            <pc:docMk/>
            <pc:sldMk cId="1781201412" sldId="366"/>
            <ac:spMk id="2" creationId="{540AF35B-7D9C-6969-3946-E7A57B05ABE3}"/>
          </ac:spMkLst>
        </pc:spChg>
        <pc:spChg chg="add mod">
          <ac:chgData name="Gupta, Anju R" userId="fa4e2116-966b-48a3-ad24-21cb7ecfd8e4" providerId="ADAL" clId="{9C1DC260-BCAB-4917-9842-FFFBE4849FC3}" dt="2025-08-13T19:21:03.245" v="287" actId="1076"/>
          <ac:spMkLst>
            <pc:docMk/>
            <pc:sldMk cId="1781201412" sldId="366"/>
            <ac:spMk id="9" creationId="{1DF4753C-3B40-FAB6-EC42-44289841D7B1}"/>
          </ac:spMkLst>
        </pc:spChg>
        <pc:spChg chg="add mod">
          <ac:chgData name="Gupta, Anju R" userId="fa4e2116-966b-48a3-ad24-21cb7ecfd8e4" providerId="ADAL" clId="{9C1DC260-BCAB-4917-9842-FFFBE4849FC3}" dt="2025-08-13T19:21:07.228" v="288" actId="1076"/>
          <ac:spMkLst>
            <pc:docMk/>
            <pc:sldMk cId="1781201412" sldId="366"/>
            <ac:spMk id="10" creationId="{CCE9A1B8-1078-610A-A752-D22143F78F33}"/>
          </ac:spMkLst>
        </pc:spChg>
        <pc:spChg chg="add mod">
          <ac:chgData name="Gupta, Anju R" userId="fa4e2116-966b-48a3-ad24-21cb7ecfd8e4" providerId="ADAL" clId="{9C1DC260-BCAB-4917-9842-FFFBE4849FC3}" dt="2025-08-13T19:29:12.990" v="291" actId="1076"/>
          <ac:spMkLst>
            <pc:docMk/>
            <pc:sldMk cId="1781201412" sldId="366"/>
            <ac:spMk id="11" creationId="{2D4157FA-BD8B-9336-5EB3-08C1F8F75019}"/>
          </ac:spMkLst>
        </pc:spChg>
      </pc:sldChg>
      <pc:sldChg chg="modSp mod">
        <pc:chgData name="Gupta, Anju R" userId="fa4e2116-966b-48a3-ad24-21cb7ecfd8e4" providerId="ADAL" clId="{9C1DC260-BCAB-4917-9842-FFFBE4849FC3}" dt="2025-08-13T19:06:33.068" v="49" actId="113"/>
        <pc:sldMkLst>
          <pc:docMk/>
          <pc:sldMk cId="1307065405" sldId="367"/>
        </pc:sldMkLst>
        <pc:spChg chg="mod">
          <ac:chgData name="Gupta, Anju R" userId="fa4e2116-966b-48a3-ad24-21cb7ecfd8e4" providerId="ADAL" clId="{9C1DC260-BCAB-4917-9842-FFFBE4849FC3}" dt="2025-08-13T19:06:33.068" v="49" actId="113"/>
          <ac:spMkLst>
            <pc:docMk/>
            <pc:sldMk cId="1307065405" sldId="367"/>
            <ac:spMk id="3" creationId="{8FD3A19F-3B4D-0729-7B1A-67BF85E33C1F}"/>
          </ac:spMkLst>
        </pc:spChg>
      </pc:sldChg>
      <pc:sldChg chg="modSp del mod">
        <pc:chgData name="Gupta, Anju R" userId="fa4e2116-966b-48a3-ad24-21cb7ecfd8e4" providerId="ADAL" clId="{9C1DC260-BCAB-4917-9842-FFFBE4849FC3}" dt="2025-08-13T19:06:10.178" v="39" actId="47"/>
        <pc:sldMkLst>
          <pc:docMk/>
          <pc:sldMk cId="317545151" sldId="36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0925D5B-A868-EAA3-60A2-C5ED7EE5107D}"/>
              </a:ext>
            </a:extLst>
          </p:cNvPr>
          <p:cNvSpPr>
            <a:spLocks noGrp="1" noChangeArrowheads="1"/>
          </p:cNvSpPr>
          <p:nvPr>
            <p:ph type="hdr" sz="quarter"/>
          </p:nvPr>
        </p:nvSpPr>
        <p:spPr bwMode="auto">
          <a:xfrm>
            <a:off x="0" y="0"/>
            <a:ext cx="3043238" cy="465138"/>
          </a:xfrm>
          <a:prstGeom prst="rect">
            <a:avLst/>
          </a:prstGeom>
          <a:noFill/>
          <a:ln>
            <a:noFill/>
          </a:ln>
          <a:effectLst/>
        </p:spPr>
        <p:txBody>
          <a:bodyPr vert="horz" wrap="square" lIns="93305" tIns="46653" rIns="93305" bIns="46653" numCol="1" anchor="t" anchorCtr="0" compatLnSpc="1">
            <a:prstTxWarp prst="textNoShape">
              <a:avLst/>
            </a:prstTxWarp>
          </a:bodyPr>
          <a:lstStyle>
            <a:lvl1pPr defTabSz="933337" eaLnBrk="1" hangingPunct="1">
              <a:defRPr sz="1300"/>
            </a:lvl1pPr>
          </a:lstStyle>
          <a:p>
            <a:pPr>
              <a:defRPr/>
            </a:pPr>
            <a:endParaRPr lang="en-US" altLang="en-US"/>
          </a:p>
        </p:txBody>
      </p:sp>
      <p:sp>
        <p:nvSpPr>
          <p:cNvPr id="21507" name="Rectangle 3">
            <a:extLst>
              <a:ext uri="{FF2B5EF4-FFF2-40B4-BE49-F238E27FC236}">
                <a16:creationId xmlns:a16="http://schemas.microsoft.com/office/drawing/2014/main" id="{774853D9-D266-D965-5A04-A5BBC12B3B13}"/>
              </a:ext>
            </a:extLst>
          </p:cNvPr>
          <p:cNvSpPr>
            <a:spLocks noGrp="1" noChangeArrowheads="1"/>
          </p:cNvSpPr>
          <p:nvPr>
            <p:ph type="dt" sz="quarter" idx="1"/>
          </p:nvPr>
        </p:nvSpPr>
        <p:spPr bwMode="auto">
          <a:xfrm>
            <a:off x="3978275" y="0"/>
            <a:ext cx="3043238" cy="465138"/>
          </a:xfrm>
          <a:prstGeom prst="rect">
            <a:avLst/>
          </a:prstGeom>
          <a:noFill/>
          <a:ln>
            <a:noFill/>
          </a:ln>
          <a:effectLst/>
        </p:spPr>
        <p:txBody>
          <a:bodyPr vert="horz" wrap="square" lIns="93305" tIns="46653" rIns="93305" bIns="46653" numCol="1" anchor="t" anchorCtr="0" compatLnSpc="1">
            <a:prstTxWarp prst="textNoShape">
              <a:avLst/>
            </a:prstTxWarp>
          </a:bodyPr>
          <a:lstStyle>
            <a:lvl1pPr algn="r" defTabSz="933337" eaLnBrk="1" hangingPunct="1">
              <a:defRPr sz="1300"/>
            </a:lvl1pPr>
          </a:lstStyle>
          <a:p>
            <a:pPr>
              <a:defRPr/>
            </a:pPr>
            <a:endParaRPr lang="en-US" altLang="en-US"/>
          </a:p>
        </p:txBody>
      </p:sp>
      <p:sp>
        <p:nvSpPr>
          <p:cNvPr id="21508" name="Rectangle 4">
            <a:extLst>
              <a:ext uri="{FF2B5EF4-FFF2-40B4-BE49-F238E27FC236}">
                <a16:creationId xmlns:a16="http://schemas.microsoft.com/office/drawing/2014/main" id="{85056851-1768-2F28-77EE-8DB38660B1DB}"/>
              </a:ext>
            </a:extLst>
          </p:cNvPr>
          <p:cNvSpPr>
            <a:spLocks noGrp="1" noChangeArrowheads="1"/>
          </p:cNvSpPr>
          <p:nvPr>
            <p:ph type="ftr" sz="quarter" idx="2"/>
          </p:nvPr>
        </p:nvSpPr>
        <p:spPr bwMode="auto">
          <a:xfrm>
            <a:off x="0" y="8842375"/>
            <a:ext cx="3043238" cy="465138"/>
          </a:xfrm>
          <a:prstGeom prst="rect">
            <a:avLst/>
          </a:prstGeom>
          <a:noFill/>
          <a:ln>
            <a:noFill/>
          </a:ln>
          <a:effectLst/>
        </p:spPr>
        <p:txBody>
          <a:bodyPr vert="horz" wrap="square" lIns="93305" tIns="46653" rIns="93305" bIns="46653" numCol="1" anchor="b" anchorCtr="0" compatLnSpc="1">
            <a:prstTxWarp prst="textNoShape">
              <a:avLst/>
            </a:prstTxWarp>
          </a:bodyPr>
          <a:lstStyle>
            <a:lvl1pPr defTabSz="933337" eaLnBrk="1" hangingPunct="1">
              <a:defRPr sz="1300"/>
            </a:lvl1pPr>
          </a:lstStyle>
          <a:p>
            <a:pPr>
              <a:defRPr/>
            </a:pPr>
            <a:endParaRPr lang="en-US" altLang="en-US"/>
          </a:p>
        </p:txBody>
      </p:sp>
      <p:sp>
        <p:nvSpPr>
          <p:cNvPr id="21509" name="Rectangle 5">
            <a:extLst>
              <a:ext uri="{FF2B5EF4-FFF2-40B4-BE49-F238E27FC236}">
                <a16:creationId xmlns:a16="http://schemas.microsoft.com/office/drawing/2014/main" id="{09D7FF16-03D4-E3A3-1F46-4FE756170EEA}"/>
              </a:ext>
            </a:extLst>
          </p:cNvPr>
          <p:cNvSpPr>
            <a:spLocks noGrp="1" noChangeArrowheads="1"/>
          </p:cNvSpPr>
          <p:nvPr>
            <p:ph type="sldNum" sz="quarter" idx="3"/>
          </p:nvPr>
        </p:nvSpPr>
        <p:spPr bwMode="auto">
          <a:xfrm>
            <a:off x="3978275" y="8842375"/>
            <a:ext cx="3043238" cy="465138"/>
          </a:xfrm>
          <a:prstGeom prst="rect">
            <a:avLst/>
          </a:prstGeom>
          <a:noFill/>
          <a:ln>
            <a:noFill/>
          </a:ln>
          <a:effectLst/>
        </p:spPr>
        <p:txBody>
          <a:bodyPr vert="horz" wrap="square" lIns="93305" tIns="46653" rIns="93305" bIns="46653" numCol="1" anchor="b" anchorCtr="0" compatLnSpc="1">
            <a:prstTxWarp prst="textNoShape">
              <a:avLst/>
            </a:prstTxWarp>
          </a:bodyPr>
          <a:lstStyle>
            <a:lvl1pPr algn="r" defTabSz="933337" eaLnBrk="1" hangingPunct="1">
              <a:defRPr sz="1300"/>
            </a:lvl1pPr>
          </a:lstStyle>
          <a:p>
            <a:pPr>
              <a:defRPr/>
            </a:pPr>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8BF062E-4F5E-34D7-E5AD-B7F94090245A}"/>
              </a:ext>
            </a:extLst>
          </p:cNvPr>
          <p:cNvSpPr>
            <a:spLocks noGrp="1" noChangeArrowheads="1"/>
          </p:cNvSpPr>
          <p:nvPr>
            <p:ph type="hdr" sz="quarter"/>
          </p:nvPr>
        </p:nvSpPr>
        <p:spPr bwMode="auto">
          <a:xfrm>
            <a:off x="0" y="0"/>
            <a:ext cx="3043238" cy="465138"/>
          </a:xfrm>
          <a:prstGeom prst="rect">
            <a:avLst/>
          </a:prstGeom>
          <a:noFill/>
          <a:ln>
            <a:noFill/>
          </a:ln>
          <a:effectLst/>
        </p:spPr>
        <p:txBody>
          <a:bodyPr vert="horz" wrap="square" lIns="93305" tIns="46653" rIns="93305" bIns="46653" numCol="1" anchor="t" anchorCtr="0" compatLnSpc="1">
            <a:prstTxWarp prst="textNoShape">
              <a:avLst/>
            </a:prstTxWarp>
          </a:bodyPr>
          <a:lstStyle>
            <a:lvl1pPr defTabSz="933337" eaLnBrk="1" hangingPunct="1">
              <a:defRPr sz="1300"/>
            </a:lvl1pPr>
          </a:lstStyle>
          <a:p>
            <a:pPr>
              <a:defRPr/>
            </a:pPr>
            <a:endParaRPr lang="en-US" altLang="en-US"/>
          </a:p>
        </p:txBody>
      </p:sp>
      <p:sp>
        <p:nvSpPr>
          <p:cNvPr id="10243" name="Rectangle 3">
            <a:extLst>
              <a:ext uri="{FF2B5EF4-FFF2-40B4-BE49-F238E27FC236}">
                <a16:creationId xmlns:a16="http://schemas.microsoft.com/office/drawing/2014/main" id="{48CCE144-62FC-CD60-AB69-BD111835F350}"/>
              </a:ext>
            </a:extLst>
          </p:cNvPr>
          <p:cNvSpPr>
            <a:spLocks noGrp="1" noChangeArrowheads="1"/>
          </p:cNvSpPr>
          <p:nvPr>
            <p:ph type="dt" idx="1"/>
          </p:nvPr>
        </p:nvSpPr>
        <p:spPr bwMode="auto">
          <a:xfrm>
            <a:off x="3978275" y="0"/>
            <a:ext cx="3043238" cy="465138"/>
          </a:xfrm>
          <a:prstGeom prst="rect">
            <a:avLst/>
          </a:prstGeom>
          <a:noFill/>
          <a:ln>
            <a:noFill/>
          </a:ln>
          <a:effectLst/>
        </p:spPr>
        <p:txBody>
          <a:bodyPr vert="horz" wrap="square" lIns="93305" tIns="46653" rIns="93305" bIns="46653" numCol="1" anchor="t" anchorCtr="0" compatLnSpc="1">
            <a:prstTxWarp prst="textNoShape">
              <a:avLst/>
            </a:prstTxWarp>
          </a:bodyPr>
          <a:lstStyle>
            <a:lvl1pPr algn="r" defTabSz="933337" eaLnBrk="1" hangingPunct="1">
              <a:defRPr sz="1300"/>
            </a:lvl1pPr>
          </a:lstStyle>
          <a:p>
            <a:pPr>
              <a:defRPr/>
            </a:pPr>
            <a:endParaRPr lang="en-US" altLang="en-US"/>
          </a:p>
        </p:txBody>
      </p:sp>
      <p:sp>
        <p:nvSpPr>
          <p:cNvPr id="3076" name="Rectangle 4">
            <a:extLst>
              <a:ext uri="{FF2B5EF4-FFF2-40B4-BE49-F238E27FC236}">
                <a16:creationId xmlns:a16="http://schemas.microsoft.com/office/drawing/2014/main" id="{A334C46E-AA15-81AB-4F4E-988E1DD6E41A}"/>
              </a:ext>
            </a:extLst>
          </p:cNvPr>
          <p:cNvSpPr>
            <a:spLocks noGrp="1" noRot="1" noChangeAspect="1" noChangeArrowheads="1" noTextEdit="1"/>
          </p:cNvSpPr>
          <p:nvPr>
            <p:ph type="sldImg" idx="2"/>
          </p:nvPr>
        </p:nvSpPr>
        <p:spPr bwMode="auto">
          <a:xfrm>
            <a:off x="1185863" y="698500"/>
            <a:ext cx="4654550" cy="34909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a:extLst>
              <a:ext uri="{FF2B5EF4-FFF2-40B4-BE49-F238E27FC236}">
                <a16:creationId xmlns:a16="http://schemas.microsoft.com/office/drawing/2014/main" id="{377E3A83-627D-E87C-F4D2-8EB6E3E59319}"/>
              </a:ext>
            </a:extLst>
          </p:cNvPr>
          <p:cNvSpPr>
            <a:spLocks noGrp="1" noChangeArrowheads="1"/>
          </p:cNvSpPr>
          <p:nvPr>
            <p:ph type="body" sz="quarter" idx="3"/>
          </p:nvPr>
        </p:nvSpPr>
        <p:spPr bwMode="auto">
          <a:xfrm>
            <a:off x="703263" y="4422775"/>
            <a:ext cx="5616575" cy="4187825"/>
          </a:xfrm>
          <a:prstGeom prst="rect">
            <a:avLst/>
          </a:prstGeom>
          <a:noFill/>
          <a:ln>
            <a:noFill/>
          </a:ln>
          <a:effectLst/>
        </p:spPr>
        <p:txBody>
          <a:bodyPr vert="horz" wrap="square" lIns="93305" tIns="46653" rIns="93305" bIns="46653"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0246" name="Rectangle 6">
            <a:extLst>
              <a:ext uri="{FF2B5EF4-FFF2-40B4-BE49-F238E27FC236}">
                <a16:creationId xmlns:a16="http://schemas.microsoft.com/office/drawing/2014/main" id="{B8CDAC87-B308-9472-A077-4EE10D0A91C4}"/>
              </a:ext>
            </a:extLst>
          </p:cNvPr>
          <p:cNvSpPr>
            <a:spLocks noGrp="1" noChangeArrowheads="1"/>
          </p:cNvSpPr>
          <p:nvPr>
            <p:ph type="ftr" sz="quarter" idx="4"/>
          </p:nvPr>
        </p:nvSpPr>
        <p:spPr bwMode="auto">
          <a:xfrm>
            <a:off x="0" y="8842375"/>
            <a:ext cx="3043238" cy="465138"/>
          </a:xfrm>
          <a:prstGeom prst="rect">
            <a:avLst/>
          </a:prstGeom>
          <a:noFill/>
          <a:ln>
            <a:noFill/>
          </a:ln>
          <a:effectLst/>
        </p:spPr>
        <p:txBody>
          <a:bodyPr vert="horz" wrap="square" lIns="93305" tIns="46653" rIns="93305" bIns="46653" numCol="1" anchor="b" anchorCtr="0" compatLnSpc="1">
            <a:prstTxWarp prst="textNoShape">
              <a:avLst/>
            </a:prstTxWarp>
          </a:bodyPr>
          <a:lstStyle>
            <a:lvl1pPr defTabSz="933337" eaLnBrk="1" hangingPunct="1">
              <a:defRPr sz="1300"/>
            </a:lvl1pPr>
          </a:lstStyle>
          <a:p>
            <a:pPr>
              <a:defRPr/>
            </a:pPr>
            <a:endParaRPr lang="en-US" altLang="en-US"/>
          </a:p>
        </p:txBody>
      </p:sp>
      <p:sp>
        <p:nvSpPr>
          <p:cNvPr id="10247" name="Rectangle 7">
            <a:extLst>
              <a:ext uri="{FF2B5EF4-FFF2-40B4-BE49-F238E27FC236}">
                <a16:creationId xmlns:a16="http://schemas.microsoft.com/office/drawing/2014/main" id="{8AE36A56-013E-818F-56FC-F2E8AB23D8B0}"/>
              </a:ext>
            </a:extLst>
          </p:cNvPr>
          <p:cNvSpPr>
            <a:spLocks noGrp="1" noChangeArrowheads="1"/>
          </p:cNvSpPr>
          <p:nvPr>
            <p:ph type="sldNum" sz="quarter" idx="5"/>
          </p:nvPr>
        </p:nvSpPr>
        <p:spPr bwMode="auto">
          <a:xfrm>
            <a:off x="3978275" y="8842375"/>
            <a:ext cx="3043238" cy="465138"/>
          </a:xfrm>
          <a:prstGeom prst="rect">
            <a:avLst/>
          </a:prstGeom>
          <a:noFill/>
          <a:ln>
            <a:noFill/>
          </a:ln>
          <a:effectLst/>
        </p:spPr>
        <p:txBody>
          <a:bodyPr vert="horz" wrap="square" lIns="93305" tIns="46653" rIns="93305" bIns="46653" numCol="1" anchor="b" anchorCtr="0" compatLnSpc="1">
            <a:prstTxWarp prst="textNoShape">
              <a:avLst/>
            </a:prstTxWarp>
          </a:bodyPr>
          <a:lstStyle>
            <a:lvl1pPr algn="r" defTabSz="933337" eaLnBrk="1" hangingPunct="1">
              <a:defRPr sz="1300"/>
            </a:lvl1pPr>
          </a:lstStyle>
          <a:p>
            <a:pPr>
              <a:defRPr/>
            </a:pPr>
            <a:fld id="{13805BFC-EFC1-4DE1-AF2A-03CA9D0447F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78F35A1E-2680-847A-DC07-EADA516D855C}"/>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735ABF1B-EA05-973B-2682-79DCC2B71F6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8541799D-A016-5DD7-2CCE-A6ACA31FFFA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3</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DF7A5-0CE3-7413-FCAD-0DFF55CFF655}"/>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A0BBA6FD-CB62-2D90-DB6D-FCAC19734E95}"/>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A7292DC3-70FC-0D27-FED7-7612D01494E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A004F62B-6979-54AA-0A49-BC77924D43C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15</a:t>
            </a:fld>
            <a:endParaRPr lang="en-US" altLang="en-US"/>
          </a:p>
        </p:txBody>
      </p:sp>
    </p:spTree>
    <p:extLst>
      <p:ext uri="{BB962C8B-B14F-4D97-AF65-F5344CB8AC3E}">
        <p14:creationId xmlns:p14="http://schemas.microsoft.com/office/powerpoint/2010/main" val="635500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DF7A5-0CE3-7413-FCAD-0DFF55CFF655}"/>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A0BBA6FD-CB62-2D90-DB6D-FCAC19734E95}"/>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A7292DC3-70FC-0D27-FED7-7612D01494E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A004F62B-6979-54AA-0A49-BC77924D43C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16</a:t>
            </a:fld>
            <a:endParaRPr lang="en-US" altLang="en-US"/>
          </a:p>
        </p:txBody>
      </p:sp>
    </p:spTree>
    <p:extLst>
      <p:ext uri="{BB962C8B-B14F-4D97-AF65-F5344CB8AC3E}">
        <p14:creationId xmlns:p14="http://schemas.microsoft.com/office/powerpoint/2010/main" val="635500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A083C-BF6E-18EF-9BC6-C7C7C6C1C2CB}"/>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1E34D75D-4858-754C-56C7-C59BC54D4C2C}"/>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0C13BC56-EAE9-CF3E-51A5-170859497B8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4319AA9D-A7C3-CB35-6E50-61DF830BCD9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17</a:t>
            </a:fld>
            <a:endParaRPr lang="en-US" altLang="en-US"/>
          </a:p>
        </p:txBody>
      </p:sp>
    </p:spTree>
    <p:extLst>
      <p:ext uri="{BB962C8B-B14F-4D97-AF65-F5344CB8AC3E}">
        <p14:creationId xmlns:p14="http://schemas.microsoft.com/office/powerpoint/2010/main" val="3919363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47040-32DA-7973-0462-D77EF540A5DC}"/>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3AAA7A8E-34B0-730C-709A-7E4DC148B17A}"/>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3FCECEEE-528B-B1FC-5B98-93C1DF5E1C6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5BDF71AE-5517-C400-38C0-72DAB946B39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18</a:t>
            </a:fld>
            <a:endParaRPr lang="en-US" altLang="en-US"/>
          </a:p>
        </p:txBody>
      </p:sp>
    </p:spTree>
    <p:extLst>
      <p:ext uri="{BB962C8B-B14F-4D97-AF65-F5344CB8AC3E}">
        <p14:creationId xmlns:p14="http://schemas.microsoft.com/office/powerpoint/2010/main" val="1273755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26985-4D9B-2DEB-2156-B980BBE4EE10}"/>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729F55DB-16AE-B8C0-0419-67E77356D55C}"/>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2D250F49-4D14-D08B-2297-6F3BE005A65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2B7601AE-24FA-DDB3-DF40-384426BEA97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19</a:t>
            </a:fld>
            <a:endParaRPr lang="en-US" altLang="en-US"/>
          </a:p>
        </p:txBody>
      </p:sp>
    </p:spTree>
    <p:extLst>
      <p:ext uri="{BB962C8B-B14F-4D97-AF65-F5344CB8AC3E}">
        <p14:creationId xmlns:p14="http://schemas.microsoft.com/office/powerpoint/2010/main" val="2017622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AE396-3529-7F3E-FF77-99CD52B51AD5}"/>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0B7F7E2D-41F0-E360-5B87-CAE671B46D37}"/>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A315947F-33A2-0501-81D6-BD860D235F6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E45F2696-C5FD-3912-663A-620C8220F5A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6</a:t>
            </a:fld>
            <a:endParaRPr lang="en-US" altLang="en-US"/>
          </a:p>
        </p:txBody>
      </p:sp>
    </p:spTree>
    <p:extLst>
      <p:ext uri="{BB962C8B-B14F-4D97-AF65-F5344CB8AC3E}">
        <p14:creationId xmlns:p14="http://schemas.microsoft.com/office/powerpoint/2010/main" val="3058286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735FB-E3AC-6EF1-C026-33438057E9DF}"/>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763E1092-7400-FBDD-94FC-28DC664F5A77}"/>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0F18D77D-8BE3-603D-ED97-BA6149B536D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94820D07-F24D-44E8-D845-3A16848FBAE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8</a:t>
            </a:fld>
            <a:endParaRPr lang="en-US" altLang="en-US"/>
          </a:p>
        </p:txBody>
      </p:sp>
    </p:spTree>
    <p:extLst>
      <p:ext uri="{BB962C8B-B14F-4D97-AF65-F5344CB8AC3E}">
        <p14:creationId xmlns:p14="http://schemas.microsoft.com/office/powerpoint/2010/main" val="936408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C3236-73A4-4331-F042-D711DC8C0295}"/>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2AF2DDDA-7315-16CD-52A5-BDD8FB50FB77}"/>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D2AF8011-A87C-002A-66E4-EFE0F52B567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F12919D2-336B-7C05-3EF0-E2BF3A5AACE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9</a:t>
            </a:fld>
            <a:endParaRPr lang="en-US" altLang="en-US"/>
          </a:p>
        </p:txBody>
      </p:sp>
    </p:spTree>
    <p:extLst>
      <p:ext uri="{BB962C8B-B14F-4D97-AF65-F5344CB8AC3E}">
        <p14:creationId xmlns:p14="http://schemas.microsoft.com/office/powerpoint/2010/main" val="2191857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C3236-73A4-4331-F042-D711DC8C0295}"/>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2AF2DDDA-7315-16CD-52A5-BDD8FB50FB77}"/>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D2AF8011-A87C-002A-66E4-EFE0F52B567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F12919D2-336B-7C05-3EF0-E2BF3A5AACE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10</a:t>
            </a:fld>
            <a:endParaRPr lang="en-US" altLang="en-US"/>
          </a:p>
        </p:txBody>
      </p:sp>
    </p:spTree>
    <p:extLst>
      <p:ext uri="{BB962C8B-B14F-4D97-AF65-F5344CB8AC3E}">
        <p14:creationId xmlns:p14="http://schemas.microsoft.com/office/powerpoint/2010/main" val="2191857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26125-9260-279A-6BDE-2244A320BB20}"/>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4C6D14EE-A919-34D3-BE8D-D376A6BD4F42}"/>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B6997C0C-89FE-E78C-1EA4-7DEBCFDFFD0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D93F5F81-15D8-D43C-4CA0-B73E71EC685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11</a:t>
            </a:fld>
            <a:endParaRPr lang="en-US" altLang="en-US"/>
          </a:p>
        </p:txBody>
      </p:sp>
    </p:spTree>
    <p:extLst>
      <p:ext uri="{BB962C8B-B14F-4D97-AF65-F5344CB8AC3E}">
        <p14:creationId xmlns:p14="http://schemas.microsoft.com/office/powerpoint/2010/main" val="2614715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FE179-A8CA-0D52-315B-8E90B76813FE}"/>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63333C31-5703-94D9-0D16-B41B33A920B8}"/>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F50607E7-AA76-165C-A16B-B67A50AEF79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D4B9EACC-3FF5-A3AE-880F-6B246CC7BA2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12</a:t>
            </a:fld>
            <a:endParaRPr lang="en-US" altLang="en-US"/>
          </a:p>
        </p:txBody>
      </p:sp>
    </p:spTree>
    <p:extLst>
      <p:ext uri="{BB962C8B-B14F-4D97-AF65-F5344CB8AC3E}">
        <p14:creationId xmlns:p14="http://schemas.microsoft.com/office/powerpoint/2010/main" val="771305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159FD-FF9B-04DF-2CB6-209C8F60EB99}"/>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57C4585F-0544-9014-D7DB-C5BEB84B383D}"/>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B194CD26-3113-D419-1BF4-6D4677CCC2B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84B74B2E-147B-C58C-148F-09BE5AA7573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13</a:t>
            </a:fld>
            <a:endParaRPr lang="en-US" altLang="en-US"/>
          </a:p>
        </p:txBody>
      </p:sp>
    </p:spTree>
    <p:extLst>
      <p:ext uri="{BB962C8B-B14F-4D97-AF65-F5344CB8AC3E}">
        <p14:creationId xmlns:p14="http://schemas.microsoft.com/office/powerpoint/2010/main" val="740689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159FD-FF9B-04DF-2CB6-209C8F60EB99}"/>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57C4585F-0544-9014-D7DB-C5BEB84B383D}"/>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B194CD26-3113-D419-1BF4-6D4677CCC2B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84B74B2E-147B-C58C-148F-09BE5AA7573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14</a:t>
            </a:fld>
            <a:endParaRPr lang="en-US" altLang="en-US"/>
          </a:p>
        </p:txBody>
      </p:sp>
    </p:spTree>
    <p:extLst>
      <p:ext uri="{BB962C8B-B14F-4D97-AF65-F5344CB8AC3E}">
        <p14:creationId xmlns:p14="http://schemas.microsoft.com/office/powerpoint/2010/main" val="740689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685800" y="1219200"/>
            <a:ext cx="7772400" cy="1470025"/>
          </a:xfrm>
        </p:spPr>
        <p:txBody>
          <a:bodyPr/>
          <a:lstStyle>
            <a:lvl1pPr>
              <a:defRPr/>
            </a:lvl1pPr>
          </a:lstStyle>
          <a:p>
            <a:pPr lvl="0"/>
            <a:r>
              <a:rPr lang="en-US" altLang="en-US" noProof="0"/>
              <a:t>Click to edit Master title style</a:t>
            </a:r>
          </a:p>
        </p:txBody>
      </p:sp>
      <p:sp>
        <p:nvSpPr>
          <p:cNvPr id="15363" name="Rectangle 3"/>
          <p:cNvSpPr>
            <a:spLocks noGrp="1" noChangeArrowheads="1"/>
          </p:cNvSpPr>
          <p:nvPr>
            <p:ph type="subTitle" idx="1"/>
          </p:nvPr>
        </p:nvSpPr>
        <p:spPr>
          <a:xfrm>
            <a:off x="1371600" y="3429000"/>
            <a:ext cx="6400800" cy="1752600"/>
          </a:xfrm>
        </p:spPr>
        <p:txBody>
          <a:bodyPr/>
          <a:lstStyle>
            <a:lvl1pPr marL="0" indent="0" algn="ctr">
              <a:buFontTx/>
              <a:buNone/>
              <a:defRPr/>
            </a:lvl1pPr>
          </a:lstStyle>
          <a:p>
            <a:pPr lvl="0"/>
            <a:r>
              <a:rPr lang="en-US" altLang="en-US" noProof="0"/>
              <a:t>Click to edit Master subtitle style</a:t>
            </a:r>
          </a:p>
        </p:txBody>
      </p:sp>
    </p:spTree>
    <p:extLst>
      <p:ext uri="{BB962C8B-B14F-4D97-AF65-F5344CB8AC3E}">
        <p14:creationId xmlns:p14="http://schemas.microsoft.com/office/powerpoint/2010/main" val="4099035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6E6676DC-9AA9-89DD-3BDF-A158E6701A71}"/>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5" name="Rectangle 8">
            <a:extLst>
              <a:ext uri="{FF2B5EF4-FFF2-40B4-BE49-F238E27FC236}">
                <a16:creationId xmlns:a16="http://schemas.microsoft.com/office/drawing/2014/main" id="{46164515-1BE8-FF71-16AE-53C2F79D1BD0}"/>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6" name="Rectangle 9">
            <a:extLst>
              <a:ext uri="{FF2B5EF4-FFF2-40B4-BE49-F238E27FC236}">
                <a16:creationId xmlns:a16="http://schemas.microsoft.com/office/drawing/2014/main" id="{0F4AB258-CA7D-8124-1021-3478C67834DD}"/>
              </a:ext>
            </a:extLst>
          </p:cNvPr>
          <p:cNvSpPr>
            <a:spLocks noGrp="1" noChangeArrowheads="1"/>
          </p:cNvSpPr>
          <p:nvPr>
            <p:ph type="sldNum" sz="quarter" idx="12"/>
          </p:nvPr>
        </p:nvSpPr>
        <p:spPr>
          <a:ln/>
        </p:spPr>
        <p:txBody>
          <a:bodyPr/>
          <a:lstStyle>
            <a:lvl1pPr>
              <a:defRPr/>
            </a:lvl1pPr>
          </a:lstStyle>
          <a:p>
            <a:pPr>
              <a:defRPr/>
            </a:pPr>
            <a:fld id="{BD7DF012-7603-4AA5-B10C-4870D9A87EF0}" type="slidenum">
              <a:rPr lang="en-US" altLang="en-US"/>
              <a:pPr>
                <a:defRPr/>
              </a:pPr>
              <a:t>‹#›</a:t>
            </a:fld>
            <a:endParaRPr lang="en-US" altLang="en-US"/>
          </a:p>
        </p:txBody>
      </p:sp>
    </p:spTree>
    <p:extLst>
      <p:ext uri="{BB962C8B-B14F-4D97-AF65-F5344CB8AC3E}">
        <p14:creationId xmlns:p14="http://schemas.microsoft.com/office/powerpoint/2010/main" val="1374608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58975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24B9D365-4297-D6A1-CD99-F069F166C7D9}"/>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5" name="Rectangle 8">
            <a:extLst>
              <a:ext uri="{FF2B5EF4-FFF2-40B4-BE49-F238E27FC236}">
                <a16:creationId xmlns:a16="http://schemas.microsoft.com/office/drawing/2014/main" id="{87FFBFE7-75FD-39B6-E1B2-F4725EA7BE51}"/>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6" name="Rectangle 9">
            <a:extLst>
              <a:ext uri="{FF2B5EF4-FFF2-40B4-BE49-F238E27FC236}">
                <a16:creationId xmlns:a16="http://schemas.microsoft.com/office/drawing/2014/main" id="{42CAA27A-EA78-EB27-9B9B-AF9DAE807BC3}"/>
              </a:ext>
            </a:extLst>
          </p:cNvPr>
          <p:cNvSpPr>
            <a:spLocks noGrp="1" noChangeArrowheads="1"/>
          </p:cNvSpPr>
          <p:nvPr>
            <p:ph type="sldNum" sz="quarter" idx="12"/>
          </p:nvPr>
        </p:nvSpPr>
        <p:spPr>
          <a:ln/>
        </p:spPr>
        <p:txBody>
          <a:bodyPr/>
          <a:lstStyle>
            <a:lvl1pPr>
              <a:defRPr/>
            </a:lvl1pPr>
          </a:lstStyle>
          <a:p>
            <a:pPr>
              <a:defRPr/>
            </a:pPr>
            <a:fld id="{066EB71D-4D5F-4F85-AEA8-CA6EAFA03F1A}" type="slidenum">
              <a:rPr lang="en-US" altLang="en-US"/>
              <a:pPr>
                <a:defRPr/>
              </a:pPr>
              <a:t>‹#›</a:t>
            </a:fld>
            <a:endParaRPr lang="en-US" altLang="en-US"/>
          </a:p>
        </p:txBody>
      </p:sp>
    </p:spTree>
    <p:extLst>
      <p:ext uri="{BB962C8B-B14F-4D97-AF65-F5344CB8AC3E}">
        <p14:creationId xmlns:p14="http://schemas.microsoft.com/office/powerpoint/2010/main" val="111549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a:t>Click to edit Master title style</a:t>
            </a:r>
          </a:p>
        </p:txBody>
      </p:sp>
      <p:sp>
        <p:nvSpPr>
          <p:cNvPr id="3" name="Text Placeholder 2"/>
          <p:cNvSpPr>
            <a:spLocks noGrp="1"/>
          </p:cNvSpPr>
          <p:nvPr>
            <p:ph type="body" sz="half" idx="1"/>
          </p:nvPr>
        </p:nvSpPr>
        <p:spPr>
          <a:xfrm>
            <a:off x="457200" y="1219200"/>
            <a:ext cx="4038600" cy="4906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4906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a:extLst>
              <a:ext uri="{FF2B5EF4-FFF2-40B4-BE49-F238E27FC236}">
                <a16:creationId xmlns:a16="http://schemas.microsoft.com/office/drawing/2014/main" id="{29C68A47-AC98-3F77-0E02-CAEE89C3AC9C}"/>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6" name="Rectangle 8">
            <a:extLst>
              <a:ext uri="{FF2B5EF4-FFF2-40B4-BE49-F238E27FC236}">
                <a16:creationId xmlns:a16="http://schemas.microsoft.com/office/drawing/2014/main" id="{ED32B83A-98ED-44F0-5A7D-743C22296DE9}"/>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7" name="Rectangle 9">
            <a:extLst>
              <a:ext uri="{FF2B5EF4-FFF2-40B4-BE49-F238E27FC236}">
                <a16:creationId xmlns:a16="http://schemas.microsoft.com/office/drawing/2014/main" id="{AC3386E5-65FA-7238-3749-B9936EED4F52}"/>
              </a:ext>
            </a:extLst>
          </p:cNvPr>
          <p:cNvSpPr>
            <a:spLocks noGrp="1" noChangeArrowheads="1"/>
          </p:cNvSpPr>
          <p:nvPr>
            <p:ph type="sldNum" sz="quarter" idx="12"/>
          </p:nvPr>
        </p:nvSpPr>
        <p:spPr>
          <a:ln/>
        </p:spPr>
        <p:txBody>
          <a:bodyPr/>
          <a:lstStyle>
            <a:lvl1pPr>
              <a:defRPr/>
            </a:lvl1pPr>
          </a:lstStyle>
          <a:p>
            <a:pPr>
              <a:defRPr/>
            </a:pPr>
            <a:fld id="{60C1E359-59DC-43A5-B6C6-89EC8AFAEA3F}" type="slidenum">
              <a:rPr lang="en-US" altLang="en-US"/>
              <a:pPr>
                <a:defRPr/>
              </a:pPr>
              <a:t>‹#›</a:t>
            </a:fld>
            <a:endParaRPr lang="en-US" altLang="en-US"/>
          </a:p>
        </p:txBody>
      </p:sp>
    </p:spTree>
    <p:extLst>
      <p:ext uri="{BB962C8B-B14F-4D97-AF65-F5344CB8AC3E}">
        <p14:creationId xmlns:p14="http://schemas.microsoft.com/office/powerpoint/2010/main" val="235335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C2DE7DEA-6574-A8DD-241A-41E6B88B5A02}"/>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5" name="Rectangle 8">
            <a:extLst>
              <a:ext uri="{FF2B5EF4-FFF2-40B4-BE49-F238E27FC236}">
                <a16:creationId xmlns:a16="http://schemas.microsoft.com/office/drawing/2014/main" id="{B93019C9-12AB-C7D0-C990-121E2CADE2E1}"/>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6" name="Rectangle 9">
            <a:extLst>
              <a:ext uri="{FF2B5EF4-FFF2-40B4-BE49-F238E27FC236}">
                <a16:creationId xmlns:a16="http://schemas.microsoft.com/office/drawing/2014/main" id="{9C37C79D-2297-A5BF-0A76-FF9ABED5855C}"/>
              </a:ext>
            </a:extLst>
          </p:cNvPr>
          <p:cNvSpPr>
            <a:spLocks noGrp="1" noChangeArrowheads="1"/>
          </p:cNvSpPr>
          <p:nvPr>
            <p:ph type="sldNum" sz="quarter" idx="12"/>
          </p:nvPr>
        </p:nvSpPr>
        <p:spPr>
          <a:ln/>
        </p:spPr>
        <p:txBody>
          <a:bodyPr/>
          <a:lstStyle>
            <a:lvl1pPr>
              <a:defRPr/>
            </a:lvl1pPr>
          </a:lstStyle>
          <a:p>
            <a:pPr>
              <a:defRPr/>
            </a:pPr>
            <a:fld id="{D6D1E6FB-B705-4F6C-B10D-479D41AF06BB}" type="slidenum">
              <a:rPr lang="en-US" altLang="en-US"/>
              <a:pPr>
                <a:defRPr/>
              </a:pPr>
              <a:t>‹#›</a:t>
            </a:fld>
            <a:endParaRPr lang="en-US" altLang="en-US"/>
          </a:p>
        </p:txBody>
      </p:sp>
    </p:spTree>
    <p:extLst>
      <p:ext uri="{BB962C8B-B14F-4D97-AF65-F5344CB8AC3E}">
        <p14:creationId xmlns:p14="http://schemas.microsoft.com/office/powerpoint/2010/main" val="2158922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7">
            <a:extLst>
              <a:ext uri="{FF2B5EF4-FFF2-40B4-BE49-F238E27FC236}">
                <a16:creationId xmlns:a16="http://schemas.microsoft.com/office/drawing/2014/main" id="{5C24EA98-5EA2-C6D3-AD65-0C2AD5A6B712}"/>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5" name="Rectangle 8">
            <a:extLst>
              <a:ext uri="{FF2B5EF4-FFF2-40B4-BE49-F238E27FC236}">
                <a16:creationId xmlns:a16="http://schemas.microsoft.com/office/drawing/2014/main" id="{B140E1C0-04E2-2091-6186-B2DC622246AA}"/>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6" name="Rectangle 9">
            <a:extLst>
              <a:ext uri="{FF2B5EF4-FFF2-40B4-BE49-F238E27FC236}">
                <a16:creationId xmlns:a16="http://schemas.microsoft.com/office/drawing/2014/main" id="{5165579E-2BB9-EE2D-A2B9-58F3223B90D5}"/>
              </a:ext>
            </a:extLst>
          </p:cNvPr>
          <p:cNvSpPr>
            <a:spLocks noGrp="1" noChangeArrowheads="1"/>
          </p:cNvSpPr>
          <p:nvPr>
            <p:ph type="sldNum" sz="quarter" idx="12"/>
          </p:nvPr>
        </p:nvSpPr>
        <p:spPr>
          <a:ln/>
        </p:spPr>
        <p:txBody>
          <a:bodyPr/>
          <a:lstStyle>
            <a:lvl1pPr>
              <a:defRPr/>
            </a:lvl1pPr>
          </a:lstStyle>
          <a:p>
            <a:pPr>
              <a:defRPr/>
            </a:pPr>
            <a:fld id="{35DBD600-16EE-4054-B56E-6CA27EFD65F9}" type="slidenum">
              <a:rPr lang="en-US" altLang="en-US"/>
              <a:pPr>
                <a:defRPr/>
              </a:pPr>
              <a:t>‹#›</a:t>
            </a:fld>
            <a:endParaRPr lang="en-US" altLang="en-US"/>
          </a:p>
        </p:txBody>
      </p:sp>
    </p:spTree>
    <p:extLst>
      <p:ext uri="{BB962C8B-B14F-4D97-AF65-F5344CB8AC3E}">
        <p14:creationId xmlns:p14="http://schemas.microsoft.com/office/powerpoint/2010/main" val="952012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4906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4906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a:extLst>
              <a:ext uri="{FF2B5EF4-FFF2-40B4-BE49-F238E27FC236}">
                <a16:creationId xmlns:a16="http://schemas.microsoft.com/office/drawing/2014/main" id="{7E3B21D5-E699-9AD4-6A2E-AD00CF0DE2A8}"/>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6" name="Rectangle 8">
            <a:extLst>
              <a:ext uri="{FF2B5EF4-FFF2-40B4-BE49-F238E27FC236}">
                <a16:creationId xmlns:a16="http://schemas.microsoft.com/office/drawing/2014/main" id="{D5CFFE6D-1471-A4E0-CB97-0797B51E8C3D}"/>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7" name="Rectangle 9">
            <a:extLst>
              <a:ext uri="{FF2B5EF4-FFF2-40B4-BE49-F238E27FC236}">
                <a16:creationId xmlns:a16="http://schemas.microsoft.com/office/drawing/2014/main" id="{53294337-0449-44B7-BF26-601795617BDD}"/>
              </a:ext>
            </a:extLst>
          </p:cNvPr>
          <p:cNvSpPr>
            <a:spLocks noGrp="1" noChangeArrowheads="1"/>
          </p:cNvSpPr>
          <p:nvPr>
            <p:ph type="sldNum" sz="quarter" idx="12"/>
          </p:nvPr>
        </p:nvSpPr>
        <p:spPr>
          <a:ln/>
        </p:spPr>
        <p:txBody>
          <a:bodyPr/>
          <a:lstStyle>
            <a:lvl1pPr>
              <a:defRPr/>
            </a:lvl1pPr>
          </a:lstStyle>
          <a:p>
            <a:pPr>
              <a:defRPr/>
            </a:pPr>
            <a:fld id="{97C00357-C601-4EFC-AECF-48A1F5283940}" type="slidenum">
              <a:rPr lang="en-US" altLang="en-US"/>
              <a:pPr>
                <a:defRPr/>
              </a:pPr>
              <a:t>‹#›</a:t>
            </a:fld>
            <a:endParaRPr lang="en-US" altLang="en-US"/>
          </a:p>
        </p:txBody>
      </p:sp>
    </p:spTree>
    <p:extLst>
      <p:ext uri="{BB962C8B-B14F-4D97-AF65-F5344CB8AC3E}">
        <p14:creationId xmlns:p14="http://schemas.microsoft.com/office/powerpoint/2010/main" val="108035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a:extLst>
              <a:ext uri="{FF2B5EF4-FFF2-40B4-BE49-F238E27FC236}">
                <a16:creationId xmlns:a16="http://schemas.microsoft.com/office/drawing/2014/main" id="{BE15971F-07B5-B661-0604-57EB87A09356}"/>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8" name="Rectangle 8">
            <a:extLst>
              <a:ext uri="{FF2B5EF4-FFF2-40B4-BE49-F238E27FC236}">
                <a16:creationId xmlns:a16="http://schemas.microsoft.com/office/drawing/2014/main" id="{E63F4FDE-721E-8867-51D5-79F71E6CD37F}"/>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9" name="Rectangle 9">
            <a:extLst>
              <a:ext uri="{FF2B5EF4-FFF2-40B4-BE49-F238E27FC236}">
                <a16:creationId xmlns:a16="http://schemas.microsoft.com/office/drawing/2014/main" id="{1F046D0D-5716-5F79-BEF5-FB13F6671AA5}"/>
              </a:ext>
            </a:extLst>
          </p:cNvPr>
          <p:cNvSpPr>
            <a:spLocks noGrp="1" noChangeArrowheads="1"/>
          </p:cNvSpPr>
          <p:nvPr>
            <p:ph type="sldNum" sz="quarter" idx="12"/>
          </p:nvPr>
        </p:nvSpPr>
        <p:spPr>
          <a:ln/>
        </p:spPr>
        <p:txBody>
          <a:bodyPr/>
          <a:lstStyle>
            <a:lvl1pPr>
              <a:defRPr/>
            </a:lvl1pPr>
          </a:lstStyle>
          <a:p>
            <a:pPr>
              <a:defRPr/>
            </a:pPr>
            <a:fld id="{D00564C8-C533-43F7-8D43-6EECAD2DE76E}" type="slidenum">
              <a:rPr lang="en-US" altLang="en-US"/>
              <a:pPr>
                <a:defRPr/>
              </a:pPr>
              <a:t>‹#›</a:t>
            </a:fld>
            <a:endParaRPr lang="en-US" altLang="en-US"/>
          </a:p>
        </p:txBody>
      </p:sp>
    </p:spTree>
    <p:extLst>
      <p:ext uri="{BB962C8B-B14F-4D97-AF65-F5344CB8AC3E}">
        <p14:creationId xmlns:p14="http://schemas.microsoft.com/office/powerpoint/2010/main" val="1790260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a:extLst>
              <a:ext uri="{FF2B5EF4-FFF2-40B4-BE49-F238E27FC236}">
                <a16:creationId xmlns:a16="http://schemas.microsoft.com/office/drawing/2014/main" id="{3339F373-9120-6F40-E7B4-BFD0A0907C5C}"/>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4" name="Rectangle 8">
            <a:extLst>
              <a:ext uri="{FF2B5EF4-FFF2-40B4-BE49-F238E27FC236}">
                <a16:creationId xmlns:a16="http://schemas.microsoft.com/office/drawing/2014/main" id="{2B25073D-7292-43A9-434A-988EF8EF2513}"/>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5" name="Rectangle 9">
            <a:extLst>
              <a:ext uri="{FF2B5EF4-FFF2-40B4-BE49-F238E27FC236}">
                <a16:creationId xmlns:a16="http://schemas.microsoft.com/office/drawing/2014/main" id="{2EC1D890-5E05-24BF-6C7F-FBB121066B1C}"/>
              </a:ext>
            </a:extLst>
          </p:cNvPr>
          <p:cNvSpPr>
            <a:spLocks noGrp="1" noChangeArrowheads="1"/>
          </p:cNvSpPr>
          <p:nvPr>
            <p:ph type="sldNum" sz="quarter" idx="12"/>
          </p:nvPr>
        </p:nvSpPr>
        <p:spPr>
          <a:ln/>
        </p:spPr>
        <p:txBody>
          <a:bodyPr/>
          <a:lstStyle>
            <a:lvl1pPr>
              <a:defRPr/>
            </a:lvl1pPr>
          </a:lstStyle>
          <a:p>
            <a:pPr>
              <a:defRPr/>
            </a:pPr>
            <a:fld id="{ACE5D0CC-A414-4A93-9B23-715ECE8D14FD}" type="slidenum">
              <a:rPr lang="en-US" altLang="en-US"/>
              <a:pPr>
                <a:defRPr/>
              </a:pPr>
              <a:t>‹#›</a:t>
            </a:fld>
            <a:endParaRPr lang="en-US" altLang="en-US"/>
          </a:p>
        </p:txBody>
      </p:sp>
    </p:spTree>
    <p:extLst>
      <p:ext uri="{BB962C8B-B14F-4D97-AF65-F5344CB8AC3E}">
        <p14:creationId xmlns:p14="http://schemas.microsoft.com/office/powerpoint/2010/main" val="2016413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E4389053-D84F-73FB-1925-52200276FF53}"/>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3" name="Rectangle 8">
            <a:extLst>
              <a:ext uri="{FF2B5EF4-FFF2-40B4-BE49-F238E27FC236}">
                <a16:creationId xmlns:a16="http://schemas.microsoft.com/office/drawing/2014/main" id="{1AF72E86-D39E-042A-2192-64BE0334EFC2}"/>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4" name="Rectangle 9">
            <a:extLst>
              <a:ext uri="{FF2B5EF4-FFF2-40B4-BE49-F238E27FC236}">
                <a16:creationId xmlns:a16="http://schemas.microsoft.com/office/drawing/2014/main" id="{E7915CE2-C42B-D746-DEC2-283210366BCA}"/>
              </a:ext>
            </a:extLst>
          </p:cNvPr>
          <p:cNvSpPr>
            <a:spLocks noGrp="1" noChangeArrowheads="1"/>
          </p:cNvSpPr>
          <p:nvPr>
            <p:ph type="sldNum" sz="quarter" idx="12"/>
          </p:nvPr>
        </p:nvSpPr>
        <p:spPr>
          <a:ln/>
        </p:spPr>
        <p:txBody>
          <a:bodyPr/>
          <a:lstStyle>
            <a:lvl1pPr>
              <a:defRPr/>
            </a:lvl1pPr>
          </a:lstStyle>
          <a:p>
            <a:pPr>
              <a:defRPr/>
            </a:pPr>
            <a:fld id="{61671CB4-86E2-44CF-9232-2F0F228B1091}" type="slidenum">
              <a:rPr lang="en-US" altLang="en-US"/>
              <a:pPr>
                <a:defRPr/>
              </a:pPr>
              <a:t>‹#›</a:t>
            </a:fld>
            <a:endParaRPr lang="en-US" altLang="en-US"/>
          </a:p>
        </p:txBody>
      </p:sp>
    </p:spTree>
    <p:extLst>
      <p:ext uri="{BB962C8B-B14F-4D97-AF65-F5344CB8AC3E}">
        <p14:creationId xmlns:p14="http://schemas.microsoft.com/office/powerpoint/2010/main" val="142378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7">
            <a:extLst>
              <a:ext uri="{FF2B5EF4-FFF2-40B4-BE49-F238E27FC236}">
                <a16:creationId xmlns:a16="http://schemas.microsoft.com/office/drawing/2014/main" id="{A13668FC-4B81-7D5D-D5B4-08D1A6737D4D}"/>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6" name="Rectangle 8">
            <a:extLst>
              <a:ext uri="{FF2B5EF4-FFF2-40B4-BE49-F238E27FC236}">
                <a16:creationId xmlns:a16="http://schemas.microsoft.com/office/drawing/2014/main" id="{F9621C41-7FDE-633D-DA2B-AD57ECF7863A}"/>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7" name="Rectangle 9">
            <a:extLst>
              <a:ext uri="{FF2B5EF4-FFF2-40B4-BE49-F238E27FC236}">
                <a16:creationId xmlns:a16="http://schemas.microsoft.com/office/drawing/2014/main" id="{0CEDDAD4-077D-989A-6FF1-A14338BE1D2A}"/>
              </a:ext>
            </a:extLst>
          </p:cNvPr>
          <p:cNvSpPr>
            <a:spLocks noGrp="1" noChangeArrowheads="1"/>
          </p:cNvSpPr>
          <p:nvPr>
            <p:ph type="sldNum" sz="quarter" idx="12"/>
          </p:nvPr>
        </p:nvSpPr>
        <p:spPr>
          <a:ln/>
        </p:spPr>
        <p:txBody>
          <a:bodyPr/>
          <a:lstStyle>
            <a:lvl1pPr>
              <a:defRPr/>
            </a:lvl1pPr>
          </a:lstStyle>
          <a:p>
            <a:pPr>
              <a:defRPr/>
            </a:pPr>
            <a:fld id="{61A507C2-4D77-49A6-A315-7C63C6F4CE2F}" type="slidenum">
              <a:rPr lang="en-US" altLang="en-US"/>
              <a:pPr>
                <a:defRPr/>
              </a:pPr>
              <a:t>‹#›</a:t>
            </a:fld>
            <a:endParaRPr lang="en-US" altLang="en-US"/>
          </a:p>
        </p:txBody>
      </p:sp>
    </p:spTree>
    <p:extLst>
      <p:ext uri="{BB962C8B-B14F-4D97-AF65-F5344CB8AC3E}">
        <p14:creationId xmlns:p14="http://schemas.microsoft.com/office/powerpoint/2010/main" val="1976453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7">
            <a:extLst>
              <a:ext uri="{FF2B5EF4-FFF2-40B4-BE49-F238E27FC236}">
                <a16:creationId xmlns:a16="http://schemas.microsoft.com/office/drawing/2014/main" id="{4F70B23D-DC94-17AA-0724-55E7F1B09C93}"/>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6" name="Rectangle 8">
            <a:extLst>
              <a:ext uri="{FF2B5EF4-FFF2-40B4-BE49-F238E27FC236}">
                <a16:creationId xmlns:a16="http://schemas.microsoft.com/office/drawing/2014/main" id="{289A86F5-1C24-77B5-DE16-223BA6FD18EA}"/>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7" name="Rectangle 9">
            <a:extLst>
              <a:ext uri="{FF2B5EF4-FFF2-40B4-BE49-F238E27FC236}">
                <a16:creationId xmlns:a16="http://schemas.microsoft.com/office/drawing/2014/main" id="{9D8BA6C0-1250-BC53-D98E-1A3B82E157AA}"/>
              </a:ext>
            </a:extLst>
          </p:cNvPr>
          <p:cNvSpPr>
            <a:spLocks noGrp="1" noChangeArrowheads="1"/>
          </p:cNvSpPr>
          <p:nvPr>
            <p:ph type="sldNum" sz="quarter" idx="12"/>
          </p:nvPr>
        </p:nvSpPr>
        <p:spPr>
          <a:ln/>
        </p:spPr>
        <p:txBody>
          <a:bodyPr/>
          <a:lstStyle>
            <a:lvl1pPr>
              <a:defRPr/>
            </a:lvl1pPr>
          </a:lstStyle>
          <a:p>
            <a:pPr>
              <a:defRPr/>
            </a:pPr>
            <a:fld id="{919C50C4-465F-43E7-BB86-9BD832A60DB6}" type="slidenum">
              <a:rPr lang="en-US" altLang="en-US"/>
              <a:pPr>
                <a:defRPr/>
              </a:pPr>
              <a:t>‹#›</a:t>
            </a:fld>
            <a:endParaRPr lang="en-US" altLang="en-US"/>
          </a:p>
        </p:txBody>
      </p:sp>
    </p:spTree>
    <p:extLst>
      <p:ext uri="{BB962C8B-B14F-4D97-AF65-F5344CB8AC3E}">
        <p14:creationId xmlns:p14="http://schemas.microsoft.com/office/powerpoint/2010/main" val="150572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1AB7974-02BE-AF0B-6565-B8820EF05F70}"/>
              </a:ext>
            </a:extLst>
          </p:cNvPr>
          <p:cNvSpPr>
            <a:spLocks noGrp="1" noChangeArrowheads="1"/>
          </p:cNvSpPr>
          <p:nvPr>
            <p:ph type="title"/>
          </p:nvPr>
        </p:nvSpPr>
        <p:spPr bwMode="auto">
          <a:xfrm>
            <a:off x="457200" y="2286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7DF8852-BE93-0629-2839-3BA7D6E268CE}"/>
              </a:ext>
            </a:extLst>
          </p:cNvPr>
          <p:cNvSpPr>
            <a:spLocks noGrp="1" noChangeArrowheads="1"/>
          </p:cNvSpPr>
          <p:nvPr>
            <p:ph type="body" idx="1"/>
          </p:nvPr>
        </p:nvSpPr>
        <p:spPr bwMode="auto">
          <a:xfrm>
            <a:off x="457200" y="1219200"/>
            <a:ext cx="8229600" cy="490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Rectangle 7">
            <a:extLst>
              <a:ext uri="{FF2B5EF4-FFF2-40B4-BE49-F238E27FC236}">
                <a16:creationId xmlns:a16="http://schemas.microsoft.com/office/drawing/2014/main" id="{5048612F-D734-EF8C-C610-677654B43E01}"/>
              </a:ext>
            </a:extLst>
          </p:cNvPr>
          <p:cNvSpPr>
            <a:spLocks noGrp="1" noChangeArrowheads="1"/>
          </p:cNvSpPr>
          <p:nvPr>
            <p:ph type="dt" sz="half" idx="2"/>
          </p:nvPr>
        </p:nvSpPr>
        <p:spPr bwMode="auto">
          <a:xfrm>
            <a:off x="457200" y="6305550"/>
            <a:ext cx="2209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pPr>
              <a:defRPr/>
            </a:pPr>
            <a:r>
              <a:rPr lang="en-US" altLang="en-US"/>
              <a:t>Instrumentation I</a:t>
            </a:r>
          </a:p>
        </p:txBody>
      </p:sp>
      <p:sp>
        <p:nvSpPr>
          <p:cNvPr id="1032" name="Rectangle 8">
            <a:extLst>
              <a:ext uri="{FF2B5EF4-FFF2-40B4-BE49-F238E27FC236}">
                <a16:creationId xmlns:a16="http://schemas.microsoft.com/office/drawing/2014/main" id="{F74EF5A4-B2EA-B24E-39BC-66DABF244A09}"/>
              </a:ext>
            </a:extLst>
          </p:cNvPr>
          <p:cNvSpPr>
            <a:spLocks noGrp="1" noChangeArrowheads="1"/>
          </p:cNvSpPr>
          <p:nvPr>
            <p:ph type="ftr" sz="quarter" idx="3"/>
          </p:nvPr>
        </p:nvSpPr>
        <p:spPr bwMode="auto">
          <a:xfrm>
            <a:off x="2895600" y="6305550"/>
            <a:ext cx="3352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r>
              <a:rPr lang="en-US" altLang="en-US"/>
              <a:t>A. Gupta                                                     MIME 3440: Heat Transfer</a:t>
            </a:r>
          </a:p>
        </p:txBody>
      </p:sp>
      <p:sp>
        <p:nvSpPr>
          <p:cNvPr id="1033" name="Rectangle 9">
            <a:extLst>
              <a:ext uri="{FF2B5EF4-FFF2-40B4-BE49-F238E27FC236}">
                <a16:creationId xmlns:a16="http://schemas.microsoft.com/office/drawing/2014/main" id="{083B89BB-D513-2B48-94D7-81C5CB22B59D}"/>
              </a:ext>
            </a:extLst>
          </p:cNvPr>
          <p:cNvSpPr>
            <a:spLocks noGrp="1" noChangeArrowheads="1"/>
          </p:cNvSpPr>
          <p:nvPr>
            <p:ph type="sldNum" sz="quarter" idx="4"/>
          </p:nvPr>
        </p:nvSpPr>
        <p:spPr bwMode="auto">
          <a:xfrm>
            <a:off x="6553200" y="6305550"/>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atin typeface="Times New Roman" panose="02020603050405020304" pitchFamily="18" charset="0"/>
              </a:defRPr>
            </a:lvl1pPr>
          </a:lstStyle>
          <a:p>
            <a:pPr>
              <a:defRPr/>
            </a:pPr>
            <a:fld id="{9803A028-523C-40FD-9052-6CE7078BD896}" type="slidenum">
              <a:rPr lang="en-US" altLang="en-US"/>
              <a:pPr>
                <a:defRPr/>
              </a:pPr>
              <a:t>‹#›</a:t>
            </a:fld>
            <a:endParaRPr lang="en-US" altLang="en-US"/>
          </a:p>
        </p:txBody>
      </p:sp>
      <p:sp>
        <p:nvSpPr>
          <p:cNvPr id="2" name="Line 10">
            <a:extLst>
              <a:ext uri="{FF2B5EF4-FFF2-40B4-BE49-F238E27FC236}">
                <a16:creationId xmlns:a16="http://schemas.microsoft.com/office/drawing/2014/main" id="{E7F30D22-1671-FFC1-0E35-9CFBB8400056}"/>
              </a:ext>
            </a:extLst>
          </p:cNvPr>
          <p:cNvSpPr>
            <a:spLocks noChangeShapeType="1"/>
          </p:cNvSpPr>
          <p:nvPr userDrawn="1"/>
        </p:nvSpPr>
        <p:spPr bwMode="auto">
          <a:xfrm>
            <a:off x="457200" y="1066800"/>
            <a:ext cx="8229600"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180"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Lst>
  <p:hf sldNum="0" hdr="0" dt="0"/>
  <p:txStyles>
    <p:titleStyle>
      <a:lvl1pPr algn="ctr" rtl="0" eaLnBrk="0" fontAlgn="base" hangingPunct="0">
        <a:spcBef>
          <a:spcPct val="0"/>
        </a:spcBef>
        <a:spcAft>
          <a:spcPct val="0"/>
        </a:spcAft>
        <a:defRPr sz="4000" kern="12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imes New Roman" panose="02020603050405020304" pitchFamily="18" charset="0"/>
        </a:defRPr>
      </a:lvl2pPr>
      <a:lvl3pPr algn="ctr" rtl="0" eaLnBrk="0" fontAlgn="base" hangingPunct="0">
        <a:spcBef>
          <a:spcPct val="0"/>
        </a:spcBef>
        <a:spcAft>
          <a:spcPct val="0"/>
        </a:spcAft>
        <a:defRPr sz="4000">
          <a:solidFill>
            <a:schemeClr val="tx2"/>
          </a:solidFill>
          <a:latin typeface="Times New Roman" panose="02020603050405020304" pitchFamily="18" charset="0"/>
        </a:defRPr>
      </a:lvl3pPr>
      <a:lvl4pPr algn="ctr" rtl="0" eaLnBrk="0" fontAlgn="base" hangingPunct="0">
        <a:spcBef>
          <a:spcPct val="0"/>
        </a:spcBef>
        <a:spcAft>
          <a:spcPct val="0"/>
        </a:spcAft>
        <a:defRPr sz="4000">
          <a:solidFill>
            <a:schemeClr val="tx2"/>
          </a:solidFill>
          <a:latin typeface="Times New Roman" panose="02020603050405020304" pitchFamily="18" charset="0"/>
        </a:defRPr>
      </a:lvl4pPr>
      <a:lvl5pPr algn="ctr" rtl="0" eaLnBrk="0" fontAlgn="base" hangingPunct="0">
        <a:spcBef>
          <a:spcPct val="0"/>
        </a:spcBef>
        <a:spcAft>
          <a:spcPct val="0"/>
        </a:spcAft>
        <a:defRPr sz="4000">
          <a:solidFill>
            <a:schemeClr val="tx2"/>
          </a:solidFill>
          <a:latin typeface="Times New Roman" panose="02020603050405020304" pitchFamily="18" charset="0"/>
        </a:defRPr>
      </a:lvl5pPr>
      <a:lvl6pPr marL="457200" algn="ctr" rtl="0" fontAlgn="base">
        <a:spcBef>
          <a:spcPct val="0"/>
        </a:spcBef>
        <a:spcAft>
          <a:spcPct val="0"/>
        </a:spcAft>
        <a:defRPr sz="4000">
          <a:solidFill>
            <a:schemeClr val="tx2"/>
          </a:solidFill>
          <a:latin typeface="Times New Roman" panose="02020603050405020304" pitchFamily="18" charset="0"/>
        </a:defRPr>
      </a:lvl6pPr>
      <a:lvl7pPr marL="914400" algn="ctr" rtl="0" fontAlgn="base">
        <a:spcBef>
          <a:spcPct val="0"/>
        </a:spcBef>
        <a:spcAft>
          <a:spcPct val="0"/>
        </a:spcAft>
        <a:defRPr sz="4000">
          <a:solidFill>
            <a:schemeClr val="tx2"/>
          </a:solidFill>
          <a:latin typeface="Times New Roman" panose="02020603050405020304" pitchFamily="18" charset="0"/>
        </a:defRPr>
      </a:lvl7pPr>
      <a:lvl8pPr marL="1371600" algn="ctr" rtl="0" fontAlgn="base">
        <a:spcBef>
          <a:spcPct val="0"/>
        </a:spcBef>
        <a:spcAft>
          <a:spcPct val="0"/>
        </a:spcAft>
        <a:defRPr sz="4000">
          <a:solidFill>
            <a:schemeClr val="tx2"/>
          </a:solidFill>
          <a:latin typeface="Times New Roman" panose="02020603050405020304" pitchFamily="18" charset="0"/>
        </a:defRPr>
      </a:lvl8pPr>
      <a:lvl9pPr marL="1828800" algn="ctr" rtl="0" fontAlgn="base">
        <a:spcBef>
          <a:spcPct val="0"/>
        </a:spcBef>
        <a:spcAft>
          <a:spcPct val="0"/>
        </a:spcAft>
        <a:defRPr sz="40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E258BA64-2686-0C95-22A1-7178E46A9BD7}"/>
              </a:ext>
            </a:extLst>
          </p:cNvPr>
          <p:cNvSpPr>
            <a:spLocks noGrp="1" noChangeArrowheads="1"/>
          </p:cNvSpPr>
          <p:nvPr>
            <p:ph type="ctrTitle"/>
          </p:nvPr>
        </p:nvSpPr>
        <p:spPr>
          <a:xfrm>
            <a:off x="685800" y="2492375"/>
            <a:ext cx="7772400" cy="1470025"/>
          </a:xfrm>
          <a:noFill/>
        </p:spPr>
        <p:txBody>
          <a:bodyPr/>
          <a:lstStyle/>
          <a:p>
            <a:pPr eaLnBrk="1" hangingPunct="1"/>
            <a:r>
              <a:rPr lang="en-US" altLang="en-US" sz="4400" dirty="0"/>
              <a:t>MIME 3450: Energy Lab </a:t>
            </a:r>
            <a:br>
              <a:rPr lang="en-US" altLang="en-US" sz="4400" dirty="0"/>
            </a:br>
            <a:br>
              <a:rPr lang="en-US" altLang="en-US" sz="4400" dirty="0"/>
            </a:br>
            <a:r>
              <a:rPr lang="en-US" altLang="en-US" sz="3600" dirty="0" err="1">
                <a:solidFill>
                  <a:srgbClr val="0070C0"/>
                </a:solidFill>
              </a:rPr>
              <a:t>Lab</a:t>
            </a:r>
            <a:r>
              <a:rPr lang="en-US" altLang="en-US" sz="3600" dirty="0">
                <a:solidFill>
                  <a:srgbClr val="0070C0"/>
                </a:solidFill>
              </a:rPr>
              <a:t> 4B: ML-Based Heat Convection</a:t>
            </a:r>
          </a:p>
        </p:txBody>
      </p:sp>
      <p:pic>
        <p:nvPicPr>
          <p:cNvPr id="3" name="Picture 2">
            <a:extLst>
              <a:ext uri="{FF2B5EF4-FFF2-40B4-BE49-F238E27FC236}">
                <a16:creationId xmlns:a16="http://schemas.microsoft.com/office/drawing/2014/main" id="{D1EEF3B4-A452-1925-5F83-189A38D0206F}"/>
              </a:ext>
            </a:extLst>
          </p:cNvPr>
          <p:cNvPicPr>
            <a:picLocks noChangeAspect="1"/>
          </p:cNvPicPr>
          <p:nvPr/>
        </p:nvPicPr>
        <p:blipFill>
          <a:blip r:embed="rId2"/>
          <a:stretch>
            <a:fillRect/>
          </a:stretch>
        </p:blipFill>
        <p:spPr>
          <a:xfrm>
            <a:off x="3048000" y="6096000"/>
            <a:ext cx="4474852" cy="5913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29F8B-23F6-5EDC-7C45-31CED4A01A19}"/>
            </a:ext>
          </a:extLst>
        </p:cNvPr>
        <p:cNvGrpSpPr/>
        <p:nvPr/>
      </p:nvGrpSpPr>
      <p:grpSpPr>
        <a:xfrm>
          <a:off x="0" y="0"/>
          <a:ext cx="0" cy="0"/>
          <a:chOff x="0" y="0"/>
          <a:chExt cx="0" cy="0"/>
        </a:xfrm>
      </p:grpSpPr>
      <p:sp>
        <p:nvSpPr>
          <p:cNvPr id="12290" name="Rectangle 7">
            <a:extLst>
              <a:ext uri="{FF2B5EF4-FFF2-40B4-BE49-F238E27FC236}">
                <a16:creationId xmlns:a16="http://schemas.microsoft.com/office/drawing/2014/main" id="{574FD6C1-FB6E-A66E-AA55-A2C1F2D576CA}"/>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Loading Your Forced Data</a:t>
            </a:r>
          </a:p>
        </p:txBody>
      </p:sp>
      <p:sp>
        <p:nvSpPr>
          <p:cNvPr id="2" name="Footer Placeholder 1">
            <a:extLst>
              <a:ext uri="{FF2B5EF4-FFF2-40B4-BE49-F238E27FC236}">
                <a16:creationId xmlns:a16="http://schemas.microsoft.com/office/drawing/2014/main" id="{1EC977C8-9ADF-6029-72E1-FE327130AA24}"/>
              </a:ext>
            </a:extLst>
          </p:cNvPr>
          <p:cNvSpPr>
            <a:spLocks noGrp="1"/>
          </p:cNvSpPr>
          <p:nvPr>
            <p:ph type="ftr" sz="quarter" idx="11"/>
          </p:nvPr>
        </p:nvSpPr>
        <p:spPr/>
        <p:txBody>
          <a:bodyPr/>
          <a:lstStyle/>
          <a:p>
            <a:pPr>
              <a:defRPr/>
            </a:pPr>
            <a:r>
              <a:rPr lang="en-US" altLang="en-US" dirty="0"/>
              <a:t>A. Gupta                                                     MIME 3450: Energy Lab</a:t>
            </a:r>
          </a:p>
        </p:txBody>
      </p:sp>
      <p:sp>
        <p:nvSpPr>
          <p:cNvPr id="3" name="Content Placeholder 2">
            <a:extLst>
              <a:ext uri="{FF2B5EF4-FFF2-40B4-BE49-F238E27FC236}">
                <a16:creationId xmlns:a16="http://schemas.microsoft.com/office/drawing/2014/main" id="{3DE38F60-404A-0CC7-132B-29EF6DE44DFB}"/>
              </a:ext>
            </a:extLst>
          </p:cNvPr>
          <p:cNvSpPr txBox="1">
            <a:spLocks/>
          </p:cNvSpPr>
          <p:nvPr/>
        </p:nvSpPr>
        <p:spPr>
          <a:xfrm>
            <a:off x="304800" y="1143000"/>
            <a:ext cx="8763000" cy="4724400"/>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from </a:t>
            </a:r>
            <a:r>
              <a:rPr lang="en-US" sz="1800" dirty="0" err="1"/>
              <a:t>google.colab</a:t>
            </a:r>
            <a:r>
              <a:rPr lang="en-US" sz="1800" dirty="0"/>
              <a:t> import files</a:t>
            </a:r>
          </a:p>
          <a:p>
            <a:pPr marL="0" indent="0">
              <a:buNone/>
            </a:pPr>
            <a:r>
              <a:rPr lang="en-US" sz="1800" dirty="0"/>
              <a:t>uploaded = </a:t>
            </a:r>
            <a:r>
              <a:rPr lang="en-US" sz="1800" dirty="0" err="1"/>
              <a:t>files.upload</a:t>
            </a:r>
            <a:r>
              <a:rPr lang="en-US" sz="1800" dirty="0"/>
              <a:t>()   # Upload forced_convection_data.csv'</a:t>
            </a:r>
          </a:p>
          <a:p>
            <a:pPr marL="0" indent="0">
              <a:buNone/>
            </a:pPr>
            <a:endParaRPr lang="en-US" sz="1800" dirty="0"/>
          </a:p>
          <a:p>
            <a:pPr marL="0" indent="0">
              <a:buNone/>
            </a:pPr>
            <a:r>
              <a:rPr lang="en-US" sz="1800" dirty="0"/>
              <a:t>import io</a:t>
            </a:r>
          </a:p>
          <a:p>
            <a:pPr marL="0" indent="0">
              <a:buNone/>
            </a:pPr>
            <a:r>
              <a:rPr lang="en-US" sz="1800" dirty="0"/>
              <a:t>data = </a:t>
            </a:r>
            <a:r>
              <a:rPr lang="en-US" sz="1800" dirty="0" err="1"/>
              <a:t>pd.read_csv</a:t>
            </a:r>
            <a:r>
              <a:rPr lang="en-US" sz="1800" dirty="0"/>
              <a:t>(</a:t>
            </a:r>
            <a:r>
              <a:rPr lang="en-US" sz="1800" dirty="0" err="1"/>
              <a:t>io.BytesIO</a:t>
            </a:r>
            <a:r>
              <a:rPr lang="en-US" sz="1800" dirty="0"/>
              <a:t>(uploaded[forced_convection_data.csv’]))</a:t>
            </a:r>
          </a:p>
          <a:p>
            <a:pPr marL="0" indent="0">
              <a:buNone/>
            </a:pPr>
            <a:endParaRPr lang="en-US" sz="1800" dirty="0"/>
          </a:p>
          <a:p>
            <a:pPr marL="0" indent="0">
              <a:buNone/>
            </a:pPr>
            <a:r>
              <a:rPr lang="en-US" sz="1800" b="1" dirty="0"/>
              <a:t>What it does:</a:t>
            </a:r>
            <a:endParaRPr lang="en-US" sz="1800" dirty="0"/>
          </a:p>
          <a:p>
            <a:r>
              <a:rPr lang="en-US" sz="1800" dirty="0"/>
              <a:t>Prompts you to </a:t>
            </a:r>
            <a:r>
              <a:rPr lang="en-US" sz="1800" b="1" dirty="0"/>
              <a:t>upload a CSV file</a:t>
            </a:r>
            <a:r>
              <a:rPr lang="en-US" sz="1800" dirty="0"/>
              <a:t> from your computer</a:t>
            </a:r>
          </a:p>
          <a:p>
            <a:r>
              <a:rPr lang="en-US" sz="1800" dirty="0"/>
              <a:t>Reads the uploaded file into a </a:t>
            </a:r>
            <a:r>
              <a:rPr lang="en-US" sz="1800" b="1" dirty="0"/>
              <a:t>pandas </a:t>
            </a:r>
            <a:r>
              <a:rPr lang="en-US" sz="1800" b="1" dirty="0" err="1"/>
              <a:t>DataFrame</a:t>
            </a:r>
            <a:endParaRPr lang="en-US" sz="1800" dirty="0"/>
          </a:p>
          <a:p>
            <a:pPr marL="0" indent="0">
              <a:buNone/>
            </a:pPr>
            <a:endParaRPr lang="en-US" sz="1800" b="1" dirty="0"/>
          </a:p>
          <a:p>
            <a:pPr marL="0" indent="0">
              <a:buNone/>
            </a:pPr>
            <a:r>
              <a:rPr lang="en-US" sz="1800" b="1" dirty="0"/>
              <a:t>Why needed:</a:t>
            </a:r>
          </a:p>
          <a:p>
            <a:pPr marL="0" indent="0">
              <a:buNone/>
            </a:pPr>
            <a:r>
              <a:rPr lang="en-US" sz="1800" dirty="0"/>
              <a:t>Makes your experimental results accessible for machine learning.</a:t>
            </a:r>
          </a:p>
          <a:p>
            <a:pPr marL="0" indent="0">
              <a:buNone/>
            </a:pPr>
            <a:endParaRPr lang="en-US" sz="1800" b="1" dirty="0"/>
          </a:p>
          <a:p>
            <a:pPr marL="0" indent="0">
              <a:buNone/>
            </a:pPr>
            <a:r>
              <a:rPr lang="en-US" sz="1800" b="1" dirty="0"/>
              <a:t>Analogy:</a:t>
            </a:r>
          </a:p>
          <a:p>
            <a:pPr marL="0" indent="0">
              <a:buNone/>
            </a:pPr>
            <a:r>
              <a:rPr lang="en-US" sz="1800" dirty="0"/>
              <a:t>Like </a:t>
            </a:r>
            <a:r>
              <a:rPr lang="en-US" sz="1800" b="1" dirty="0"/>
              <a:t>opening your lab notebook</a:t>
            </a:r>
            <a:r>
              <a:rPr lang="en-US" sz="1800" dirty="0"/>
              <a:t> so you can work with the recorded data.</a:t>
            </a:r>
          </a:p>
          <a:p>
            <a:pPr marL="0" indent="0">
              <a:buNone/>
            </a:pPr>
            <a:endParaRPr lang="en-US" sz="1800" dirty="0"/>
          </a:p>
        </p:txBody>
      </p:sp>
    </p:spTree>
    <p:extLst>
      <p:ext uri="{BB962C8B-B14F-4D97-AF65-F5344CB8AC3E}">
        <p14:creationId xmlns:p14="http://schemas.microsoft.com/office/powerpoint/2010/main" val="1108828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DC138-9D0E-26B5-DF5C-881C69A9F5DD}"/>
            </a:ext>
          </a:extLst>
        </p:cNvPr>
        <p:cNvGrpSpPr/>
        <p:nvPr/>
      </p:nvGrpSpPr>
      <p:grpSpPr>
        <a:xfrm>
          <a:off x="0" y="0"/>
          <a:ext cx="0" cy="0"/>
          <a:chOff x="0" y="0"/>
          <a:chExt cx="0" cy="0"/>
        </a:xfrm>
      </p:grpSpPr>
      <p:sp>
        <p:nvSpPr>
          <p:cNvPr id="12290" name="Rectangle 7">
            <a:extLst>
              <a:ext uri="{FF2B5EF4-FFF2-40B4-BE49-F238E27FC236}">
                <a16:creationId xmlns:a16="http://schemas.microsoft.com/office/drawing/2014/main" id="{740C1C5F-3D9F-6590-27FC-2933D41046FA}"/>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Selecting Features (X) and Labels (y)</a:t>
            </a:r>
          </a:p>
        </p:txBody>
      </p:sp>
      <p:sp>
        <p:nvSpPr>
          <p:cNvPr id="2" name="Footer Placeholder 1">
            <a:extLst>
              <a:ext uri="{FF2B5EF4-FFF2-40B4-BE49-F238E27FC236}">
                <a16:creationId xmlns:a16="http://schemas.microsoft.com/office/drawing/2014/main" id="{EAB18D57-F5E1-4A3E-C0B2-49358214FDBA}"/>
              </a:ext>
            </a:extLst>
          </p:cNvPr>
          <p:cNvSpPr>
            <a:spLocks noGrp="1"/>
          </p:cNvSpPr>
          <p:nvPr>
            <p:ph type="ftr" sz="quarter" idx="11"/>
          </p:nvPr>
        </p:nvSpPr>
        <p:spPr/>
        <p:txBody>
          <a:bodyPr/>
          <a:lstStyle/>
          <a:p>
            <a:pPr>
              <a:defRPr/>
            </a:pPr>
            <a:r>
              <a:rPr lang="en-US" altLang="en-US" dirty="0"/>
              <a:t>A. Gupta                                                     MIME 3450: Energy Lab</a:t>
            </a:r>
          </a:p>
        </p:txBody>
      </p:sp>
      <p:sp>
        <p:nvSpPr>
          <p:cNvPr id="3" name="Content Placeholder 2">
            <a:extLst>
              <a:ext uri="{FF2B5EF4-FFF2-40B4-BE49-F238E27FC236}">
                <a16:creationId xmlns:a16="http://schemas.microsoft.com/office/drawing/2014/main" id="{8A619D74-313E-7439-AFC2-D9159DDD495C}"/>
              </a:ext>
            </a:extLst>
          </p:cNvPr>
          <p:cNvSpPr txBox="1">
            <a:spLocks/>
          </p:cNvSpPr>
          <p:nvPr/>
        </p:nvSpPr>
        <p:spPr>
          <a:xfrm>
            <a:off x="381000" y="1143000"/>
            <a:ext cx="8229600" cy="4724400"/>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t>numeric_inputs</a:t>
            </a:r>
            <a:r>
              <a:rPr lang="en-US" sz="1800" dirty="0"/>
              <a:t> = ["To", "Trod"]      # Numeric features</a:t>
            </a:r>
          </a:p>
          <a:p>
            <a:pPr marL="0" indent="0">
              <a:buNone/>
            </a:pPr>
            <a:r>
              <a:rPr lang="en-US" sz="1800" dirty="0" err="1"/>
              <a:t>categorical_input</a:t>
            </a:r>
            <a:r>
              <a:rPr lang="en-US" sz="1800" dirty="0"/>
              <a:t> = ["Speed"]        # Text/categorical feature</a:t>
            </a:r>
          </a:p>
          <a:p>
            <a:pPr marL="0" indent="0">
              <a:buNone/>
            </a:pPr>
            <a:r>
              <a:rPr lang="en-US" sz="1800" dirty="0" err="1"/>
              <a:t>output_col</a:t>
            </a:r>
            <a:r>
              <a:rPr lang="en-US" sz="1800" dirty="0"/>
              <a:t> = ["h"]                    # Target label</a:t>
            </a:r>
          </a:p>
          <a:p>
            <a:pPr marL="0" indent="0">
              <a:buNone/>
            </a:pPr>
            <a:endParaRPr lang="fr-FR" sz="1800" dirty="0"/>
          </a:p>
          <a:p>
            <a:pPr marL="0" indent="0">
              <a:buNone/>
            </a:pPr>
            <a:r>
              <a:rPr lang="fr-FR" sz="1800" dirty="0"/>
              <a:t>X = data[</a:t>
            </a:r>
            <a:r>
              <a:rPr lang="fr-FR" sz="1800" dirty="0" err="1"/>
              <a:t>input_cols</a:t>
            </a:r>
            <a:r>
              <a:rPr lang="fr-FR" sz="1800" dirty="0"/>
              <a:t>]   # </a:t>
            </a:r>
            <a:r>
              <a:rPr lang="fr-FR" sz="1800" dirty="0" err="1"/>
              <a:t>Features</a:t>
            </a:r>
            <a:r>
              <a:rPr lang="fr-FR" sz="1800" dirty="0"/>
              <a:t> (inputs)</a:t>
            </a:r>
          </a:p>
          <a:p>
            <a:pPr marL="0" indent="0">
              <a:buNone/>
            </a:pPr>
            <a:r>
              <a:rPr lang="fr-FR" sz="1800" dirty="0"/>
              <a:t>y = data[</a:t>
            </a:r>
            <a:r>
              <a:rPr lang="fr-FR" sz="1800" dirty="0" err="1"/>
              <a:t>output_cols</a:t>
            </a:r>
            <a:r>
              <a:rPr lang="fr-FR" sz="1800" dirty="0"/>
              <a:t>]  # Labels (outputs)</a:t>
            </a:r>
          </a:p>
          <a:p>
            <a:pPr marL="0" indent="0">
              <a:buNone/>
            </a:pPr>
            <a:endParaRPr lang="en-US" sz="1800" dirty="0"/>
          </a:p>
          <a:p>
            <a:pPr marL="0" indent="0">
              <a:buNone/>
            </a:pPr>
            <a:r>
              <a:rPr lang="en-US" sz="1800" b="1" dirty="0"/>
              <a:t>What it does:</a:t>
            </a:r>
          </a:p>
          <a:p>
            <a:pPr marL="0" indent="0">
              <a:buNone/>
            </a:pPr>
            <a:r>
              <a:rPr lang="en-US" sz="1800" dirty="0"/>
              <a:t>X → input data (temperature reading, speed)</a:t>
            </a:r>
          </a:p>
          <a:p>
            <a:pPr marL="0" indent="0">
              <a:buNone/>
            </a:pPr>
            <a:r>
              <a:rPr lang="en-US" sz="1800" dirty="0"/>
              <a:t>y → target values the model must predict (heat transfer coefficient)</a:t>
            </a:r>
          </a:p>
          <a:p>
            <a:pPr marL="0" indent="0">
              <a:buNone/>
            </a:pPr>
            <a:endParaRPr lang="en-US" sz="1800" dirty="0"/>
          </a:p>
          <a:p>
            <a:pPr marL="0" indent="0">
              <a:buNone/>
            </a:pPr>
            <a:r>
              <a:rPr lang="en-US" sz="1800" b="1" dirty="0"/>
              <a:t>Why needed:</a:t>
            </a:r>
          </a:p>
          <a:p>
            <a:pPr marL="0" indent="0">
              <a:buNone/>
            </a:pPr>
            <a:r>
              <a:rPr lang="en-US" sz="1800" dirty="0"/>
              <a:t>The ML model learns patterns from X → y.</a:t>
            </a:r>
          </a:p>
          <a:p>
            <a:pPr marL="0" indent="0">
              <a:buNone/>
            </a:pPr>
            <a:endParaRPr lang="en-US" sz="1800" dirty="0"/>
          </a:p>
          <a:p>
            <a:pPr marL="0" indent="0">
              <a:buNone/>
            </a:pPr>
            <a:r>
              <a:rPr lang="en-US" sz="1800" b="1" dirty="0"/>
              <a:t>Analogy:</a:t>
            </a:r>
          </a:p>
          <a:p>
            <a:pPr marL="0" indent="0">
              <a:buNone/>
            </a:pPr>
            <a:r>
              <a:rPr lang="en-US" sz="1800" dirty="0"/>
              <a:t>Recipe ingredients (X) vs. the final dish outcome (y).</a:t>
            </a:r>
          </a:p>
        </p:txBody>
      </p:sp>
    </p:spTree>
    <p:extLst>
      <p:ext uri="{BB962C8B-B14F-4D97-AF65-F5344CB8AC3E}">
        <p14:creationId xmlns:p14="http://schemas.microsoft.com/office/powerpoint/2010/main" val="2016051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9BE0C-8042-F6B6-1752-991E5ECABF99}"/>
            </a:ext>
          </a:extLst>
        </p:cNvPr>
        <p:cNvGrpSpPr/>
        <p:nvPr/>
      </p:nvGrpSpPr>
      <p:grpSpPr>
        <a:xfrm>
          <a:off x="0" y="0"/>
          <a:ext cx="0" cy="0"/>
          <a:chOff x="0" y="0"/>
          <a:chExt cx="0" cy="0"/>
        </a:xfrm>
      </p:grpSpPr>
      <p:sp>
        <p:nvSpPr>
          <p:cNvPr id="12290" name="Rectangle 7">
            <a:extLst>
              <a:ext uri="{FF2B5EF4-FFF2-40B4-BE49-F238E27FC236}">
                <a16:creationId xmlns:a16="http://schemas.microsoft.com/office/drawing/2014/main" id="{218D1B0E-3C89-849A-0CC7-1418B2414FD0}"/>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Splitting into Train/Test Sets</a:t>
            </a:r>
          </a:p>
        </p:txBody>
      </p:sp>
      <p:sp>
        <p:nvSpPr>
          <p:cNvPr id="2" name="Footer Placeholder 1">
            <a:extLst>
              <a:ext uri="{FF2B5EF4-FFF2-40B4-BE49-F238E27FC236}">
                <a16:creationId xmlns:a16="http://schemas.microsoft.com/office/drawing/2014/main" id="{74B235C4-DCDF-193D-D5F8-C911256EFA46}"/>
              </a:ext>
            </a:extLst>
          </p:cNvPr>
          <p:cNvSpPr>
            <a:spLocks noGrp="1"/>
          </p:cNvSpPr>
          <p:nvPr>
            <p:ph type="ftr" sz="quarter" idx="11"/>
          </p:nvPr>
        </p:nvSpPr>
        <p:spPr/>
        <p:txBody>
          <a:bodyPr/>
          <a:lstStyle/>
          <a:p>
            <a:pPr>
              <a:defRPr/>
            </a:pPr>
            <a:r>
              <a:rPr lang="en-US" altLang="en-US" dirty="0"/>
              <a:t>A. Gupta                                                     MIME 3450: Energy Lab</a:t>
            </a:r>
          </a:p>
        </p:txBody>
      </p:sp>
      <p:sp>
        <p:nvSpPr>
          <p:cNvPr id="3" name="Content Placeholder 2">
            <a:extLst>
              <a:ext uri="{FF2B5EF4-FFF2-40B4-BE49-F238E27FC236}">
                <a16:creationId xmlns:a16="http://schemas.microsoft.com/office/drawing/2014/main" id="{181553AD-CBFB-A9D6-E2E6-3D516A2ED6D9}"/>
              </a:ext>
            </a:extLst>
          </p:cNvPr>
          <p:cNvSpPr txBox="1">
            <a:spLocks/>
          </p:cNvSpPr>
          <p:nvPr/>
        </p:nvSpPr>
        <p:spPr>
          <a:xfrm>
            <a:off x="381000" y="1143000"/>
            <a:ext cx="8229600" cy="4724400"/>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t>train_dataset</a:t>
            </a:r>
            <a:r>
              <a:rPr lang="en-US" sz="1800" dirty="0"/>
              <a:t> = </a:t>
            </a:r>
            <a:r>
              <a:rPr lang="en-US" sz="1800" dirty="0" err="1"/>
              <a:t>data.sample</a:t>
            </a:r>
            <a:r>
              <a:rPr lang="en-US" sz="1800" dirty="0"/>
              <a:t>(frac=0.8, </a:t>
            </a:r>
            <a:r>
              <a:rPr lang="en-US" sz="1800" dirty="0" err="1"/>
              <a:t>random_state</a:t>
            </a:r>
            <a:r>
              <a:rPr lang="en-US" sz="1800" dirty="0"/>
              <a:t>=42)  # 80% training</a:t>
            </a:r>
          </a:p>
          <a:p>
            <a:pPr marL="0" indent="0">
              <a:buNone/>
            </a:pPr>
            <a:r>
              <a:rPr lang="en-US" sz="1800" dirty="0" err="1"/>
              <a:t>test_dataset</a:t>
            </a:r>
            <a:r>
              <a:rPr lang="en-US" sz="1800" dirty="0"/>
              <a:t> = </a:t>
            </a:r>
            <a:r>
              <a:rPr lang="en-US" sz="1800" dirty="0" err="1"/>
              <a:t>data.drop</a:t>
            </a:r>
            <a:r>
              <a:rPr lang="en-US" sz="1800" dirty="0"/>
              <a:t>(</a:t>
            </a:r>
            <a:r>
              <a:rPr lang="en-US" sz="1800" dirty="0" err="1"/>
              <a:t>train_dataset.index</a:t>
            </a:r>
            <a:r>
              <a:rPr lang="en-US" sz="1800" dirty="0"/>
              <a:t>)           # 20% testing</a:t>
            </a:r>
          </a:p>
          <a:p>
            <a:pPr marL="0" indent="0">
              <a:buNone/>
            </a:pPr>
            <a:endParaRPr lang="en-US" sz="1800" dirty="0"/>
          </a:p>
          <a:p>
            <a:pPr marL="0" indent="0">
              <a:buNone/>
            </a:pPr>
            <a:r>
              <a:rPr lang="en-US" sz="1800" dirty="0" err="1"/>
              <a:t>train_labels</a:t>
            </a:r>
            <a:r>
              <a:rPr lang="en-US" sz="1800" dirty="0"/>
              <a:t> = </a:t>
            </a:r>
            <a:r>
              <a:rPr lang="en-US" sz="1800" dirty="0" err="1"/>
              <a:t>train_dataset</a:t>
            </a:r>
            <a:r>
              <a:rPr lang="en-US" sz="1800" dirty="0"/>
              <a:t>[</a:t>
            </a:r>
            <a:r>
              <a:rPr lang="en-US" sz="1800" dirty="0" err="1"/>
              <a:t>output_cols</a:t>
            </a:r>
            <a:r>
              <a:rPr lang="en-US" sz="1800" dirty="0"/>
              <a:t>]</a:t>
            </a:r>
          </a:p>
          <a:p>
            <a:pPr marL="0" indent="0">
              <a:buNone/>
            </a:pPr>
            <a:r>
              <a:rPr lang="en-US" sz="1800" dirty="0" err="1"/>
              <a:t>test_labels</a:t>
            </a:r>
            <a:r>
              <a:rPr lang="en-US" sz="1800" dirty="0"/>
              <a:t> = </a:t>
            </a:r>
            <a:r>
              <a:rPr lang="en-US" sz="1800" dirty="0" err="1"/>
              <a:t>test_dataset</a:t>
            </a:r>
            <a:r>
              <a:rPr lang="en-US" sz="1800" dirty="0"/>
              <a:t>[</a:t>
            </a:r>
            <a:r>
              <a:rPr lang="en-US" sz="1800" dirty="0" err="1"/>
              <a:t>output_cols</a:t>
            </a:r>
            <a:r>
              <a:rPr lang="en-US" sz="1800" dirty="0"/>
              <a:t>]</a:t>
            </a:r>
          </a:p>
          <a:p>
            <a:pPr marL="0" indent="0">
              <a:buNone/>
            </a:pPr>
            <a:endParaRPr lang="en-US" sz="1800" dirty="0"/>
          </a:p>
          <a:p>
            <a:pPr marL="0" indent="0">
              <a:buNone/>
            </a:pPr>
            <a:r>
              <a:rPr lang="en-US" sz="1800" b="1" dirty="0"/>
              <a:t>What it does:</a:t>
            </a:r>
          </a:p>
          <a:p>
            <a:pPr marL="0" indent="0">
              <a:buNone/>
            </a:pPr>
            <a:r>
              <a:rPr lang="en-US" sz="1800" dirty="0"/>
              <a:t>Randomly assigns 80% of the data for </a:t>
            </a:r>
            <a:r>
              <a:rPr lang="en-US" sz="1800" dirty="0" err="1"/>
              <a:t>training.Keeps</a:t>
            </a:r>
            <a:r>
              <a:rPr lang="en-US" sz="1800" dirty="0"/>
              <a:t> the remaining 20% for </a:t>
            </a:r>
            <a:r>
              <a:rPr lang="en-US" sz="1800" dirty="0" err="1"/>
              <a:t>testing.Separates</a:t>
            </a:r>
            <a:r>
              <a:rPr lang="en-US" sz="1800" dirty="0"/>
              <a:t> input features (</a:t>
            </a:r>
            <a:r>
              <a:rPr lang="en-US" sz="1800" dirty="0" err="1"/>
              <a:t>input_cols</a:t>
            </a:r>
            <a:r>
              <a:rPr lang="en-US" sz="1800" dirty="0"/>
              <a:t>) and target outputs (</a:t>
            </a:r>
            <a:r>
              <a:rPr lang="en-US" sz="1800" dirty="0" err="1"/>
              <a:t>output_cols</a:t>
            </a:r>
            <a:r>
              <a:rPr lang="en-US" sz="1800" dirty="0"/>
              <a:t>).</a:t>
            </a:r>
          </a:p>
          <a:p>
            <a:pPr marL="0" indent="0">
              <a:buNone/>
            </a:pPr>
            <a:endParaRPr lang="en-US" sz="1800" dirty="0"/>
          </a:p>
          <a:p>
            <a:pPr marL="0" indent="0">
              <a:buNone/>
            </a:pPr>
            <a:r>
              <a:rPr lang="en-US" sz="1800" b="1" dirty="0"/>
              <a:t>Why needed:</a:t>
            </a:r>
          </a:p>
          <a:p>
            <a:pPr marL="0" indent="0">
              <a:buNone/>
            </a:pPr>
            <a:r>
              <a:rPr lang="en-US" sz="1800" dirty="0"/>
              <a:t>Ensures the model is trained on one portion of the data but tested on unseen data for fair evaluation.</a:t>
            </a:r>
          </a:p>
          <a:p>
            <a:pPr marL="0" indent="0">
              <a:buNone/>
            </a:pPr>
            <a:endParaRPr lang="en-US" sz="1800" dirty="0"/>
          </a:p>
          <a:p>
            <a:pPr marL="0" indent="0">
              <a:buNone/>
            </a:pPr>
            <a:r>
              <a:rPr lang="en-US" sz="1800" b="1" dirty="0"/>
              <a:t>Analogy:</a:t>
            </a:r>
          </a:p>
          <a:p>
            <a:pPr marL="0" indent="0">
              <a:buNone/>
            </a:pPr>
            <a:r>
              <a:rPr lang="en-US" sz="1800" dirty="0"/>
              <a:t>Practice problems (training) vs. the final exam (testing).</a:t>
            </a:r>
          </a:p>
        </p:txBody>
      </p:sp>
    </p:spTree>
    <p:extLst>
      <p:ext uri="{BB962C8B-B14F-4D97-AF65-F5344CB8AC3E}">
        <p14:creationId xmlns:p14="http://schemas.microsoft.com/office/powerpoint/2010/main" val="2127532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B7557-D964-2A54-4FB4-8EC702CA807B}"/>
            </a:ext>
          </a:extLst>
        </p:cNvPr>
        <p:cNvGrpSpPr/>
        <p:nvPr/>
      </p:nvGrpSpPr>
      <p:grpSpPr>
        <a:xfrm>
          <a:off x="0" y="0"/>
          <a:ext cx="0" cy="0"/>
          <a:chOff x="0" y="0"/>
          <a:chExt cx="0" cy="0"/>
        </a:xfrm>
      </p:grpSpPr>
      <p:sp>
        <p:nvSpPr>
          <p:cNvPr id="12290" name="Rectangle 7">
            <a:extLst>
              <a:ext uri="{FF2B5EF4-FFF2-40B4-BE49-F238E27FC236}">
                <a16:creationId xmlns:a16="http://schemas.microsoft.com/office/drawing/2014/main" id="{558A3BD4-E6C9-598E-3723-B7881A8CB2C9}"/>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Normalizing Your Data</a:t>
            </a:r>
          </a:p>
        </p:txBody>
      </p:sp>
      <p:sp>
        <p:nvSpPr>
          <p:cNvPr id="2" name="Footer Placeholder 1">
            <a:extLst>
              <a:ext uri="{FF2B5EF4-FFF2-40B4-BE49-F238E27FC236}">
                <a16:creationId xmlns:a16="http://schemas.microsoft.com/office/drawing/2014/main" id="{7D76CFA7-DE4C-6EC9-49F7-62BF99A0A0A7}"/>
              </a:ext>
            </a:extLst>
          </p:cNvPr>
          <p:cNvSpPr>
            <a:spLocks noGrp="1"/>
          </p:cNvSpPr>
          <p:nvPr>
            <p:ph type="ftr" sz="quarter" idx="11"/>
          </p:nvPr>
        </p:nvSpPr>
        <p:spPr/>
        <p:txBody>
          <a:bodyPr/>
          <a:lstStyle/>
          <a:p>
            <a:pPr>
              <a:defRPr/>
            </a:pPr>
            <a:r>
              <a:rPr lang="en-US" altLang="en-US" dirty="0"/>
              <a:t>A. Gupta                                                     MIME 3450: Energy Lab</a:t>
            </a:r>
          </a:p>
        </p:txBody>
      </p:sp>
      <p:sp>
        <p:nvSpPr>
          <p:cNvPr id="3" name="Content Placeholder 2">
            <a:extLst>
              <a:ext uri="{FF2B5EF4-FFF2-40B4-BE49-F238E27FC236}">
                <a16:creationId xmlns:a16="http://schemas.microsoft.com/office/drawing/2014/main" id="{93A2C0CF-7A6C-5093-DEBE-7AE436F908E1}"/>
              </a:ext>
            </a:extLst>
          </p:cNvPr>
          <p:cNvSpPr txBox="1">
            <a:spLocks/>
          </p:cNvSpPr>
          <p:nvPr/>
        </p:nvSpPr>
        <p:spPr>
          <a:xfrm>
            <a:off x="152400" y="1447800"/>
            <a:ext cx="8991600" cy="4724400"/>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from </a:t>
            </a:r>
            <a:r>
              <a:rPr lang="en-US" sz="2400" dirty="0" err="1"/>
              <a:t>sklearn.preprocessing</a:t>
            </a:r>
            <a:r>
              <a:rPr lang="en-US" sz="2400" dirty="0"/>
              <a:t> import </a:t>
            </a:r>
            <a:r>
              <a:rPr lang="en-US" sz="2400" dirty="0" err="1"/>
              <a:t>StandardScaler</a:t>
            </a:r>
            <a:endParaRPr lang="en-US" sz="2400" dirty="0"/>
          </a:p>
          <a:p>
            <a:pPr marL="0" indent="0">
              <a:buNone/>
            </a:pPr>
            <a:r>
              <a:rPr lang="en-US" sz="2400" dirty="0"/>
              <a:t>scaler = </a:t>
            </a:r>
            <a:r>
              <a:rPr lang="en-US" sz="2400" dirty="0" err="1"/>
              <a:t>StandardScaler</a:t>
            </a:r>
            <a:r>
              <a:rPr lang="en-US" sz="2400" dirty="0"/>
              <a:t>()</a:t>
            </a:r>
          </a:p>
          <a:p>
            <a:pPr marL="0" indent="0">
              <a:buNone/>
            </a:pPr>
            <a:r>
              <a:rPr lang="en-US" sz="2400" dirty="0" err="1"/>
              <a:t>X_train_scaled</a:t>
            </a:r>
            <a:r>
              <a:rPr lang="en-US" sz="2400" dirty="0"/>
              <a:t> = </a:t>
            </a:r>
            <a:r>
              <a:rPr lang="en-US" sz="2400" dirty="0" err="1"/>
              <a:t>scaler.fit_transform</a:t>
            </a:r>
            <a:r>
              <a:rPr lang="en-US" sz="2400" dirty="0"/>
              <a:t>(</a:t>
            </a:r>
            <a:r>
              <a:rPr lang="en-US" sz="2400" dirty="0" err="1"/>
              <a:t>X_train</a:t>
            </a:r>
            <a:r>
              <a:rPr lang="en-US" sz="2400" dirty="0"/>
              <a:t>)</a:t>
            </a:r>
          </a:p>
          <a:p>
            <a:pPr marL="0" indent="0">
              <a:buNone/>
            </a:pPr>
            <a:r>
              <a:rPr lang="en-US" sz="2400" dirty="0" err="1"/>
              <a:t>X_test_scaled</a:t>
            </a:r>
            <a:r>
              <a:rPr lang="en-US" sz="2400" dirty="0"/>
              <a:t> = </a:t>
            </a:r>
            <a:r>
              <a:rPr lang="en-US" sz="2400" dirty="0" err="1"/>
              <a:t>scaler.transform</a:t>
            </a:r>
            <a:r>
              <a:rPr lang="en-US" sz="2400" dirty="0"/>
              <a:t>(</a:t>
            </a:r>
            <a:r>
              <a:rPr lang="en-US" sz="2400" dirty="0" err="1"/>
              <a:t>X_test</a:t>
            </a:r>
            <a:r>
              <a:rPr lang="en-US" sz="2400" dirty="0"/>
              <a:t>)</a:t>
            </a:r>
          </a:p>
          <a:p>
            <a:pPr marL="0" indent="0">
              <a:buNone/>
            </a:pPr>
            <a:endParaRPr lang="en-US" sz="2400" dirty="0"/>
          </a:p>
          <a:p>
            <a:pPr marL="0" indent="0">
              <a:buNone/>
            </a:pPr>
            <a:r>
              <a:rPr lang="en-US" sz="2400" dirty="0"/>
              <a:t>What it does: Rescales all features to zero mean and unit variance (standardization).</a:t>
            </a:r>
          </a:p>
          <a:p>
            <a:pPr marL="0" indent="0">
              <a:buNone/>
            </a:pPr>
            <a:r>
              <a:rPr lang="en-US" sz="2400" dirty="0"/>
              <a:t>Why needed: Prevents features with large values (like Re = 10,000) from dominating features with small values (like </a:t>
            </a:r>
            <a:r>
              <a:rPr lang="en-US" sz="2400" dirty="0" err="1"/>
              <a:t>Pr</a:t>
            </a:r>
            <a:r>
              <a:rPr lang="en-US" sz="2400" dirty="0"/>
              <a:t> = 0.7).</a:t>
            </a:r>
          </a:p>
          <a:p>
            <a:pPr marL="0" indent="0">
              <a:buNone/>
            </a:pPr>
            <a:r>
              <a:rPr lang="en-US" sz="2400" dirty="0"/>
              <a:t>Analogy: Converting all measurements to comparable scales so Reynolds number doesn't overshadow Prandtl number.</a:t>
            </a:r>
          </a:p>
          <a:p>
            <a:endParaRPr lang="en-US" sz="2400" dirty="0"/>
          </a:p>
        </p:txBody>
      </p:sp>
    </p:spTree>
    <p:extLst>
      <p:ext uri="{BB962C8B-B14F-4D97-AF65-F5344CB8AC3E}">
        <p14:creationId xmlns:p14="http://schemas.microsoft.com/office/powerpoint/2010/main" val="3222592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B7557-D964-2A54-4FB4-8EC702CA807B}"/>
            </a:ext>
          </a:extLst>
        </p:cNvPr>
        <p:cNvGrpSpPr/>
        <p:nvPr/>
      </p:nvGrpSpPr>
      <p:grpSpPr>
        <a:xfrm>
          <a:off x="0" y="0"/>
          <a:ext cx="0" cy="0"/>
          <a:chOff x="0" y="0"/>
          <a:chExt cx="0" cy="0"/>
        </a:xfrm>
      </p:grpSpPr>
      <p:sp>
        <p:nvSpPr>
          <p:cNvPr id="12290" name="Rectangle 7">
            <a:extLst>
              <a:ext uri="{FF2B5EF4-FFF2-40B4-BE49-F238E27FC236}">
                <a16:creationId xmlns:a16="http://schemas.microsoft.com/office/drawing/2014/main" id="{558A3BD4-E6C9-598E-3723-B7881A8CB2C9}"/>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Normalizing Your Data</a:t>
            </a:r>
          </a:p>
        </p:txBody>
      </p:sp>
      <p:sp>
        <p:nvSpPr>
          <p:cNvPr id="2" name="Footer Placeholder 1">
            <a:extLst>
              <a:ext uri="{FF2B5EF4-FFF2-40B4-BE49-F238E27FC236}">
                <a16:creationId xmlns:a16="http://schemas.microsoft.com/office/drawing/2014/main" id="{7D76CFA7-DE4C-6EC9-49F7-62BF99A0A0A7}"/>
              </a:ext>
            </a:extLst>
          </p:cNvPr>
          <p:cNvSpPr>
            <a:spLocks noGrp="1"/>
          </p:cNvSpPr>
          <p:nvPr>
            <p:ph type="ftr" sz="quarter" idx="11"/>
          </p:nvPr>
        </p:nvSpPr>
        <p:spPr/>
        <p:txBody>
          <a:bodyPr/>
          <a:lstStyle/>
          <a:p>
            <a:pPr>
              <a:defRPr/>
            </a:pPr>
            <a:r>
              <a:rPr lang="en-US" altLang="en-US" dirty="0"/>
              <a:t>A. Gupta                                                     MIME 3450: Energy Lab</a:t>
            </a:r>
          </a:p>
        </p:txBody>
      </p:sp>
      <p:sp>
        <p:nvSpPr>
          <p:cNvPr id="3" name="Content Placeholder 2">
            <a:extLst>
              <a:ext uri="{FF2B5EF4-FFF2-40B4-BE49-F238E27FC236}">
                <a16:creationId xmlns:a16="http://schemas.microsoft.com/office/drawing/2014/main" id="{93A2C0CF-7A6C-5093-DEBE-7AE436F908E1}"/>
              </a:ext>
            </a:extLst>
          </p:cNvPr>
          <p:cNvSpPr txBox="1">
            <a:spLocks/>
          </p:cNvSpPr>
          <p:nvPr/>
        </p:nvSpPr>
        <p:spPr>
          <a:xfrm>
            <a:off x="381000" y="1066800"/>
            <a:ext cx="8229600" cy="4724400"/>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dirty="0" err="1"/>
              <a:t>train_stats</a:t>
            </a:r>
            <a:r>
              <a:rPr lang="en-US" sz="1600" dirty="0"/>
              <a:t> = </a:t>
            </a:r>
            <a:r>
              <a:rPr lang="en-US" sz="1600" dirty="0" err="1"/>
              <a:t>train_dataset</a:t>
            </a:r>
            <a:r>
              <a:rPr lang="en-US" sz="1600" dirty="0"/>
              <a:t>[</a:t>
            </a:r>
            <a:r>
              <a:rPr lang="en-US" sz="1600" dirty="0" err="1"/>
              <a:t>input_cols</a:t>
            </a:r>
            <a:r>
              <a:rPr lang="en-US" sz="1600" dirty="0"/>
              <a:t>].describe().transpose()</a:t>
            </a:r>
          </a:p>
          <a:p>
            <a:pPr marL="0" indent="0" algn="just">
              <a:buNone/>
            </a:pPr>
            <a:r>
              <a:rPr lang="en-US" sz="1600" dirty="0"/>
              <a:t>def norm(x):</a:t>
            </a:r>
          </a:p>
          <a:p>
            <a:pPr marL="0" indent="0" algn="just">
              <a:buNone/>
            </a:pPr>
            <a:r>
              <a:rPr lang="en-US" sz="1600" dirty="0"/>
              <a:t>    return (x - </a:t>
            </a:r>
            <a:r>
              <a:rPr lang="en-US" sz="1600" dirty="0" err="1"/>
              <a:t>train_stats</a:t>
            </a:r>
            <a:r>
              <a:rPr lang="en-US" sz="1600" dirty="0"/>
              <a:t>['mean']) / </a:t>
            </a:r>
            <a:r>
              <a:rPr lang="en-US" sz="1600" dirty="0" err="1"/>
              <a:t>train_stats</a:t>
            </a:r>
            <a:r>
              <a:rPr lang="en-US" sz="1600" dirty="0"/>
              <a:t>['std']</a:t>
            </a:r>
          </a:p>
          <a:p>
            <a:pPr marL="0" indent="0" algn="just">
              <a:buNone/>
            </a:pPr>
            <a:endParaRPr lang="en-US" sz="1600" dirty="0"/>
          </a:p>
          <a:p>
            <a:pPr marL="0" indent="0" algn="just">
              <a:buNone/>
            </a:pPr>
            <a:r>
              <a:rPr lang="en-US" sz="1600" dirty="0" err="1"/>
              <a:t>normed_train_data</a:t>
            </a:r>
            <a:r>
              <a:rPr lang="en-US" sz="1600" dirty="0"/>
              <a:t> = norm(</a:t>
            </a:r>
            <a:r>
              <a:rPr lang="en-US" sz="1600" dirty="0" err="1"/>
              <a:t>train_dataset</a:t>
            </a:r>
            <a:r>
              <a:rPr lang="en-US" sz="1600" dirty="0"/>
              <a:t>[</a:t>
            </a:r>
            <a:r>
              <a:rPr lang="en-US" sz="1600" dirty="0" err="1"/>
              <a:t>input_cols</a:t>
            </a:r>
            <a:r>
              <a:rPr lang="en-US" sz="1600" dirty="0"/>
              <a:t>])</a:t>
            </a:r>
          </a:p>
          <a:p>
            <a:pPr marL="0" indent="0" algn="just">
              <a:buNone/>
            </a:pPr>
            <a:r>
              <a:rPr lang="en-US" sz="1600" dirty="0" err="1"/>
              <a:t>normed_test_data</a:t>
            </a:r>
            <a:r>
              <a:rPr lang="en-US" sz="1600" dirty="0"/>
              <a:t> = norm(</a:t>
            </a:r>
            <a:r>
              <a:rPr lang="en-US" sz="1600" dirty="0" err="1"/>
              <a:t>test_dataset</a:t>
            </a:r>
            <a:r>
              <a:rPr lang="en-US" sz="1600" dirty="0"/>
              <a:t>[</a:t>
            </a:r>
            <a:r>
              <a:rPr lang="en-US" sz="1600" dirty="0" err="1"/>
              <a:t>input_cols</a:t>
            </a:r>
            <a:r>
              <a:rPr lang="en-US" sz="1600" dirty="0"/>
              <a:t>])</a:t>
            </a:r>
          </a:p>
          <a:p>
            <a:pPr marL="0" indent="0" algn="just">
              <a:buNone/>
            </a:pPr>
            <a:endParaRPr lang="en-US" sz="1600" dirty="0"/>
          </a:p>
          <a:p>
            <a:pPr marL="0" indent="0" algn="just">
              <a:buNone/>
            </a:pPr>
            <a:r>
              <a:rPr lang="en-US" sz="1600" b="1" dirty="0"/>
              <a:t>What it does:</a:t>
            </a:r>
            <a:endParaRPr lang="en-US" sz="1600" dirty="0"/>
          </a:p>
          <a:p>
            <a:pPr marL="0" indent="0" algn="just">
              <a:buNone/>
            </a:pPr>
            <a:r>
              <a:rPr lang="en-US" sz="1600" dirty="0"/>
              <a:t>Calculates mean &amp; standard deviation of training data.</a:t>
            </a:r>
          </a:p>
          <a:p>
            <a:pPr marL="0" indent="0" algn="just">
              <a:buNone/>
            </a:pPr>
            <a:r>
              <a:rPr lang="en-US" sz="1600" dirty="0"/>
              <a:t>Rescales features so they have mean = 0 and std = 1.</a:t>
            </a:r>
          </a:p>
          <a:p>
            <a:pPr marL="0" indent="0" algn="just">
              <a:buNone/>
            </a:pPr>
            <a:endParaRPr lang="en-US" sz="1600" dirty="0"/>
          </a:p>
          <a:p>
            <a:pPr marL="0" indent="0" algn="just">
              <a:buNone/>
            </a:pPr>
            <a:r>
              <a:rPr lang="en-US" sz="1600" b="1" dirty="0"/>
              <a:t>Why needed:</a:t>
            </a:r>
            <a:endParaRPr lang="en-US" sz="1600" dirty="0"/>
          </a:p>
          <a:p>
            <a:pPr marL="0" indent="0" algn="just">
              <a:buNone/>
            </a:pPr>
            <a:r>
              <a:rPr lang="en-US" sz="1600" dirty="0"/>
              <a:t>Ensures all features are on the same scale, helping the neural network learn efficiently. Why needed: Prevents features with large values (like Re = 10,000) from dominating features with small values (like </a:t>
            </a:r>
            <a:r>
              <a:rPr lang="en-US" sz="1600" dirty="0" err="1"/>
              <a:t>Pr</a:t>
            </a:r>
            <a:r>
              <a:rPr lang="en-US" sz="1600" dirty="0"/>
              <a:t> = 0.7).</a:t>
            </a:r>
          </a:p>
          <a:p>
            <a:pPr marL="0" indent="0">
              <a:buNone/>
            </a:pPr>
            <a:r>
              <a:rPr lang="en-US" sz="1600" b="1" dirty="0"/>
              <a:t>Analogy:</a:t>
            </a:r>
            <a:br>
              <a:rPr lang="en-US" sz="1600" dirty="0"/>
            </a:br>
            <a:r>
              <a:rPr lang="en-US" sz="1600" dirty="0"/>
              <a:t>Like converting all your lab measurements to </a:t>
            </a:r>
            <a:r>
              <a:rPr lang="en-US" sz="1600" b="1" dirty="0"/>
              <a:t>standard units</a:t>
            </a:r>
            <a:r>
              <a:rPr lang="en-US" sz="1600" dirty="0"/>
              <a:t> before comparing (e.g., cm → m).</a:t>
            </a:r>
          </a:p>
          <a:p>
            <a:pPr marL="0" indent="0">
              <a:buNone/>
            </a:pPr>
            <a:endParaRPr lang="en-US" sz="1600" dirty="0"/>
          </a:p>
        </p:txBody>
      </p:sp>
    </p:spTree>
    <p:extLst>
      <p:ext uri="{BB962C8B-B14F-4D97-AF65-F5344CB8AC3E}">
        <p14:creationId xmlns:p14="http://schemas.microsoft.com/office/powerpoint/2010/main" val="2175892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245C0-92A3-BBD7-10B4-C8D8C5130120}"/>
            </a:ext>
          </a:extLst>
        </p:cNvPr>
        <p:cNvGrpSpPr/>
        <p:nvPr/>
      </p:nvGrpSpPr>
      <p:grpSpPr>
        <a:xfrm>
          <a:off x="0" y="0"/>
          <a:ext cx="0" cy="0"/>
          <a:chOff x="0" y="0"/>
          <a:chExt cx="0" cy="0"/>
        </a:xfrm>
      </p:grpSpPr>
      <p:sp>
        <p:nvSpPr>
          <p:cNvPr id="12290" name="Rectangle 7">
            <a:extLst>
              <a:ext uri="{FF2B5EF4-FFF2-40B4-BE49-F238E27FC236}">
                <a16:creationId xmlns:a16="http://schemas.microsoft.com/office/drawing/2014/main" id="{98CFDD6B-6F29-835C-8647-6C51D29C10E9}"/>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Building the Neural Network</a:t>
            </a:r>
          </a:p>
        </p:txBody>
      </p:sp>
      <p:sp>
        <p:nvSpPr>
          <p:cNvPr id="2" name="Footer Placeholder 1">
            <a:extLst>
              <a:ext uri="{FF2B5EF4-FFF2-40B4-BE49-F238E27FC236}">
                <a16:creationId xmlns:a16="http://schemas.microsoft.com/office/drawing/2014/main" id="{6D4CF299-18C5-773E-5728-7768F5DB3F78}"/>
              </a:ext>
            </a:extLst>
          </p:cNvPr>
          <p:cNvSpPr>
            <a:spLocks noGrp="1"/>
          </p:cNvSpPr>
          <p:nvPr>
            <p:ph type="ftr" sz="quarter" idx="11"/>
          </p:nvPr>
        </p:nvSpPr>
        <p:spPr/>
        <p:txBody>
          <a:bodyPr/>
          <a:lstStyle/>
          <a:p>
            <a:pPr>
              <a:defRPr/>
            </a:pPr>
            <a:r>
              <a:rPr lang="en-US" altLang="en-US" dirty="0"/>
              <a:t>A. Gupta                                                     MIME 3450: Energy Lab</a:t>
            </a:r>
          </a:p>
        </p:txBody>
      </p:sp>
      <p:sp>
        <p:nvSpPr>
          <p:cNvPr id="3" name="Content Placeholder 2">
            <a:extLst>
              <a:ext uri="{FF2B5EF4-FFF2-40B4-BE49-F238E27FC236}">
                <a16:creationId xmlns:a16="http://schemas.microsoft.com/office/drawing/2014/main" id="{0076692A-4BA3-FFFC-F49C-833BDDFB4EF5}"/>
              </a:ext>
            </a:extLst>
          </p:cNvPr>
          <p:cNvSpPr txBox="1">
            <a:spLocks/>
          </p:cNvSpPr>
          <p:nvPr/>
        </p:nvSpPr>
        <p:spPr>
          <a:xfrm>
            <a:off x="152400" y="1081454"/>
            <a:ext cx="8915400" cy="4724400"/>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err="1"/>
              <a:t>model_h</a:t>
            </a:r>
            <a:r>
              <a:rPr lang="en-US" sz="2400" dirty="0"/>
              <a:t> = </a:t>
            </a:r>
            <a:r>
              <a:rPr lang="en-US" sz="2400" dirty="0" err="1"/>
              <a:t>tf.keras.Sequential</a:t>
            </a:r>
            <a:r>
              <a:rPr lang="en-US" sz="2400" dirty="0"/>
              <a:t>([</a:t>
            </a:r>
          </a:p>
          <a:p>
            <a:pPr marL="0" indent="0">
              <a:buNone/>
            </a:pPr>
            <a:r>
              <a:rPr lang="en-US" sz="2400" dirty="0"/>
              <a:t>    </a:t>
            </a:r>
            <a:r>
              <a:rPr lang="en-US" sz="2400" dirty="0" err="1"/>
              <a:t>tf.keras.layers.Dense</a:t>
            </a:r>
            <a:r>
              <a:rPr lang="en-US" sz="2400" dirty="0"/>
              <a:t>(16, activation='</a:t>
            </a:r>
            <a:r>
              <a:rPr lang="en-US" sz="2400" dirty="0" err="1"/>
              <a:t>relu</a:t>
            </a:r>
            <a:r>
              <a:rPr lang="en-US" sz="2400" dirty="0"/>
              <a:t>', </a:t>
            </a:r>
            <a:r>
              <a:rPr lang="en-US" sz="2400" dirty="0" err="1"/>
              <a:t>input_shape</a:t>
            </a:r>
            <a:r>
              <a:rPr lang="en-US" sz="2400" dirty="0"/>
              <a:t>=(4,)),</a:t>
            </a:r>
          </a:p>
          <a:p>
            <a:pPr marL="0" indent="0">
              <a:buNone/>
            </a:pPr>
            <a:r>
              <a:rPr lang="en-US" sz="2400" dirty="0"/>
              <a:t>    </a:t>
            </a:r>
            <a:r>
              <a:rPr lang="en-US" sz="2400" dirty="0" err="1"/>
              <a:t>tf.keras.layers.Dense</a:t>
            </a:r>
            <a:r>
              <a:rPr lang="en-US" sz="2400" dirty="0"/>
              <a:t>(12, activation='</a:t>
            </a:r>
            <a:r>
              <a:rPr lang="en-US" sz="2400" dirty="0" err="1"/>
              <a:t>relu</a:t>
            </a:r>
            <a:r>
              <a:rPr lang="en-US" sz="2400" dirty="0"/>
              <a:t>'),</a:t>
            </a:r>
          </a:p>
          <a:p>
            <a:pPr marL="0" indent="0">
              <a:buNone/>
            </a:pPr>
            <a:r>
              <a:rPr lang="en-US" sz="2400" dirty="0"/>
              <a:t>    </a:t>
            </a:r>
            <a:r>
              <a:rPr lang="en-US" sz="2400" dirty="0" err="1"/>
              <a:t>tf.keras.layers.Dense</a:t>
            </a:r>
            <a:r>
              <a:rPr lang="en-US" sz="2400" dirty="0"/>
              <a:t>(8, activation='</a:t>
            </a:r>
            <a:r>
              <a:rPr lang="en-US" sz="2400" dirty="0" err="1"/>
              <a:t>relu</a:t>
            </a:r>
            <a:r>
              <a:rPr lang="en-US" sz="2400" dirty="0"/>
              <a:t>'),</a:t>
            </a:r>
          </a:p>
          <a:p>
            <a:pPr marL="0" indent="0">
              <a:buNone/>
            </a:pPr>
            <a:r>
              <a:rPr lang="en-US" sz="2400" dirty="0"/>
              <a:t>    </a:t>
            </a:r>
            <a:r>
              <a:rPr lang="en-US" sz="2400" dirty="0" err="1"/>
              <a:t>tf.keras.layers.Dense</a:t>
            </a:r>
            <a:r>
              <a:rPr lang="en-US" sz="2400" dirty="0"/>
              <a:t>(1, activation='linear')</a:t>
            </a:r>
          </a:p>
          <a:p>
            <a:pPr marL="0" indent="0">
              <a:buNone/>
            </a:pPr>
            <a:r>
              <a:rPr lang="en-US" sz="2400" dirty="0"/>
              <a:t>])</a:t>
            </a:r>
          </a:p>
          <a:p>
            <a:pPr marL="0" indent="0">
              <a:buNone/>
            </a:pPr>
            <a:r>
              <a:rPr lang="en-US" sz="2000" dirty="0"/>
              <a:t>Layers:</a:t>
            </a:r>
          </a:p>
          <a:p>
            <a:r>
              <a:rPr lang="en-US" sz="2000" dirty="0"/>
              <a:t>Input layer: accepts 4 features (Re, </a:t>
            </a:r>
            <a:r>
              <a:rPr lang="en-US" sz="2000" dirty="0" err="1"/>
              <a:t>Pr</a:t>
            </a:r>
            <a:r>
              <a:rPr lang="en-US" sz="2000" dirty="0"/>
              <a:t>, D, ΔT)</a:t>
            </a:r>
          </a:p>
          <a:p>
            <a:r>
              <a:rPr lang="en-US" sz="2000" dirty="0"/>
              <a:t>Hidden layers: 16, 12, and 8 neurons each with </a:t>
            </a:r>
            <a:r>
              <a:rPr lang="en-US" sz="2000" dirty="0" err="1"/>
              <a:t>ReLU</a:t>
            </a:r>
            <a:r>
              <a:rPr lang="en-US" sz="2000" dirty="0"/>
              <a:t> activation</a:t>
            </a:r>
          </a:p>
          <a:p>
            <a:r>
              <a:rPr lang="en-US" sz="2000" dirty="0"/>
              <a:t>Output layer: 1 neuron with linear activation (predicts h)</a:t>
            </a:r>
          </a:p>
          <a:p>
            <a:pPr marL="0" indent="0">
              <a:buNone/>
            </a:pPr>
            <a:r>
              <a:rPr lang="en-US" sz="2000" dirty="0"/>
              <a:t>Why needed: Learns complex nonlinear relationships between dimensionless numbers and heat transfer.</a:t>
            </a:r>
          </a:p>
          <a:p>
            <a:pPr marL="0" indent="0">
              <a:buNone/>
            </a:pPr>
            <a:r>
              <a:rPr lang="en-US" sz="2000" dirty="0"/>
              <a:t>Analogy: Multi-stage data processing system that transforms flow conditions into heat transfer predictions.</a:t>
            </a:r>
          </a:p>
        </p:txBody>
      </p:sp>
    </p:spTree>
    <p:extLst>
      <p:ext uri="{BB962C8B-B14F-4D97-AF65-F5344CB8AC3E}">
        <p14:creationId xmlns:p14="http://schemas.microsoft.com/office/powerpoint/2010/main" val="4213425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245C0-92A3-BBD7-10B4-C8D8C5130120}"/>
            </a:ext>
          </a:extLst>
        </p:cNvPr>
        <p:cNvGrpSpPr/>
        <p:nvPr/>
      </p:nvGrpSpPr>
      <p:grpSpPr>
        <a:xfrm>
          <a:off x="0" y="0"/>
          <a:ext cx="0" cy="0"/>
          <a:chOff x="0" y="0"/>
          <a:chExt cx="0" cy="0"/>
        </a:xfrm>
      </p:grpSpPr>
      <p:sp>
        <p:nvSpPr>
          <p:cNvPr id="12290" name="Rectangle 7">
            <a:extLst>
              <a:ext uri="{FF2B5EF4-FFF2-40B4-BE49-F238E27FC236}">
                <a16:creationId xmlns:a16="http://schemas.microsoft.com/office/drawing/2014/main" id="{98CFDD6B-6F29-835C-8647-6C51D29C10E9}"/>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Building the Neural Network</a:t>
            </a:r>
          </a:p>
        </p:txBody>
      </p:sp>
      <p:sp>
        <p:nvSpPr>
          <p:cNvPr id="2" name="Footer Placeholder 1">
            <a:extLst>
              <a:ext uri="{FF2B5EF4-FFF2-40B4-BE49-F238E27FC236}">
                <a16:creationId xmlns:a16="http://schemas.microsoft.com/office/drawing/2014/main" id="{6D4CF299-18C5-773E-5728-7768F5DB3F78}"/>
              </a:ext>
            </a:extLst>
          </p:cNvPr>
          <p:cNvSpPr>
            <a:spLocks noGrp="1"/>
          </p:cNvSpPr>
          <p:nvPr>
            <p:ph type="ftr" sz="quarter" idx="11"/>
          </p:nvPr>
        </p:nvSpPr>
        <p:spPr/>
        <p:txBody>
          <a:bodyPr/>
          <a:lstStyle/>
          <a:p>
            <a:pPr>
              <a:defRPr/>
            </a:pPr>
            <a:r>
              <a:rPr lang="en-US" altLang="en-US" dirty="0"/>
              <a:t>A. Gupta                                                     MIME 3450: Energy Lab</a:t>
            </a:r>
          </a:p>
        </p:txBody>
      </p:sp>
      <p:sp>
        <p:nvSpPr>
          <p:cNvPr id="3" name="Content Placeholder 2">
            <a:extLst>
              <a:ext uri="{FF2B5EF4-FFF2-40B4-BE49-F238E27FC236}">
                <a16:creationId xmlns:a16="http://schemas.microsoft.com/office/drawing/2014/main" id="{0076692A-4BA3-FFFC-F49C-833BDDFB4EF5}"/>
              </a:ext>
            </a:extLst>
          </p:cNvPr>
          <p:cNvSpPr txBox="1">
            <a:spLocks/>
          </p:cNvSpPr>
          <p:nvPr/>
        </p:nvSpPr>
        <p:spPr>
          <a:xfrm>
            <a:off x="385313" y="1243888"/>
            <a:ext cx="8763000" cy="5319346"/>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t>baseline_model</a:t>
            </a:r>
            <a:r>
              <a:rPr lang="en-US" sz="1800" dirty="0"/>
              <a:t> = </a:t>
            </a:r>
            <a:r>
              <a:rPr lang="en-US" sz="1800" dirty="0" err="1"/>
              <a:t>keras.Sequential</a:t>
            </a:r>
            <a:r>
              <a:rPr lang="en-US" sz="1800" dirty="0"/>
              <a:t>([</a:t>
            </a:r>
          </a:p>
          <a:p>
            <a:pPr marL="0" indent="0">
              <a:buNone/>
            </a:pPr>
            <a:r>
              <a:rPr lang="en-US" sz="1800" dirty="0"/>
              <a:t>    </a:t>
            </a:r>
            <a:r>
              <a:rPr lang="en-US" sz="1800" dirty="0" err="1"/>
              <a:t>layers.Input</a:t>
            </a:r>
            <a:r>
              <a:rPr lang="en-US" sz="1800" dirty="0"/>
              <a:t>(shape=(</a:t>
            </a:r>
            <a:r>
              <a:rPr lang="en-US" sz="1800" dirty="0" err="1"/>
              <a:t>len</a:t>
            </a:r>
            <a:r>
              <a:rPr lang="en-US" sz="1800" dirty="0"/>
              <a:t>(</a:t>
            </a:r>
            <a:r>
              <a:rPr lang="en-US" sz="1800" dirty="0" err="1"/>
              <a:t>input_cols</a:t>
            </a:r>
            <a:r>
              <a:rPr lang="en-US" sz="1800" dirty="0"/>
              <a:t>),)),  # input layer</a:t>
            </a:r>
          </a:p>
          <a:p>
            <a:pPr marL="0" indent="0">
              <a:buNone/>
            </a:pPr>
            <a:r>
              <a:rPr lang="en-US" sz="1800" dirty="0"/>
              <a:t>    </a:t>
            </a:r>
            <a:r>
              <a:rPr lang="en-US" sz="1800" dirty="0" err="1"/>
              <a:t>layers.Dense</a:t>
            </a:r>
            <a:r>
              <a:rPr lang="en-US" sz="1800" dirty="0"/>
              <a:t>(64, activation='</a:t>
            </a:r>
            <a:r>
              <a:rPr lang="en-US" sz="1800" dirty="0" err="1"/>
              <a:t>relu</a:t>
            </a:r>
            <a:r>
              <a:rPr lang="en-US" sz="1800" dirty="0"/>
              <a:t>'),</a:t>
            </a:r>
          </a:p>
          <a:p>
            <a:pPr marL="0" indent="0">
              <a:buNone/>
            </a:pPr>
            <a:r>
              <a:rPr lang="en-US" sz="1800" dirty="0"/>
              <a:t>    </a:t>
            </a:r>
            <a:r>
              <a:rPr lang="en-US" sz="1800" dirty="0" err="1"/>
              <a:t>layers.Dense</a:t>
            </a:r>
            <a:r>
              <a:rPr lang="en-US" sz="1800" dirty="0"/>
              <a:t>(64, activation='</a:t>
            </a:r>
            <a:r>
              <a:rPr lang="en-US" sz="1800" dirty="0" err="1"/>
              <a:t>relu</a:t>
            </a:r>
            <a:r>
              <a:rPr lang="en-US" sz="1800" dirty="0"/>
              <a:t>'),</a:t>
            </a:r>
          </a:p>
          <a:p>
            <a:pPr marL="0" indent="0">
              <a:buNone/>
            </a:pPr>
            <a:r>
              <a:rPr lang="en-US" sz="1800" dirty="0"/>
              <a:t>    </a:t>
            </a:r>
            <a:r>
              <a:rPr lang="en-US" sz="1800" dirty="0" err="1"/>
              <a:t>layers.Dense</a:t>
            </a:r>
            <a:r>
              <a:rPr lang="en-US" sz="1800" dirty="0"/>
              <a:t>(64, activation='</a:t>
            </a:r>
            <a:r>
              <a:rPr lang="en-US" sz="1800" dirty="0" err="1"/>
              <a:t>relu</a:t>
            </a:r>
            <a:r>
              <a:rPr lang="en-US" sz="1800" dirty="0"/>
              <a:t>'),</a:t>
            </a:r>
          </a:p>
          <a:p>
            <a:pPr marL="0" indent="0">
              <a:buNone/>
            </a:pPr>
            <a:r>
              <a:rPr lang="en-US" sz="1800" dirty="0"/>
              <a:t>    </a:t>
            </a:r>
            <a:r>
              <a:rPr lang="en-US" sz="1800" dirty="0" err="1"/>
              <a:t>layers.Dense</a:t>
            </a:r>
            <a:r>
              <a:rPr lang="en-US" sz="1800" dirty="0"/>
              <a:t>(</a:t>
            </a:r>
            <a:r>
              <a:rPr lang="en-US" sz="1800" dirty="0" err="1"/>
              <a:t>num_outputs</a:t>
            </a:r>
            <a:r>
              <a:rPr lang="en-US" sz="1800" dirty="0"/>
              <a:t>) *</a:t>
            </a:r>
          </a:p>
          <a:p>
            <a:pPr marL="0" indent="0">
              <a:buNone/>
            </a:pPr>
            <a:r>
              <a:rPr lang="en-US" sz="1800" dirty="0"/>
              <a:t>])</a:t>
            </a:r>
          </a:p>
          <a:p>
            <a:pPr marL="0" indent="0" algn="just">
              <a:buNone/>
            </a:pPr>
            <a:r>
              <a:rPr lang="en-US" sz="1800" b="1" dirty="0"/>
              <a:t>Layers:</a:t>
            </a:r>
          </a:p>
          <a:p>
            <a:pPr marL="0" indent="0">
              <a:buNone/>
            </a:pPr>
            <a:r>
              <a:rPr lang="en-US" sz="1800" dirty="0"/>
              <a:t>Input layer: matches number of input features (T</a:t>
            </a:r>
            <a:r>
              <a:rPr lang="en-US" sz="1800" baseline="-25000" dirty="0"/>
              <a:t>0</a:t>
            </a:r>
            <a:r>
              <a:rPr lang="en-US" sz="1800" dirty="0"/>
              <a:t>, T</a:t>
            </a:r>
            <a:r>
              <a:rPr lang="en-US" sz="1800" baseline="-25000" dirty="0"/>
              <a:t>rod</a:t>
            </a:r>
            <a:r>
              <a:rPr lang="en-US" sz="1800" dirty="0"/>
              <a:t>, speed ).Hidden layers: 3 layers with 64 neurons each, </a:t>
            </a:r>
            <a:r>
              <a:rPr lang="en-US" sz="1800" dirty="0" err="1"/>
              <a:t>relu</a:t>
            </a:r>
            <a:r>
              <a:rPr lang="en-US" sz="1800" dirty="0"/>
              <a:t> activation → extracts </a:t>
            </a:r>
            <a:r>
              <a:rPr lang="en-US" sz="1800" dirty="0" err="1"/>
              <a:t>patterns.Output</a:t>
            </a:r>
            <a:r>
              <a:rPr lang="en-US" sz="1800" dirty="0"/>
              <a:t> layer: 1 neurons → predicts heat transfer coefficient.</a:t>
            </a:r>
          </a:p>
          <a:p>
            <a:pPr marL="0" indent="0" algn="just">
              <a:buNone/>
            </a:pPr>
            <a:r>
              <a:rPr lang="en-US" sz="1800" b="1" dirty="0"/>
              <a:t>Why needed:</a:t>
            </a:r>
          </a:p>
          <a:p>
            <a:pPr marL="0" indent="0">
              <a:buNone/>
            </a:pPr>
            <a:r>
              <a:rPr lang="en-US" sz="1800" dirty="0"/>
              <a:t>Transforms raw inputs step by step into meaningful predictions.</a:t>
            </a:r>
          </a:p>
          <a:p>
            <a:pPr marL="0" indent="0" algn="just">
              <a:buNone/>
            </a:pPr>
            <a:r>
              <a:rPr lang="en-US" sz="1800" b="1" dirty="0"/>
              <a:t>Analogy:</a:t>
            </a:r>
          </a:p>
          <a:p>
            <a:pPr marL="0" indent="0">
              <a:buNone/>
            </a:pPr>
            <a:r>
              <a:rPr lang="en-US" sz="1800" dirty="0"/>
              <a:t>Like passing lab measurements through multiple analysis steps, then finally reporting all key results at once.</a:t>
            </a:r>
          </a:p>
        </p:txBody>
      </p:sp>
    </p:spTree>
    <p:extLst>
      <p:ext uri="{BB962C8B-B14F-4D97-AF65-F5344CB8AC3E}">
        <p14:creationId xmlns:p14="http://schemas.microsoft.com/office/powerpoint/2010/main" val="12388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DEBDC-8EB5-848E-4650-B3A8AB42A42C}"/>
            </a:ext>
          </a:extLst>
        </p:cNvPr>
        <p:cNvGrpSpPr/>
        <p:nvPr/>
      </p:nvGrpSpPr>
      <p:grpSpPr>
        <a:xfrm>
          <a:off x="0" y="0"/>
          <a:ext cx="0" cy="0"/>
          <a:chOff x="0" y="0"/>
          <a:chExt cx="0" cy="0"/>
        </a:xfrm>
      </p:grpSpPr>
      <p:sp>
        <p:nvSpPr>
          <p:cNvPr id="12290" name="Rectangle 7">
            <a:extLst>
              <a:ext uri="{FF2B5EF4-FFF2-40B4-BE49-F238E27FC236}">
                <a16:creationId xmlns:a16="http://schemas.microsoft.com/office/drawing/2014/main" id="{F91237E3-B3EA-F2AF-A399-58BC5D121A4F}"/>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Compiling the Model</a:t>
            </a:r>
          </a:p>
        </p:txBody>
      </p:sp>
      <p:sp>
        <p:nvSpPr>
          <p:cNvPr id="2" name="Footer Placeholder 1">
            <a:extLst>
              <a:ext uri="{FF2B5EF4-FFF2-40B4-BE49-F238E27FC236}">
                <a16:creationId xmlns:a16="http://schemas.microsoft.com/office/drawing/2014/main" id="{DED4F2E1-F5D7-5C4E-0C1C-07F675CEE2D8}"/>
              </a:ext>
            </a:extLst>
          </p:cNvPr>
          <p:cNvSpPr>
            <a:spLocks noGrp="1"/>
          </p:cNvSpPr>
          <p:nvPr>
            <p:ph type="ftr" sz="quarter" idx="11"/>
          </p:nvPr>
        </p:nvSpPr>
        <p:spPr/>
        <p:txBody>
          <a:bodyPr/>
          <a:lstStyle/>
          <a:p>
            <a:pPr>
              <a:defRPr/>
            </a:pPr>
            <a:r>
              <a:rPr lang="en-US" altLang="en-US" dirty="0"/>
              <a:t>A. Gupta                                                     MIME 3450: Energy Lab</a:t>
            </a:r>
          </a:p>
        </p:txBody>
      </p:sp>
      <p:sp>
        <p:nvSpPr>
          <p:cNvPr id="3" name="Content Placeholder 2">
            <a:extLst>
              <a:ext uri="{FF2B5EF4-FFF2-40B4-BE49-F238E27FC236}">
                <a16:creationId xmlns:a16="http://schemas.microsoft.com/office/drawing/2014/main" id="{0C27566A-B0D2-4C23-3BE7-1BD5184A5C8C}"/>
              </a:ext>
            </a:extLst>
          </p:cNvPr>
          <p:cNvSpPr txBox="1">
            <a:spLocks/>
          </p:cNvSpPr>
          <p:nvPr/>
        </p:nvSpPr>
        <p:spPr>
          <a:xfrm>
            <a:off x="381000" y="1143000"/>
            <a:ext cx="8229600" cy="4724400"/>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optimizer = </a:t>
            </a:r>
            <a:r>
              <a:rPr lang="en-US" sz="1600" dirty="0" err="1"/>
              <a:t>tf.keras.optimizers.Adam</a:t>
            </a:r>
            <a:r>
              <a:rPr lang="en-US" sz="1600" dirty="0"/>
              <a:t>(</a:t>
            </a:r>
            <a:r>
              <a:rPr lang="en-US" sz="1600" dirty="0" err="1"/>
              <a:t>learning_rate</a:t>
            </a:r>
            <a:r>
              <a:rPr lang="en-US" sz="1600" dirty="0"/>
              <a:t>=0.001)</a:t>
            </a:r>
          </a:p>
          <a:p>
            <a:pPr marL="0" indent="0">
              <a:buNone/>
            </a:pPr>
            <a:endParaRPr lang="en-US" sz="1600" dirty="0"/>
          </a:p>
          <a:p>
            <a:pPr marL="0" indent="0">
              <a:buNone/>
            </a:pPr>
            <a:r>
              <a:rPr lang="en-US" sz="1600" dirty="0" err="1"/>
              <a:t>baseline_model.compile</a:t>
            </a:r>
            <a:r>
              <a:rPr lang="en-US" sz="1600" dirty="0"/>
              <a:t>(</a:t>
            </a:r>
          </a:p>
          <a:p>
            <a:pPr marL="0" indent="0">
              <a:buNone/>
            </a:pPr>
            <a:r>
              <a:rPr lang="en-US" sz="1600" dirty="0"/>
              <a:t>    optimizer=optimizer,</a:t>
            </a:r>
          </a:p>
          <a:p>
            <a:pPr marL="0" indent="0">
              <a:buNone/>
            </a:pPr>
            <a:r>
              <a:rPr lang="en-US" sz="1600" dirty="0"/>
              <a:t>    loss='</a:t>
            </a:r>
            <a:r>
              <a:rPr lang="en-US" sz="1600" dirty="0" err="1"/>
              <a:t>mse</a:t>
            </a:r>
            <a:r>
              <a:rPr lang="en-US" sz="1600" dirty="0"/>
              <a:t>',           # Mean Squared Error</a:t>
            </a:r>
          </a:p>
          <a:p>
            <a:pPr marL="0" indent="0">
              <a:buNone/>
            </a:pPr>
            <a:r>
              <a:rPr lang="en-US" sz="1600" dirty="0"/>
              <a:t>    metrics=['</a:t>
            </a:r>
            <a:r>
              <a:rPr lang="en-US" sz="1600" dirty="0" err="1"/>
              <a:t>mae</a:t>
            </a:r>
            <a:r>
              <a:rPr lang="en-US" sz="1600" dirty="0"/>
              <a:t>', '</a:t>
            </a:r>
            <a:r>
              <a:rPr lang="en-US" sz="1600" dirty="0" err="1"/>
              <a:t>mse</a:t>
            </a:r>
            <a:r>
              <a:rPr lang="en-US" sz="1600" dirty="0"/>
              <a:t>']  # Track Mean Absolute Error &amp; MSE</a:t>
            </a:r>
          </a:p>
          <a:p>
            <a:pPr marL="0" indent="0">
              <a:buNone/>
            </a:pPr>
            <a:r>
              <a:rPr lang="en-US" sz="1600" dirty="0"/>
              <a:t>)</a:t>
            </a:r>
          </a:p>
          <a:p>
            <a:pPr marL="0" indent="0">
              <a:buNone/>
            </a:pPr>
            <a:r>
              <a:rPr lang="en-US" sz="1600" b="1" dirty="0"/>
              <a:t>What it does:</a:t>
            </a:r>
            <a:endParaRPr lang="en-US" sz="1600" dirty="0"/>
          </a:p>
          <a:p>
            <a:pPr marL="0" indent="0">
              <a:buNone/>
            </a:pPr>
            <a:r>
              <a:rPr lang="en-US" sz="1600" b="1" dirty="0"/>
              <a:t>Optimizer:</a:t>
            </a:r>
            <a:r>
              <a:rPr lang="en-US" sz="1600" dirty="0"/>
              <a:t> Adam → updates weights efficiently during training.</a:t>
            </a:r>
          </a:p>
          <a:p>
            <a:pPr marL="0" indent="0">
              <a:buNone/>
            </a:pPr>
            <a:r>
              <a:rPr lang="en-US" sz="1600" b="1" dirty="0"/>
              <a:t>Loss:</a:t>
            </a:r>
            <a:r>
              <a:rPr lang="en-US" sz="1600" dirty="0"/>
              <a:t> Mean Squared Error (MSE) → measures difference between predicted &amp; actual values.</a:t>
            </a:r>
          </a:p>
          <a:p>
            <a:pPr marL="0" indent="0">
              <a:buNone/>
            </a:pPr>
            <a:r>
              <a:rPr lang="en-US" sz="1600" b="1" dirty="0"/>
              <a:t>Metrics:</a:t>
            </a:r>
            <a:r>
              <a:rPr lang="en-US" sz="1600" dirty="0"/>
              <a:t> MAE &amp; MSE → monitor training progress.</a:t>
            </a:r>
          </a:p>
          <a:p>
            <a:pPr marL="0" indent="0">
              <a:buNone/>
            </a:pPr>
            <a:endParaRPr lang="en-US" sz="1600" dirty="0"/>
          </a:p>
          <a:p>
            <a:pPr marL="0" indent="0">
              <a:buNone/>
            </a:pPr>
            <a:r>
              <a:rPr lang="en-US" sz="1600" b="1" dirty="0"/>
              <a:t>Why needed:</a:t>
            </a:r>
            <a:br>
              <a:rPr lang="en-US" sz="1600" dirty="0"/>
            </a:br>
            <a:r>
              <a:rPr lang="en-US" sz="1600" dirty="0"/>
              <a:t>Tells the model </a:t>
            </a:r>
            <a:r>
              <a:rPr lang="en-US" sz="1600" b="1" dirty="0"/>
              <a:t>how to learn</a:t>
            </a:r>
            <a:r>
              <a:rPr lang="en-US" sz="1600" dirty="0"/>
              <a:t> and </a:t>
            </a:r>
            <a:r>
              <a:rPr lang="en-US" sz="1600" b="1" dirty="0"/>
              <a:t>how to measure errors</a:t>
            </a:r>
            <a:r>
              <a:rPr lang="en-US" sz="1600" dirty="0"/>
              <a:t>.</a:t>
            </a:r>
          </a:p>
          <a:p>
            <a:pPr marL="0" indent="0">
              <a:buNone/>
            </a:pPr>
            <a:r>
              <a:rPr lang="en-US" sz="1600" b="1" dirty="0"/>
              <a:t>Analogy:</a:t>
            </a:r>
            <a:br>
              <a:rPr lang="en-US" sz="1600" b="1" dirty="0"/>
            </a:br>
            <a:br>
              <a:rPr lang="en-US" sz="1600" dirty="0"/>
            </a:br>
            <a:r>
              <a:rPr lang="en-US" sz="1600" dirty="0"/>
              <a:t>Like picking </a:t>
            </a:r>
            <a:r>
              <a:rPr lang="en-US" sz="1600" b="1" dirty="0"/>
              <a:t>your calibration method</a:t>
            </a:r>
            <a:r>
              <a:rPr lang="en-US" sz="1600" dirty="0"/>
              <a:t> and defining </a:t>
            </a:r>
            <a:r>
              <a:rPr lang="en-US" sz="1600" b="1" dirty="0"/>
              <a:t>how accurate your measurements should be</a:t>
            </a:r>
            <a:r>
              <a:rPr lang="en-US" sz="1600" dirty="0"/>
              <a:t> in the lab.</a:t>
            </a:r>
          </a:p>
          <a:p>
            <a:pPr marL="0" indent="0">
              <a:buNone/>
            </a:pPr>
            <a:endParaRPr lang="en-US" sz="1600" dirty="0"/>
          </a:p>
        </p:txBody>
      </p:sp>
    </p:spTree>
    <p:extLst>
      <p:ext uri="{BB962C8B-B14F-4D97-AF65-F5344CB8AC3E}">
        <p14:creationId xmlns:p14="http://schemas.microsoft.com/office/powerpoint/2010/main" val="4234495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8D329-3317-BF16-53D9-BB7AD6DBA23D}"/>
            </a:ext>
          </a:extLst>
        </p:cNvPr>
        <p:cNvGrpSpPr/>
        <p:nvPr/>
      </p:nvGrpSpPr>
      <p:grpSpPr>
        <a:xfrm>
          <a:off x="0" y="0"/>
          <a:ext cx="0" cy="0"/>
          <a:chOff x="0" y="0"/>
          <a:chExt cx="0" cy="0"/>
        </a:xfrm>
      </p:grpSpPr>
      <p:sp>
        <p:nvSpPr>
          <p:cNvPr id="12290" name="Rectangle 7">
            <a:extLst>
              <a:ext uri="{FF2B5EF4-FFF2-40B4-BE49-F238E27FC236}">
                <a16:creationId xmlns:a16="http://schemas.microsoft.com/office/drawing/2014/main" id="{6D7B32FE-0828-A8A6-D9B4-3501231BEF16}"/>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Training</a:t>
            </a:r>
          </a:p>
        </p:txBody>
      </p:sp>
      <p:sp>
        <p:nvSpPr>
          <p:cNvPr id="2" name="Footer Placeholder 1">
            <a:extLst>
              <a:ext uri="{FF2B5EF4-FFF2-40B4-BE49-F238E27FC236}">
                <a16:creationId xmlns:a16="http://schemas.microsoft.com/office/drawing/2014/main" id="{6EC254CE-511E-DF95-8775-06E3174D430A}"/>
              </a:ext>
            </a:extLst>
          </p:cNvPr>
          <p:cNvSpPr>
            <a:spLocks noGrp="1"/>
          </p:cNvSpPr>
          <p:nvPr>
            <p:ph type="ftr" sz="quarter" idx="11"/>
          </p:nvPr>
        </p:nvSpPr>
        <p:spPr/>
        <p:txBody>
          <a:bodyPr/>
          <a:lstStyle/>
          <a:p>
            <a:pPr>
              <a:defRPr/>
            </a:pPr>
            <a:r>
              <a:rPr lang="en-US" altLang="en-US" dirty="0"/>
              <a:t>A. Gupta                                                     MIME 3450: Energy Lab</a:t>
            </a:r>
          </a:p>
        </p:txBody>
      </p:sp>
      <p:sp>
        <p:nvSpPr>
          <p:cNvPr id="3" name="Content Placeholder 2">
            <a:extLst>
              <a:ext uri="{FF2B5EF4-FFF2-40B4-BE49-F238E27FC236}">
                <a16:creationId xmlns:a16="http://schemas.microsoft.com/office/drawing/2014/main" id="{190C46AB-B4EF-57FD-9B52-2010890193A9}"/>
              </a:ext>
            </a:extLst>
          </p:cNvPr>
          <p:cNvSpPr txBox="1">
            <a:spLocks/>
          </p:cNvSpPr>
          <p:nvPr/>
        </p:nvSpPr>
        <p:spPr>
          <a:xfrm>
            <a:off x="381000" y="1073989"/>
            <a:ext cx="8229600" cy="4724400"/>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history = </a:t>
            </a:r>
            <a:r>
              <a:rPr lang="en-US" sz="1800" dirty="0" err="1"/>
              <a:t>baseline_model.fit</a:t>
            </a:r>
            <a:r>
              <a:rPr lang="en-US" sz="1800" dirty="0"/>
              <a:t>(</a:t>
            </a:r>
          </a:p>
          <a:p>
            <a:pPr marL="0" indent="0">
              <a:buNone/>
            </a:pPr>
            <a:r>
              <a:rPr lang="en-US" sz="1800" dirty="0"/>
              <a:t>    </a:t>
            </a:r>
            <a:r>
              <a:rPr lang="en-US" sz="1800" dirty="0" err="1"/>
              <a:t>normed_train_data.values</a:t>
            </a:r>
            <a:r>
              <a:rPr lang="en-US" sz="1800" dirty="0"/>
              <a:t>,   # normalized input features</a:t>
            </a:r>
          </a:p>
          <a:p>
            <a:pPr marL="0" indent="0">
              <a:buNone/>
            </a:pPr>
            <a:r>
              <a:rPr lang="en-US" sz="1800" dirty="0"/>
              <a:t>    </a:t>
            </a:r>
            <a:r>
              <a:rPr lang="en-US" sz="1800" dirty="0" err="1"/>
              <a:t>train_labels.values</a:t>
            </a:r>
            <a:r>
              <a:rPr lang="en-US" sz="1800" dirty="0"/>
              <a:t>,        # target outputs</a:t>
            </a:r>
          </a:p>
          <a:p>
            <a:pPr marL="0" indent="0">
              <a:buNone/>
            </a:pPr>
            <a:r>
              <a:rPr lang="en-US" sz="1800" dirty="0"/>
              <a:t>    epochs=1000,</a:t>
            </a:r>
          </a:p>
          <a:p>
            <a:pPr marL="0" indent="0">
              <a:buNone/>
            </a:pPr>
            <a:r>
              <a:rPr lang="en-US" sz="1800" dirty="0"/>
              <a:t>    </a:t>
            </a:r>
            <a:r>
              <a:rPr lang="en-US" sz="1800" dirty="0" err="1"/>
              <a:t>validation_split</a:t>
            </a:r>
            <a:r>
              <a:rPr lang="en-US" sz="1800" dirty="0"/>
              <a:t>=0.2,       # 20% of training data for validation</a:t>
            </a:r>
          </a:p>
          <a:p>
            <a:pPr marL="0" indent="0">
              <a:buNone/>
            </a:pPr>
            <a:r>
              <a:rPr lang="en-US" sz="1800" dirty="0"/>
              <a:t>    verbose=0,</a:t>
            </a:r>
          </a:p>
          <a:p>
            <a:pPr marL="0" indent="0">
              <a:buNone/>
            </a:pPr>
            <a:r>
              <a:rPr lang="en-US" sz="1800" dirty="0"/>
              <a:t>    callbacks=[</a:t>
            </a:r>
            <a:r>
              <a:rPr lang="en-US" sz="1800" dirty="0" err="1"/>
              <a:t>tensorboard_callback</a:t>
            </a:r>
            <a:r>
              <a:rPr lang="en-US" sz="1800" dirty="0"/>
              <a:t>, </a:t>
            </a:r>
            <a:r>
              <a:rPr lang="en-US" sz="1800" dirty="0" err="1"/>
              <a:t>PrintDot</a:t>
            </a:r>
            <a:r>
              <a:rPr lang="en-US" sz="1800" dirty="0"/>
              <a:t>()]  # optional progress visualization</a:t>
            </a:r>
          </a:p>
          <a:p>
            <a:pPr marL="0" indent="0">
              <a:buNone/>
            </a:pPr>
            <a:r>
              <a:rPr lang="en-US" sz="1800" dirty="0"/>
              <a:t>)</a:t>
            </a:r>
          </a:p>
          <a:p>
            <a:pPr marL="0" indent="0">
              <a:buNone/>
            </a:pPr>
            <a:r>
              <a:rPr lang="en-US" sz="1800" b="1" dirty="0"/>
              <a:t>What it does:</a:t>
            </a:r>
            <a:endParaRPr lang="en-US" sz="1800" dirty="0"/>
          </a:p>
          <a:p>
            <a:r>
              <a:rPr lang="en-US" sz="1800" dirty="0"/>
              <a:t>Runs the training loop </a:t>
            </a:r>
            <a:r>
              <a:rPr lang="en-US" sz="1800" b="1" dirty="0"/>
              <a:t>1000 times (epochs)</a:t>
            </a:r>
            <a:r>
              <a:rPr lang="en-US" sz="1800" dirty="0"/>
              <a:t>.</a:t>
            </a:r>
          </a:p>
          <a:p>
            <a:r>
              <a:rPr lang="en-US" sz="1800" dirty="0"/>
              <a:t>Uses </a:t>
            </a:r>
            <a:r>
              <a:rPr lang="en-US" sz="1800" b="1" dirty="0"/>
              <a:t>80% of data to train</a:t>
            </a:r>
            <a:r>
              <a:rPr lang="en-US" sz="1800" dirty="0"/>
              <a:t> and </a:t>
            </a:r>
            <a:r>
              <a:rPr lang="en-US" sz="1800" b="1" dirty="0"/>
              <a:t>20% to validate</a:t>
            </a:r>
            <a:r>
              <a:rPr lang="en-US" sz="1800" dirty="0"/>
              <a:t> at each epoch.</a:t>
            </a:r>
          </a:p>
          <a:p>
            <a:r>
              <a:rPr lang="en-US" sz="1800" dirty="0"/>
              <a:t>Updates model weights to minimize MSE.</a:t>
            </a:r>
          </a:p>
          <a:p>
            <a:endParaRPr lang="en-US" sz="1800" dirty="0"/>
          </a:p>
          <a:p>
            <a:pPr marL="0" indent="0">
              <a:buNone/>
            </a:pPr>
            <a:r>
              <a:rPr lang="en-US" sz="1800" b="1" dirty="0"/>
              <a:t>Analogy:</a:t>
            </a:r>
            <a:br>
              <a:rPr lang="en-US" sz="1800" dirty="0"/>
            </a:br>
            <a:r>
              <a:rPr lang="en-US" sz="1800" dirty="0"/>
              <a:t>Like performing </a:t>
            </a:r>
            <a:r>
              <a:rPr lang="en-US" sz="1800" b="1" dirty="0"/>
              <a:t>repeated lab experiments</a:t>
            </a:r>
            <a:r>
              <a:rPr lang="en-US" sz="1800" dirty="0"/>
              <a:t> to gradually refine your setup and improve results.</a:t>
            </a:r>
          </a:p>
          <a:p>
            <a:pPr marL="0" indent="0">
              <a:buNone/>
            </a:pPr>
            <a:endParaRPr lang="en-US" sz="1800" dirty="0"/>
          </a:p>
        </p:txBody>
      </p:sp>
    </p:spTree>
    <p:extLst>
      <p:ext uri="{BB962C8B-B14F-4D97-AF65-F5344CB8AC3E}">
        <p14:creationId xmlns:p14="http://schemas.microsoft.com/office/powerpoint/2010/main" val="384112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66F2E-6011-F31E-760E-B32EAD3B7D4C}"/>
            </a:ext>
          </a:extLst>
        </p:cNvPr>
        <p:cNvGrpSpPr/>
        <p:nvPr/>
      </p:nvGrpSpPr>
      <p:grpSpPr>
        <a:xfrm>
          <a:off x="0" y="0"/>
          <a:ext cx="0" cy="0"/>
          <a:chOff x="0" y="0"/>
          <a:chExt cx="0" cy="0"/>
        </a:xfrm>
      </p:grpSpPr>
      <p:sp>
        <p:nvSpPr>
          <p:cNvPr id="12290" name="Rectangle 7">
            <a:extLst>
              <a:ext uri="{FF2B5EF4-FFF2-40B4-BE49-F238E27FC236}">
                <a16:creationId xmlns:a16="http://schemas.microsoft.com/office/drawing/2014/main" id="{808040B9-FCA9-6852-5AF4-172EFB729CA9}"/>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Prediction</a:t>
            </a:r>
          </a:p>
        </p:txBody>
      </p:sp>
      <p:sp>
        <p:nvSpPr>
          <p:cNvPr id="2" name="Footer Placeholder 1">
            <a:extLst>
              <a:ext uri="{FF2B5EF4-FFF2-40B4-BE49-F238E27FC236}">
                <a16:creationId xmlns:a16="http://schemas.microsoft.com/office/drawing/2014/main" id="{0634F79D-8D86-030A-2821-E57EFF1A22DB}"/>
              </a:ext>
            </a:extLst>
          </p:cNvPr>
          <p:cNvSpPr>
            <a:spLocks noGrp="1"/>
          </p:cNvSpPr>
          <p:nvPr>
            <p:ph type="ftr" sz="quarter" idx="11"/>
          </p:nvPr>
        </p:nvSpPr>
        <p:spPr/>
        <p:txBody>
          <a:bodyPr/>
          <a:lstStyle/>
          <a:p>
            <a:pPr>
              <a:defRPr/>
            </a:pPr>
            <a:r>
              <a:rPr lang="en-US" altLang="en-US" dirty="0"/>
              <a:t>A. Gupta                                                     MIME 3450: Energy Lab</a:t>
            </a:r>
          </a:p>
        </p:txBody>
      </p:sp>
      <p:sp>
        <p:nvSpPr>
          <p:cNvPr id="3" name="Content Placeholder 2">
            <a:extLst>
              <a:ext uri="{FF2B5EF4-FFF2-40B4-BE49-F238E27FC236}">
                <a16:creationId xmlns:a16="http://schemas.microsoft.com/office/drawing/2014/main" id="{529C6CFD-D66E-49DD-DB4C-58ED9B2674EE}"/>
              </a:ext>
            </a:extLst>
          </p:cNvPr>
          <p:cNvSpPr txBox="1">
            <a:spLocks/>
          </p:cNvSpPr>
          <p:nvPr/>
        </p:nvSpPr>
        <p:spPr>
          <a:xfrm>
            <a:off x="152400" y="1447800"/>
            <a:ext cx="8229600" cy="4724400"/>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t>baseline_test_predictions</a:t>
            </a:r>
            <a:r>
              <a:rPr lang="en-US" sz="1800" dirty="0"/>
              <a:t> = </a:t>
            </a:r>
            <a:r>
              <a:rPr lang="en-US" sz="1800" dirty="0" err="1"/>
              <a:t>baseline_model.predict</a:t>
            </a:r>
            <a:r>
              <a:rPr lang="en-US" sz="1800" dirty="0"/>
              <a:t>(</a:t>
            </a:r>
            <a:r>
              <a:rPr lang="en-US" sz="1800" dirty="0" err="1"/>
              <a:t>normed_train_data.values</a:t>
            </a:r>
            <a:r>
              <a:rPr lang="en-US" sz="1800" dirty="0"/>
              <a:t>)</a:t>
            </a:r>
          </a:p>
          <a:p>
            <a:pPr marL="0" indent="0">
              <a:buNone/>
            </a:pPr>
            <a:endParaRPr lang="en-US" sz="1800" dirty="0"/>
          </a:p>
          <a:p>
            <a:pPr marL="0" indent="0">
              <a:buNone/>
            </a:pPr>
            <a:r>
              <a:rPr lang="en-US" sz="1800" b="1" dirty="0"/>
              <a:t>What it does:</a:t>
            </a:r>
          </a:p>
          <a:p>
            <a:pPr marL="0" indent="0">
              <a:buNone/>
            </a:pPr>
            <a:r>
              <a:rPr lang="en-US" sz="1800" dirty="0"/>
              <a:t>Uses the trained neural network to predict heat transfer coefficient h for the test set.</a:t>
            </a:r>
          </a:p>
          <a:p>
            <a:pPr marL="0" indent="0">
              <a:buNone/>
            </a:pPr>
            <a:endParaRPr lang="en-US" sz="1800" dirty="0"/>
          </a:p>
          <a:p>
            <a:pPr marL="0" indent="0">
              <a:buNone/>
            </a:pPr>
            <a:r>
              <a:rPr lang="en-US" sz="1800" b="1" dirty="0"/>
              <a:t>Why needed:</a:t>
            </a:r>
          </a:p>
          <a:p>
            <a:pPr marL="0" indent="0">
              <a:buNone/>
            </a:pPr>
            <a:r>
              <a:rPr lang="en-US" sz="1800" dirty="0"/>
              <a:t>Evaluate how well the model can predict new/unseen data.</a:t>
            </a:r>
          </a:p>
          <a:p>
            <a:pPr marL="0" indent="0">
              <a:buNone/>
            </a:pPr>
            <a:endParaRPr lang="en-US" sz="1800" dirty="0"/>
          </a:p>
          <a:p>
            <a:pPr marL="0" indent="0">
              <a:buNone/>
            </a:pPr>
            <a:r>
              <a:rPr lang="en-US" sz="1800" b="1" dirty="0"/>
              <a:t>Analogy:</a:t>
            </a:r>
          </a:p>
          <a:p>
            <a:pPr marL="0" indent="0">
              <a:buNone/>
            </a:pPr>
            <a:r>
              <a:rPr lang="en-US" sz="1800" dirty="0"/>
              <a:t>Like using a calibrated sensor to measure new lab samples without performing the full experiment.</a:t>
            </a:r>
          </a:p>
        </p:txBody>
      </p:sp>
    </p:spTree>
    <p:extLst>
      <p:ext uri="{BB962C8B-B14F-4D97-AF65-F5344CB8AC3E}">
        <p14:creationId xmlns:p14="http://schemas.microsoft.com/office/powerpoint/2010/main" val="77917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43FD-8A3F-56C3-F55A-A2ACDE3F7310}"/>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8FD3A19F-3B4D-0729-7B1A-67BF85E33C1F}"/>
              </a:ext>
            </a:extLst>
          </p:cNvPr>
          <p:cNvSpPr>
            <a:spLocks noGrp="1"/>
          </p:cNvSpPr>
          <p:nvPr>
            <p:ph idx="1"/>
          </p:nvPr>
        </p:nvSpPr>
        <p:spPr>
          <a:xfrm>
            <a:off x="228600" y="1219200"/>
            <a:ext cx="8763000" cy="4906963"/>
          </a:xfrm>
        </p:spPr>
        <p:txBody>
          <a:bodyPr/>
          <a:lstStyle/>
          <a:p>
            <a:pPr marL="0" indent="0">
              <a:buNone/>
            </a:pPr>
            <a:r>
              <a:rPr lang="en-US" sz="2000" b="1" dirty="0"/>
              <a:t>Objective: </a:t>
            </a:r>
            <a:r>
              <a:rPr lang="en-US" sz="2000" dirty="0"/>
              <a:t>Apply machine learning (ML) model to predict heat transfer coefficients in forced and natural convection using experimental data from your convection lab. This exercise demonstrates how ML can replace traditional correlations like Hilpert's equation and provides insights into dimensionless heat transfer relationships.</a:t>
            </a:r>
          </a:p>
          <a:p>
            <a:pPr marL="0" indent="0">
              <a:buNone/>
            </a:pPr>
            <a:r>
              <a:rPr lang="en-US" sz="2000" b="1" dirty="0"/>
              <a:t>Background: </a:t>
            </a:r>
            <a:r>
              <a:rPr lang="en-US" sz="2000" dirty="0"/>
              <a:t>Engineers traditionally use empirical correlations (like Hilpert's equation: Nu = C·Re^m·Pr^0.33) to predict convection heat transfer. Machine learning can learn these relationships directly from experimental data, providing predictions for conditions outside correlation ranges and capturing complex nonlinear behaviors that simple correlations miss.</a:t>
            </a:r>
          </a:p>
          <a:p>
            <a:pPr marL="0" indent="0">
              <a:buNone/>
            </a:pPr>
            <a:r>
              <a:rPr lang="en-US" sz="2000" b="1" dirty="0"/>
              <a:t>Machine Learning </a:t>
            </a:r>
            <a:r>
              <a:rPr lang="en-US" sz="2000" dirty="0"/>
              <a:t>is a method of teaching computers to recognize patterns in experimental data and make predictions for new conditions without being explicitly programmed for every step. In supervised learning, we provide examples of "features" (Reynolds number, Prandtl number, geometry) and "labels" (the output we'd like to predict, like Nusselt number or heat transfer coefficient).</a:t>
            </a:r>
          </a:p>
        </p:txBody>
      </p:sp>
      <p:sp>
        <p:nvSpPr>
          <p:cNvPr id="4" name="Footer Placeholder 3">
            <a:extLst>
              <a:ext uri="{FF2B5EF4-FFF2-40B4-BE49-F238E27FC236}">
                <a16:creationId xmlns:a16="http://schemas.microsoft.com/office/drawing/2014/main" id="{6A8C9229-9630-2148-9942-FAF4116B84D2}"/>
              </a:ext>
            </a:extLst>
          </p:cNvPr>
          <p:cNvSpPr>
            <a:spLocks noGrp="1"/>
          </p:cNvSpPr>
          <p:nvPr>
            <p:ph type="ftr" sz="quarter" idx="11"/>
          </p:nvPr>
        </p:nvSpPr>
        <p:spPr/>
        <p:txBody>
          <a:bodyPr/>
          <a:lstStyle/>
          <a:p>
            <a:pPr>
              <a:defRPr/>
            </a:pPr>
            <a:r>
              <a:rPr lang="en-US" altLang="en-US" dirty="0"/>
              <a:t>A. Gupta                                                     MIME 3450: Energy Lab</a:t>
            </a:r>
          </a:p>
        </p:txBody>
      </p:sp>
    </p:spTree>
    <p:extLst>
      <p:ext uri="{BB962C8B-B14F-4D97-AF65-F5344CB8AC3E}">
        <p14:creationId xmlns:p14="http://schemas.microsoft.com/office/powerpoint/2010/main" val="1307065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40AF35B-7D9C-6969-3946-E7A57B05ABE3}"/>
              </a:ext>
            </a:extLst>
          </p:cNvPr>
          <p:cNvSpPr>
            <a:spLocks noGrp="1"/>
          </p:cNvSpPr>
          <p:nvPr>
            <p:ph type="ftr" sz="quarter" idx="11"/>
          </p:nvPr>
        </p:nvSpPr>
        <p:spPr/>
        <p:txBody>
          <a:bodyPr/>
          <a:lstStyle/>
          <a:p>
            <a:pPr>
              <a:defRPr/>
            </a:pPr>
            <a:r>
              <a:rPr lang="en-US" altLang="en-US" dirty="0"/>
              <a:t>A. Gupta                                                     MIME 3450: </a:t>
            </a:r>
            <a:r>
              <a:rPr lang="en-US" altLang="en-US"/>
              <a:t>Energy Lab</a:t>
            </a:r>
            <a:endParaRPr lang="en-US" altLang="en-US" dirty="0"/>
          </a:p>
        </p:txBody>
      </p:sp>
      <p:sp>
        <p:nvSpPr>
          <p:cNvPr id="5" name="Rectangle 7">
            <a:extLst>
              <a:ext uri="{FF2B5EF4-FFF2-40B4-BE49-F238E27FC236}">
                <a16:creationId xmlns:a16="http://schemas.microsoft.com/office/drawing/2014/main" id="{915851E9-3611-DF6C-99E7-2AFE67762975}"/>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Summary</a:t>
            </a:r>
          </a:p>
        </p:txBody>
      </p:sp>
      <p:sp>
        <p:nvSpPr>
          <p:cNvPr id="9" name="TextBox 8">
            <a:extLst>
              <a:ext uri="{FF2B5EF4-FFF2-40B4-BE49-F238E27FC236}">
                <a16:creationId xmlns:a16="http://schemas.microsoft.com/office/drawing/2014/main" id="{1DF4753C-3B40-FAB6-EC42-44289841D7B1}"/>
              </a:ext>
            </a:extLst>
          </p:cNvPr>
          <p:cNvSpPr txBox="1"/>
          <p:nvPr/>
        </p:nvSpPr>
        <p:spPr>
          <a:xfrm>
            <a:off x="152400" y="991200"/>
            <a:ext cx="3886200" cy="3293209"/>
          </a:xfrm>
          <a:prstGeom prst="rect">
            <a:avLst/>
          </a:prstGeom>
          <a:noFill/>
        </p:spPr>
        <p:txBody>
          <a:bodyPr wrap="square">
            <a:spAutoFit/>
          </a:bodyPr>
          <a:lstStyle/>
          <a:p>
            <a:endParaRPr lang="en-US" sz="1400" dirty="0"/>
          </a:p>
          <a:p>
            <a:r>
              <a:rPr lang="en-US" b="1" dirty="0"/>
              <a:t>Traditional Approach:</a:t>
            </a:r>
          </a:p>
          <a:p>
            <a:endParaRPr lang="en-US" dirty="0"/>
          </a:p>
          <a:p>
            <a:r>
              <a:rPr lang="en-US" dirty="0"/>
              <a:t>Uses the temperature measurements and other setup data</a:t>
            </a:r>
          </a:p>
          <a:p>
            <a:endParaRPr lang="en-US" dirty="0"/>
          </a:p>
          <a:p>
            <a:r>
              <a:rPr lang="en-US" dirty="0"/>
              <a:t>Experiments are done for different speeds separately</a:t>
            </a:r>
          </a:p>
          <a:p>
            <a:endParaRPr lang="en-US" dirty="0"/>
          </a:p>
          <a:p>
            <a:r>
              <a:rPr lang="en-US" dirty="0"/>
              <a:t>Detailed mathematical steps involved</a:t>
            </a:r>
          </a:p>
          <a:p>
            <a:endParaRPr lang="en-US" sz="1400" dirty="0"/>
          </a:p>
        </p:txBody>
      </p:sp>
      <p:sp>
        <p:nvSpPr>
          <p:cNvPr id="10" name="TextBox 9">
            <a:extLst>
              <a:ext uri="{FF2B5EF4-FFF2-40B4-BE49-F238E27FC236}">
                <a16:creationId xmlns:a16="http://schemas.microsoft.com/office/drawing/2014/main" id="{CCE9A1B8-1078-610A-A752-D22143F78F33}"/>
              </a:ext>
            </a:extLst>
          </p:cNvPr>
          <p:cNvSpPr txBox="1"/>
          <p:nvPr/>
        </p:nvSpPr>
        <p:spPr>
          <a:xfrm>
            <a:off x="4267200" y="1255128"/>
            <a:ext cx="4800600" cy="3077766"/>
          </a:xfrm>
          <a:prstGeom prst="rect">
            <a:avLst/>
          </a:prstGeom>
          <a:noFill/>
        </p:spPr>
        <p:txBody>
          <a:bodyPr wrap="square">
            <a:spAutoFit/>
          </a:bodyPr>
          <a:lstStyle/>
          <a:p>
            <a:r>
              <a:rPr lang="en-US" b="1" dirty="0"/>
              <a:t>ML Approach:</a:t>
            </a:r>
          </a:p>
          <a:p>
            <a:endParaRPr lang="en-US" dirty="0"/>
          </a:p>
          <a:p>
            <a:r>
              <a:rPr lang="en-US" dirty="0"/>
              <a:t>Learn relationships directly from experimental data</a:t>
            </a:r>
          </a:p>
          <a:p>
            <a:endParaRPr lang="en-US" dirty="0"/>
          </a:p>
          <a:p>
            <a:r>
              <a:rPr lang="en-US" dirty="0"/>
              <a:t>Handles multiple speed data simultaneously</a:t>
            </a:r>
          </a:p>
          <a:p>
            <a:endParaRPr lang="en-US" dirty="0"/>
          </a:p>
          <a:p>
            <a:r>
              <a:rPr lang="en-US" dirty="0"/>
              <a:t>Non-linear activation functions handles this part smoothly</a:t>
            </a:r>
          </a:p>
          <a:p>
            <a:endParaRPr lang="en-US" dirty="0"/>
          </a:p>
          <a:p>
            <a:endParaRPr lang="en-US" sz="1400" dirty="0"/>
          </a:p>
        </p:txBody>
      </p:sp>
      <p:sp>
        <p:nvSpPr>
          <p:cNvPr id="11" name="TextBox 10">
            <a:extLst>
              <a:ext uri="{FF2B5EF4-FFF2-40B4-BE49-F238E27FC236}">
                <a16:creationId xmlns:a16="http://schemas.microsoft.com/office/drawing/2014/main" id="{2D4157FA-BD8B-9336-5EB3-08C1F8F75019}"/>
              </a:ext>
            </a:extLst>
          </p:cNvPr>
          <p:cNvSpPr txBox="1"/>
          <p:nvPr/>
        </p:nvSpPr>
        <p:spPr>
          <a:xfrm>
            <a:off x="1447800" y="4008853"/>
            <a:ext cx="7239000" cy="2800767"/>
          </a:xfrm>
          <a:prstGeom prst="rect">
            <a:avLst/>
          </a:prstGeom>
          <a:noFill/>
        </p:spPr>
        <p:txBody>
          <a:bodyPr wrap="square">
            <a:spAutoFit/>
          </a:bodyPr>
          <a:lstStyle/>
          <a:p>
            <a:r>
              <a:rPr lang="en-US" b="1" dirty="0"/>
              <a:t>Validation/ further steps :</a:t>
            </a:r>
          </a:p>
          <a:p>
            <a:endParaRPr lang="en-US" dirty="0"/>
          </a:p>
          <a:p>
            <a:r>
              <a:rPr lang="en-US" dirty="0"/>
              <a:t>Compare ML predictions with slope method</a:t>
            </a:r>
          </a:p>
          <a:p>
            <a:endParaRPr lang="en-US" dirty="0"/>
          </a:p>
          <a:p>
            <a:r>
              <a:rPr lang="en-US" dirty="0"/>
              <a:t>Check physical reasonableness (speed category and value of h)</a:t>
            </a:r>
          </a:p>
          <a:p>
            <a:endParaRPr lang="en-US" dirty="0"/>
          </a:p>
          <a:p>
            <a:r>
              <a:rPr lang="en-US" dirty="0"/>
              <a:t>Try to reduce the number of trainable parameters and try to achieve </a:t>
            </a:r>
            <a:r>
              <a:rPr lang="en-US"/>
              <a:t>similar accuracy.</a:t>
            </a:r>
            <a:endParaRPr lang="en-US" dirty="0"/>
          </a:p>
          <a:p>
            <a:endParaRPr lang="en-US" dirty="0"/>
          </a:p>
          <a:p>
            <a:endParaRPr lang="en-US" sz="1400" dirty="0"/>
          </a:p>
        </p:txBody>
      </p:sp>
    </p:spTree>
    <p:extLst>
      <p:ext uri="{BB962C8B-B14F-4D97-AF65-F5344CB8AC3E}">
        <p14:creationId xmlns:p14="http://schemas.microsoft.com/office/powerpoint/2010/main" val="1781201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3">
            <a:extLst>
              <a:ext uri="{FF2B5EF4-FFF2-40B4-BE49-F238E27FC236}">
                <a16:creationId xmlns:a16="http://schemas.microsoft.com/office/drawing/2014/main" id="{A59F5A39-2FF1-85F3-C83D-643AF519A063}"/>
              </a:ext>
            </a:extLst>
          </p:cNvPr>
          <p:cNvSpPr txBox="1">
            <a:spLocks noChangeArrowheads="1"/>
          </p:cNvSpPr>
          <p:nvPr/>
        </p:nvSpPr>
        <p:spPr bwMode="auto">
          <a:xfrm>
            <a:off x="228600" y="1132401"/>
            <a:ext cx="8610600" cy="5402263"/>
          </a:xfrm>
          <a:prstGeom prst="rect">
            <a:avLst/>
          </a:prstGeom>
          <a:ln>
            <a:noFill/>
          </a:ln>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80000"/>
              </a:lnSpc>
              <a:defRPr/>
            </a:pPr>
            <a:r>
              <a:rPr lang="en-US" altLang="en-US" sz="1050" b="1" dirty="0"/>
              <a:t>import </a:t>
            </a:r>
            <a:r>
              <a:rPr lang="en-US" altLang="en-US" sz="1050" b="1" dirty="0" err="1"/>
              <a:t>tensorflow</a:t>
            </a:r>
            <a:r>
              <a:rPr lang="en-US" altLang="en-US" sz="1050" b="1" dirty="0"/>
              <a:t> as </a:t>
            </a:r>
            <a:r>
              <a:rPr lang="en-US" altLang="en-US" sz="1050" b="1" dirty="0" err="1"/>
              <a:t>tf</a:t>
            </a:r>
            <a:endParaRPr lang="en-US" altLang="en-US" sz="1050" b="1" dirty="0"/>
          </a:p>
          <a:p>
            <a:pPr eaLnBrk="1" hangingPunct="1">
              <a:lnSpc>
                <a:spcPct val="80000"/>
              </a:lnSpc>
              <a:defRPr/>
            </a:pPr>
            <a:r>
              <a:rPr lang="en-US" altLang="en-US" sz="1050" b="1" dirty="0"/>
              <a:t>import </a:t>
            </a:r>
            <a:r>
              <a:rPr lang="en-US" altLang="en-US" sz="1050" b="1" dirty="0" err="1"/>
              <a:t>numpy</a:t>
            </a:r>
            <a:r>
              <a:rPr lang="en-US" altLang="en-US" sz="1050" b="1" dirty="0"/>
              <a:t> as np</a:t>
            </a:r>
          </a:p>
          <a:p>
            <a:pPr eaLnBrk="1" hangingPunct="1">
              <a:lnSpc>
                <a:spcPct val="80000"/>
              </a:lnSpc>
              <a:defRPr/>
            </a:pPr>
            <a:r>
              <a:rPr lang="en-US" altLang="en-US" sz="1050" b="1" dirty="0"/>
              <a:t>import pandas as pd</a:t>
            </a:r>
          </a:p>
          <a:p>
            <a:pPr eaLnBrk="1" hangingPunct="1">
              <a:lnSpc>
                <a:spcPct val="80000"/>
              </a:lnSpc>
              <a:defRPr/>
            </a:pPr>
            <a:endParaRPr lang="en-US" altLang="en-US" sz="1050" b="1" dirty="0"/>
          </a:p>
          <a:p>
            <a:pPr marL="0" indent="0" eaLnBrk="1" hangingPunct="1">
              <a:lnSpc>
                <a:spcPct val="80000"/>
              </a:lnSpc>
              <a:buNone/>
              <a:defRPr/>
            </a:pPr>
            <a:r>
              <a:rPr lang="en-US" altLang="en-US" sz="1400" b="1" dirty="0">
                <a:solidFill>
                  <a:srgbClr val="0070C0"/>
                </a:solidFill>
              </a:rPr>
              <a:t># Load your data (example)</a:t>
            </a:r>
          </a:p>
          <a:p>
            <a:pPr eaLnBrk="1" hangingPunct="1">
              <a:lnSpc>
                <a:spcPct val="80000"/>
              </a:lnSpc>
              <a:defRPr/>
            </a:pPr>
            <a:r>
              <a:rPr lang="en-US" altLang="en-US" sz="1050" b="1" dirty="0"/>
              <a:t>uploaded = </a:t>
            </a:r>
            <a:r>
              <a:rPr lang="en-US" altLang="en-US" sz="1050" b="1" dirty="0" err="1"/>
              <a:t>files.upload</a:t>
            </a:r>
            <a:r>
              <a:rPr lang="en-US" altLang="en-US" sz="1050" b="1" dirty="0"/>
              <a:t>()</a:t>
            </a:r>
          </a:p>
          <a:p>
            <a:pPr eaLnBrk="1" hangingPunct="1">
              <a:lnSpc>
                <a:spcPct val="80000"/>
              </a:lnSpc>
              <a:defRPr/>
            </a:pPr>
            <a:r>
              <a:rPr lang="en-US" altLang="en-US" sz="1050" b="1" dirty="0"/>
              <a:t>data = </a:t>
            </a:r>
            <a:r>
              <a:rPr lang="en-US" altLang="en-US" sz="1050" b="1" dirty="0" err="1"/>
              <a:t>pd.read_csv</a:t>
            </a:r>
            <a:r>
              <a:rPr lang="en-US" altLang="en-US" sz="1050" b="1" dirty="0"/>
              <a:t>(</a:t>
            </a:r>
            <a:r>
              <a:rPr lang="en-US" altLang="en-US" sz="1050" b="1" dirty="0" err="1"/>
              <a:t>io.BytesIO</a:t>
            </a:r>
            <a:r>
              <a:rPr lang="en-US" altLang="en-US" sz="1050" b="1" dirty="0"/>
              <a:t>(list(</a:t>
            </a:r>
            <a:r>
              <a:rPr lang="en-US" altLang="en-US" sz="1050" b="1" dirty="0" err="1"/>
              <a:t>uploaded.values</a:t>
            </a:r>
            <a:r>
              <a:rPr lang="en-US" altLang="en-US" sz="1050" b="1" dirty="0"/>
              <a:t>())[0]))</a:t>
            </a:r>
          </a:p>
          <a:p>
            <a:pPr eaLnBrk="1" hangingPunct="1">
              <a:lnSpc>
                <a:spcPct val="80000"/>
              </a:lnSpc>
              <a:defRPr/>
            </a:pPr>
            <a:endParaRPr lang="en-US" altLang="en-US" sz="1050" b="1" dirty="0"/>
          </a:p>
          <a:p>
            <a:pPr eaLnBrk="1" hangingPunct="1">
              <a:lnSpc>
                <a:spcPct val="80000"/>
              </a:lnSpc>
              <a:defRPr/>
            </a:pPr>
            <a:endParaRPr lang="en-US" altLang="en-US" sz="1050" b="1" dirty="0"/>
          </a:p>
          <a:p>
            <a:pPr marL="0" indent="0" eaLnBrk="1" hangingPunct="1">
              <a:lnSpc>
                <a:spcPct val="80000"/>
              </a:lnSpc>
              <a:buNone/>
              <a:defRPr/>
            </a:pPr>
            <a:r>
              <a:rPr lang="en-US" altLang="en-US" sz="1400" b="1" dirty="0">
                <a:solidFill>
                  <a:srgbClr val="0070C0"/>
                </a:solidFill>
              </a:rPr>
              <a:t># Features and labels</a:t>
            </a:r>
          </a:p>
          <a:p>
            <a:pPr eaLnBrk="1" hangingPunct="1">
              <a:lnSpc>
                <a:spcPct val="80000"/>
              </a:lnSpc>
              <a:defRPr/>
            </a:pPr>
            <a:r>
              <a:rPr lang="en-US" altLang="en-US" sz="1050" b="1" dirty="0" err="1"/>
              <a:t>numeric_inputs</a:t>
            </a:r>
            <a:r>
              <a:rPr lang="en-US" altLang="en-US" sz="1050" b="1" dirty="0"/>
              <a:t> = ["To", "Trod"]      # Numeric features</a:t>
            </a:r>
          </a:p>
          <a:p>
            <a:pPr eaLnBrk="1" hangingPunct="1">
              <a:lnSpc>
                <a:spcPct val="80000"/>
              </a:lnSpc>
              <a:defRPr/>
            </a:pPr>
            <a:r>
              <a:rPr lang="en-US" altLang="en-US" sz="1050" b="1" dirty="0" err="1"/>
              <a:t>categorical_input</a:t>
            </a:r>
            <a:r>
              <a:rPr lang="en-US" altLang="en-US" sz="1050" b="1" dirty="0"/>
              <a:t> = ["Speed"]        # Text/categorical feature</a:t>
            </a:r>
          </a:p>
          <a:p>
            <a:pPr eaLnBrk="1" hangingPunct="1">
              <a:lnSpc>
                <a:spcPct val="80000"/>
              </a:lnSpc>
              <a:defRPr/>
            </a:pPr>
            <a:r>
              <a:rPr lang="en-US" altLang="en-US" sz="1050" b="1" dirty="0" err="1"/>
              <a:t>output_col</a:t>
            </a:r>
            <a:r>
              <a:rPr lang="en-US" altLang="en-US" sz="1050" b="1" dirty="0"/>
              <a:t> = ["h"]                    # Target label</a:t>
            </a:r>
          </a:p>
          <a:p>
            <a:pPr eaLnBrk="1" hangingPunct="1">
              <a:lnSpc>
                <a:spcPct val="80000"/>
              </a:lnSpc>
              <a:defRPr/>
            </a:pPr>
            <a:endParaRPr lang="en-US" altLang="en-US" sz="1050" b="1" dirty="0"/>
          </a:p>
          <a:p>
            <a:pPr marL="0" indent="0" eaLnBrk="1" hangingPunct="1">
              <a:lnSpc>
                <a:spcPct val="80000"/>
              </a:lnSpc>
              <a:buNone/>
              <a:defRPr/>
            </a:pPr>
            <a:r>
              <a:rPr lang="en-US" altLang="en-US" sz="1400" b="1" dirty="0">
                <a:solidFill>
                  <a:srgbClr val="0070C0"/>
                </a:solidFill>
              </a:rPr>
              <a:t># Split train/test</a:t>
            </a:r>
          </a:p>
          <a:p>
            <a:pPr eaLnBrk="1" hangingPunct="1">
              <a:lnSpc>
                <a:spcPct val="80000"/>
              </a:lnSpc>
              <a:defRPr/>
            </a:pPr>
            <a:r>
              <a:rPr lang="en-US" altLang="en-US" sz="1050" b="1" dirty="0" err="1"/>
              <a:t>train_dataset</a:t>
            </a:r>
            <a:r>
              <a:rPr lang="en-US" altLang="en-US" sz="1050" b="1" dirty="0"/>
              <a:t> = </a:t>
            </a:r>
            <a:r>
              <a:rPr lang="en-US" altLang="en-US" sz="1050" b="1" dirty="0" err="1"/>
              <a:t>data.sample</a:t>
            </a:r>
            <a:r>
              <a:rPr lang="en-US" altLang="en-US" sz="1050" b="1" dirty="0"/>
              <a:t>(frac=0.8, </a:t>
            </a:r>
            <a:r>
              <a:rPr lang="en-US" altLang="en-US" sz="1050" b="1" dirty="0" err="1"/>
              <a:t>random_state</a:t>
            </a:r>
            <a:r>
              <a:rPr lang="en-US" altLang="en-US" sz="1050" b="1" dirty="0"/>
              <a:t>=42)</a:t>
            </a:r>
          </a:p>
          <a:p>
            <a:pPr eaLnBrk="1" hangingPunct="1">
              <a:lnSpc>
                <a:spcPct val="80000"/>
              </a:lnSpc>
              <a:defRPr/>
            </a:pPr>
            <a:r>
              <a:rPr lang="en-US" altLang="en-US" sz="1050" b="1" dirty="0" err="1"/>
              <a:t>test_dataset</a:t>
            </a:r>
            <a:r>
              <a:rPr lang="en-US" altLang="en-US" sz="1050" b="1" dirty="0"/>
              <a:t> = </a:t>
            </a:r>
            <a:r>
              <a:rPr lang="en-US" altLang="en-US" sz="1050" b="1" dirty="0" err="1"/>
              <a:t>data.drop</a:t>
            </a:r>
            <a:r>
              <a:rPr lang="en-US" altLang="en-US" sz="1050" b="1" dirty="0"/>
              <a:t>(</a:t>
            </a:r>
            <a:r>
              <a:rPr lang="en-US" altLang="en-US" sz="1050" b="1" dirty="0" err="1"/>
              <a:t>train_dataset.index</a:t>
            </a:r>
            <a:r>
              <a:rPr lang="en-US" altLang="en-US" sz="1050" b="1" dirty="0"/>
              <a:t>)</a:t>
            </a:r>
          </a:p>
          <a:p>
            <a:pPr eaLnBrk="1" hangingPunct="1">
              <a:lnSpc>
                <a:spcPct val="80000"/>
              </a:lnSpc>
              <a:defRPr/>
            </a:pPr>
            <a:endParaRPr lang="en-US" altLang="en-US" sz="1050" b="1" dirty="0"/>
          </a:p>
          <a:p>
            <a:pPr marL="0" indent="0" eaLnBrk="1" hangingPunct="1">
              <a:lnSpc>
                <a:spcPct val="80000"/>
              </a:lnSpc>
              <a:buNone/>
              <a:defRPr/>
            </a:pPr>
            <a:r>
              <a:rPr lang="en-US" altLang="en-US" sz="1400" b="1" dirty="0">
                <a:solidFill>
                  <a:srgbClr val="0070C0"/>
                </a:solidFill>
              </a:rPr>
              <a:t># Normalize features</a:t>
            </a:r>
          </a:p>
          <a:p>
            <a:pPr eaLnBrk="1" hangingPunct="1">
              <a:lnSpc>
                <a:spcPct val="80000"/>
              </a:lnSpc>
              <a:defRPr/>
            </a:pPr>
            <a:r>
              <a:rPr lang="en-US" altLang="en-US" sz="1050" b="1" dirty="0"/>
              <a:t>def </a:t>
            </a:r>
            <a:r>
              <a:rPr lang="en-US" altLang="en-US" sz="1050" b="1" dirty="0" err="1"/>
              <a:t>normalize_numeric</a:t>
            </a:r>
            <a:r>
              <a:rPr lang="en-US" altLang="en-US" sz="1050" b="1" dirty="0"/>
              <a:t>(</a:t>
            </a:r>
            <a:r>
              <a:rPr lang="en-US" altLang="en-US" sz="1050" b="1" dirty="0" err="1"/>
              <a:t>df</a:t>
            </a:r>
            <a:r>
              <a:rPr lang="en-US" altLang="en-US" sz="1050" b="1" dirty="0"/>
              <a:t>):</a:t>
            </a:r>
          </a:p>
          <a:p>
            <a:pPr eaLnBrk="1" hangingPunct="1">
              <a:lnSpc>
                <a:spcPct val="80000"/>
              </a:lnSpc>
              <a:defRPr/>
            </a:pPr>
            <a:r>
              <a:rPr lang="en-US" altLang="en-US" sz="1050" b="1" dirty="0"/>
              <a:t>    return (</a:t>
            </a:r>
            <a:r>
              <a:rPr lang="en-US" altLang="en-US" sz="1050" b="1" dirty="0" err="1"/>
              <a:t>df</a:t>
            </a:r>
            <a:r>
              <a:rPr lang="en-US" altLang="en-US" sz="1050" b="1" dirty="0"/>
              <a:t> - </a:t>
            </a:r>
            <a:r>
              <a:rPr lang="en-US" altLang="en-US" sz="1050" b="1" dirty="0" err="1"/>
              <a:t>train_stats</a:t>
            </a:r>
            <a:r>
              <a:rPr lang="en-US" altLang="en-US" sz="1050" b="1" dirty="0"/>
              <a:t>['mean']) / </a:t>
            </a:r>
            <a:r>
              <a:rPr lang="en-US" altLang="en-US" sz="1050" b="1" dirty="0" err="1"/>
              <a:t>train_stats</a:t>
            </a:r>
            <a:r>
              <a:rPr lang="en-US" altLang="en-US" sz="1050" b="1" dirty="0"/>
              <a:t>['std']</a:t>
            </a:r>
          </a:p>
          <a:p>
            <a:pPr eaLnBrk="1" hangingPunct="1">
              <a:lnSpc>
                <a:spcPct val="80000"/>
              </a:lnSpc>
              <a:defRPr/>
            </a:pPr>
            <a:endParaRPr lang="en-US" altLang="en-US" sz="1050" b="1" dirty="0"/>
          </a:p>
          <a:p>
            <a:pPr eaLnBrk="1" hangingPunct="1">
              <a:lnSpc>
                <a:spcPct val="80000"/>
              </a:lnSpc>
              <a:defRPr/>
            </a:pPr>
            <a:r>
              <a:rPr lang="en-US" altLang="en-US" sz="1050" b="1" dirty="0" err="1"/>
              <a:t>normed_train_numeric</a:t>
            </a:r>
            <a:r>
              <a:rPr lang="en-US" altLang="en-US" sz="1050" b="1" dirty="0"/>
              <a:t> = </a:t>
            </a:r>
            <a:r>
              <a:rPr lang="en-US" altLang="en-US" sz="1050" b="1" dirty="0" err="1"/>
              <a:t>normalize_numeric</a:t>
            </a:r>
            <a:r>
              <a:rPr lang="en-US" altLang="en-US" sz="1050" b="1" dirty="0"/>
              <a:t>(</a:t>
            </a:r>
            <a:r>
              <a:rPr lang="en-US" altLang="en-US" sz="1050" b="1" dirty="0" err="1"/>
              <a:t>train_dataset</a:t>
            </a:r>
            <a:r>
              <a:rPr lang="en-US" altLang="en-US" sz="1050" b="1" dirty="0"/>
              <a:t>[</a:t>
            </a:r>
            <a:r>
              <a:rPr lang="en-US" altLang="en-US" sz="1050" b="1" dirty="0" err="1"/>
              <a:t>numeric_cols</a:t>
            </a:r>
            <a:r>
              <a:rPr lang="en-US" altLang="en-US" sz="1050" b="1" dirty="0"/>
              <a:t>])</a:t>
            </a:r>
          </a:p>
          <a:p>
            <a:pPr eaLnBrk="1" hangingPunct="1">
              <a:lnSpc>
                <a:spcPct val="80000"/>
              </a:lnSpc>
              <a:defRPr/>
            </a:pPr>
            <a:r>
              <a:rPr lang="en-US" altLang="en-US" sz="1050" b="1" dirty="0" err="1"/>
              <a:t>normed_test_numeric</a:t>
            </a:r>
            <a:r>
              <a:rPr lang="en-US" altLang="en-US" sz="1050" b="1" dirty="0"/>
              <a:t> = </a:t>
            </a:r>
            <a:r>
              <a:rPr lang="en-US" altLang="en-US" sz="1050" b="1" dirty="0" err="1"/>
              <a:t>normalize_numeric</a:t>
            </a:r>
            <a:r>
              <a:rPr lang="en-US" altLang="en-US" sz="1050" b="1" dirty="0"/>
              <a:t>(</a:t>
            </a:r>
            <a:r>
              <a:rPr lang="en-US" altLang="en-US" sz="1050" b="1" dirty="0" err="1"/>
              <a:t>test_dataset</a:t>
            </a:r>
            <a:r>
              <a:rPr lang="en-US" altLang="en-US" sz="1050" b="1" dirty="0"/>
              <a:t>[</a:t>
            </a:r>
            <a:r>
              <a:rPr lang="en-US" altLang="en-US" sz="1050" b="1" dirty="0" err="1"/>
              <a:t>numeric_cols</a:t>
            </a:r>
            <a:r>
              <a:rPr lang="en-US" altLang="en-US" sz="1050" b="1" dirty="0"/>
              <a:t>])</a:t>
            </a:r>
          </a:p>
        </p:txBody>
      </p:sp>
      <p:sp>
        <p:nvSpPr>
          <p:cNvPr id="2" name="Footer Placeholder 1">
            <a:extLst>
              <a:ext uri="{FF2B5EF4-FFF2-40B4-BE49-F238E27FC236}">
                <a16:creationId xmlns:a16="http://schemas.microsoft.com/office/drawing/2014/main" id="{A00CD7C9-1696-AE45-7FC8-C57AFF9AE78F}"/>
              </a:ext>
            </a:extLst>
          </p:cNvPr>
          <p:cNvSpPr>
            <a:spLocks noGrp="1"/>
          </p:cNvSpPr>
          <p:nvPr>
            <p:ph type="ftr" sz="quarter" idx="11"/>
          </p:nvPr>
        </p:nvSpPr>
        <p:spPr/>
        <p:txBody>
          <a:bodyPr/>
          <a:lstStyle/>
          <a:p>
            <a:pPr>
              <a:defRPr/>
            </a:pPr>
            <a:r>
              <a:rPr lang="en-US" altLang="en-US" dirty="0"/>
              <a:t>A. Gupta                                                     MIME 3450: Energy Lab</a:t>
            </a:r>
          </a:p>
        </p:txBody>
      </p:sp>
      <p:pic>
        <p:nvPicPr>
          <p:cNvPr id="4" name="Graphic 3" descr="Ghost with solid fill">
            <a:extLst>
              <a:ext uri="{FF2B5EF4-FFF2-40B4-BE49-F238E27FC236}">
                <a16:creationId xmlns:a16="http://schemas.microsoft.com/office/drawing/2014/main" id="{5DC536CE-153A-BAA0-2FA5-4D66816FA7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86600" y="138837"/>
            <a:ext cx="914400" cy="914400"/>
          </a:xfrm>
          <a:prstGeom prst="rect">
            <a:avLst/>
          </a:prstGeom>
        </p:spPr>
      </p:pic>
      <p:sp>
        <p:nvSpPr>
          <p:cNvPr id="3" name="Rectangle 7">
            <a:extLst>
              <a:ext uri="{FF2B5EF4-FFF2-40B4-BE49-F238E27FC236}">
                <a16:creationId xmlns:a16="http://schemas.microsoft.com/office/drawing/2014/main" id="{5DDD33CC-AA9F-5674-BE94-165D604EB44A}"/>
              </a:ext>
            </a:extLst>
          </p:cNvPr>
          <p:cNvSpPr>
            <a:spLocks noChangeArrowheads="1"/>
          </p:cNvSpPr>
          <p:nvPr/>
        </p:nvSpPr>
        <p:spPr bwMode="auto">
          <a:xfrm>
            <a:off x="304800" y="199956"/>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Complete Code Block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20C159-8725-9DAD-A7A4-22E63AA152BF}"/>
              </a:ext>
            </a:extLst>
          </p:cNvPr>
          <p:cNvSpPr>
            <a:spLocks noGrp="1"/>
          </p:cNvSpPr>
          <p:nvPr>
            <p:ph type="ftr" sz="quarter" idx="11"/>
          </p:nvPr>
        </p:nvSpPr>
        <p:spPr/>
        <p:txBody>
          <a:bodyPr/>
          <a:lstStyle/>
          <a:p>
            <a:pPr>
              <a:defRPr/>
            </a:pPr>
            <a:r>
              <a:rPr lang="en-US" altLang="en-US"/>
              <a:t>A. Gupta                                                     MIME 3440: Heat Transfer</a:t>
            </a:r>
          </a:p>
        </p:txBody>
      </p:sp>
      <p:sp>
        <p:nvSpPr>
          <p:cNvPr id="12" name="TextBox 11">
            <a:extLst>
              <a:ext uri="{FF2B5EF4-FFF2-40B4-BE49-F238E27FC236}">
                <a16:creationId xmlns:a16="http://schemas.microsoft.com/office/drawing/2014/main" id="{AD9B82FD-443C-F07E-6D5E-7B27C4B24E47}"/>
              </a:ext>
            </a:extLst>
          </p:cNvPr>
          <p:cNvSpPr txBox="1"/>
          <p:nvPr/>
        </p:nvSpPr>
        <p:spPr>
          <a:xfrm>
            <a:off x="304800" y="1526941"/>
            <a:ext cx="8077200" cy="4789003"/>
          </a:xfrm>
          <a:prstGeom prst="rect">
            <a:avLst/>
          </a:prstGeom>
          <a:noFill/>
        </p:spPr>
        <p:txBody>
          <a:bodyPr wrap="square">
            <a:spAutoFit/>
          </a:bodyPr>
          <a:lstStyle/>
          <a:p>
            <a:pPr marR="0" lvl="0" defTabSz="914400" eaLnBrk="1" latinLnBrk="0" hangingPunct="1">
              <a:lnSpc>
                <a:spcPct val="80000"/>
              </a:lnSpc>
              <a:spcBef>
                <a:spcPct val="20000"/>
              </a:spcBef>
              <a:buClrTx/>
              <a:buSzTx/>
              <a:tabLst/>
              <a:defRPr/>
            </a:pPr>
            <a:r>
              <a:rPr lang="en-US" altLang="en-US" sz="1400" b="1" dirty="0">
                <a:solidFill>
                  <a:srgbClr val="0070C0"/>
                </a:solidFill>
                <a:latin typeface="Times New Roman" panose="02020603050405020304" pitchFamily="18" charset="0"/>
              </a:rPr>
              <a:t># Build neural network model</a:t>
            </a:r>
          </a:p>
          <a:p>
            <a:pPr marL="342900" marR="0" lvl="0" indent="-342900" defTabSz="914400" eaLnBrk="1" latinLnBrk="0" hangingPunct="1">
              <a:lnSpc>
                <a:spcPct val="80000"/>
              </a:lnSpc>
              <a:spcBef>
                <a:spcPct val="20000"/>
              </a:spcBef>
              <a:buClrTx/>
              <a:buSzTx/>
              <a:buFontTx/>
              <a:buChar char="•"/>
              <a:tabLst/>
              <a:defRPr/>
            </a:pPr>
            <a:r>
              <a:rPr lang="en-US" altLang="en-US" sz="1050" b="1" dirty="0" err="1">
                <a:latin typeface="Times New Roman" panose="02020603050405020304" pitchFamily="18" charset="0"/>
              </a:rPr>
              <a:t>baseline_model</a:t>
            </a:r>
            <a:r>
              <a:rPr lang="en-US" altLang="en-US" sz="1050" b="1" dirty="0">
                <a:latin typeface="Times New Roman" panose="02020603050405020304" pitchFamily="18" charset="0"/>
              </a:rPr>
              <a:t> = </a:t>
            </a:r>
            <a:r>
              <a:rPr lang="en-US" altLang="en-US" sz="1050" b="1" dirty="0" err="1">
                <a:latin typeface="Times New Roman" panose="02020603050405020304" pitchFamily="18" charset="0"/>
              </a:rPr>
              <a:t>keras.Sequential</a:t>
            </a:r>
            <a:r>
              <a:rPr lang="en-US" altLang="en-US" sz="1050" b="1" dirty="0">
                <a:latin typeface="Times New Roman" panose="02020603050405020304" pitchFamily="18" charset="0"/>
              </a:rPr>
              <a:t>([</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    </a:t>
            </a:r>
            <a:r>
              <a:rPr lang="en-US" altLang="en-US" sz="1050" b="1" dirty="0" err="1">
                <a:latin typeface="Times New Roman" panose="02020603050405020304" pitchFamily="18" charset="0"/>
              </a:rPr>
              <a:t>layers.Input</a:t>
            </a:r>
            <a:r>
              <a:rPr lang="en-US" altLang="en-US" sz="1050" b="1" dirty="0">
                <a:latin typeface="Times New Roman" panose="02020603050405020304" pitchFamily="18" charset="0"/>
              </a:rPr>
              <a:t>(shape=(</a:t>
            </a:r>
            <a:r>
              <a:rPr lang="en-US" altLang="en-US" sz="1050" b="1" dirty="0" err="1">
                <a:latin typeface="Times New Roman" panose="02020603050405020304" pitchFamily="18" charset="0"/>
              </a:rPr>
              <a:t>num_inputs</a:t>
            </a:r>
            <a:r>
              <a:rPr lang="en-US" altLang="en-US" sz="1050" b="1" dirty="0">
                <a:latin typeface="Times New Roman" panose="02020603050405020304" pitchFamily="18" charset="0"/>
              </a:rPr>
              <a:t>,)),</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    </a:t>
            </a:r>
            <a:r>
              <a:rPr lang="en-US" altLang="en-US" sz="1050" b="1" dirty="0" err="1">
                <a:latin typeface="Times New Roman" panose="02020603050405020304" pitchFamily="18" charset="0"/>
              </a:rPr>
              <a:t>layers.Dense</a:t>
            </a:r>
            <a:r>
              <a:rPr lang="en-US" altLang="en-US" sz="1050" b="1" dirty="0">
                <a:latin typeface="Times New Roman" panose="02020603050405020304" pitchFamily="18" charset="0"/>
              </a:rPr>
              <a:t>(64, activation='</a:t>
            </a:r>
            <a:r>
              <a:rPr lang="en-US" altLang="en-US" sz="1050" b="1" dirty="0" err="1">
                <a:latin typeface="Times New Roman" panose="02020603050405020304" pitchFamily="18" charset="0"/>
              </a:rPr>
              <a:t>relu</a:t>
            </a:r>
            <a:r>
              <a:rPr lang="en-US" altLang="en-US" sz="1050" b="1" dirty="0">
                <a:latin typeface="Times New Roman" panose="02020603050405020304" pitchFamily="18" charset="0"/>
              </a:rPr>
              <a:t>'),</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    </a:t>
            </a:r>
            <a:r>
              <a:rPr lang="en-US" altLang="en-US" sz="1050" b="1" dirty="0" err="1">
                <a:latin typeface="Times New Roman" panose="02020603050405020304" pitchFamily="18" charset="0"/>
              </a:rPr>
              <a:t>layers.Dense</a:t>
            </a:r>
            <a:r>
              <a:rPr lang="en-US" altLang="en-US" sz="1050" b="1" dirty="0">
                <a:latin typeface="Times New Roman" panose="02020603050405020304" pitchFamily="18" charset="0"/>
              </a:rPr>
              <a:t>(64, activation='</a:t>
            </a:r>
            <a:r>
              <a:rPr lang="en-US" altLang="en-US" sz="1050" b="1" dirty="0" err="1">
                <a:latin typeface="Times New Roman" panose="02020603050405020304" pitchFamily="18" charset="0"/>
              </a:rPr>
              <a:t>relu</a:t>
            </a:r>
            <a:r>
              <a:rPr lang="en-US" altLang="en-US" sz="1050" b="1" dirty="0">
                <a:latin typeface="Times New Roman" panose="02020603050405020304" pitchFamily="18" charset="0"/>
              </a:rPr>
              <a:t>'),</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    </a:t>
            </a:r>
            <a:r>
              <a:rPr lang="en-US" altLang="en-US" sz="1050" b="1" dirty="0" err="1">
                <a:latin typeface="Times New Roman" panose="02020603050405020304" pitchFamily="18" charset="0"/>
              </a:rPr>
              <a:t>layers.Dense</a:t>
            </a:r>
            <a:r>
              <a:rPr lang="en-US" altLang="en-US" sz="1050" b="1" dirty="0">
                <a:latin typeface="Times New Roman" panose="02020603050405020304" pitchFamily="18" charset="0"/>
              </a:rPr>
              <a:t>(64, activation='</a:t>
            </a:r>
            <a:r>
              <a:rPr lang="en-US" altLang="en-US" sz="1050" b="1" dirty="0" err="1">
                <a:latin typeface="Times New Roman" panose="02020603050405020304" pitchFamily="18" charset="0"/>
              </a:rPr>
              <a:t>relu</a:t>
            </a:r>
            <a:r>
              <a:rPr lang="en-US" altLang="en-US" sz="1050" b="1" dirty="0">
                <a:latin typeface="Times New Roman" panose="02020603050405020304" pitchFamily="18" charset="0"/>
              </a:rPr>
              <a:t>'),</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    </a:t>
            </a:r>
            <a:r>
              <a:rPr lang="en-US" altLang="en-US" sz="1050" b="1" dirty="0" err="1">
                <a:latin typeface="Times New Roman" panose="02020603050405020304" pitchFamily="18" charset="0"/>
              </a:rPr>
              <a:t>layers.Dense</a:t>
            </a:r>
            <a:r>
              <a:rPr lang="en-US" altLang="en-US" sz="1050" b="1" dirty="0">
                <a:latin typeface="Times New Roman" panose="02020603050405020304" pitchFamily="18" charset="0"/>
              </a:rPr>
              <a:t>(</a:t>
            </a:r>
            <a:r>
              <a:rPr lang="en-US" altLang="en-US" sz="1050" b="1" dirty="0" err="1">
                <a:latin typeface="Times New Roman" panose="02020603050405020304" pitchFamily="18" charset="0"/>
              </a:rPr>
              <a:t>num_outputs</a:t>
            </a:r>
            <a:r>
              <a:rPr lang="en-US" altLang="en-US" sz="1050" b="1" dirty="0">
                <a:latin typeface="Times New Roman" panose="02020603050405020304" pitchFamily="18" charset="0"/>
              </a:rPr>
              <a:t>)  # 5 outputs</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a:t>
            </a:r>
          </a:p>
          <a:p>
            <a:pPr eaLnBrk="1" hangingPunct="1">
              <a:lnSpc>
                <a:spcPct val="80000"/>
              </a:lnSpc>
              <a:spcBef>
                <a:spcPct val="20000"/>
              </a:spcBef>
              <a:defRPr/>
            </a:pPr>
            <a:r>
              <a:rPr lang="en-US" altLang="en-US" sz="1400" b="1" dirty="0">
                <a:solidFill>
                  <a:srgbClr val="0070C0"/>
                </a:solidFill>
                <a:latin typeface="Times New Roman" panose="02020603050405020304" pitchFamily="18" charset="0"/>
              </a:rPr>
              <a:t># Compile model</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optimizer = </a:t>
            </a:r>
            <a:r>
              <a:rPr lang="en-US" altLang="en-US" sz="1050" b="1" dirty="0" err="1">
                <a:latin typeface="Times New Roman" panose="02020603050405020304" pitchFamily="18" charset="0"/>
              </a:rPr>
              <a:t>tf.keras.optimizers.Adam</a:t>
            </a:r>
            <a:r>
              <a:rPr lang="en-US" altLang="en-US" sz="1050" b="1" dirty="0">
                <a:latin typeface="Times New Roman" panose="02020603050405020304" pitchFamily="18" charset="0"/>
              </a:rPr>
              <a:t>(</a:t>
            </a:r>
            <a:r>
              <a:rPr lang="en-US" altLang="en-US" sz="1050" b="1" dirty="0" err="1">
                <a:latin typeface="Times New Roman" panose="02020603050405020304" pitchFamily="18" charset="0"/>
              </a:rPr>
              <a:t>learning_rate</a:t>
            </a:r>
            <a:r>
              <a:rPr lang="en-US" altLang="en-US" sz="1050" b="1" dirty="0">
                <a:latin typeface="Times New Roman" panose="02020603050405020304" pitchFamily="18" charset="0"/>
              </a:rPr>
              <a:t>=0.001)</a:t>
            </a:r>
          </a:p>
          <a:p>
            <a:pPr marL="342900" marR="0" lvl="0" indent="-342900" defTabSz="914400" eaLnBrk="1" latinLnBrk="0" hangingPunct="1">
              <a:lnSpc>
                <a:spcPct val="80000"/>
              </a:lnSpc>
              <a:spcBef>
                <a:spcPct val="20000"/>
              </a:spcBef>
              <a:buClrTx/>
              <a:buSzTx/>
              <a:buFontTx/>
              <a:buChar char="•"/>
              <a:tabLst/>
              <a:defRPr/>
            </a:pPr>
            <a:r>
              <a:rPr lang="en-US" altLang="en-US" sz="1050" b="1" dirty="0" err="1">
                <a:latin typeface="Times New Roman" panose="02020603050405020304" pitchFamily="18" charset="0"/>
              </a:rPr>
              <a:t>baseline_model.compile</a:t>
            </a:r>
            <a:r>
              <a:rPr lang="en-US" altLang="en-US" sz="1050" b="1" dirty="0">
                <a:latin typeface="Times New Roman" panose="02020603050405020304" pitchFamily="18" charset="0"/>
              </a:rPr>
              <a:t>(</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    optimizer=optimizer,</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    loss='</a:t>
            </a:r>
            <a:r>
              <a:rPr lang="en-US" altLang="en-US" sz="1050" b="1" dirty="0" err="1">
                <a:latin typeface="Times New Roman" panose="02020603050405020304" pitchFamily="18" charset="0"/>
              </a:rPr>
              <a:t>mse</a:t>
            </a:r>
            <a:r>
              <a:rPr lang="en-US" altLang="en-US" sz="1050" b="1" dirty="0">
                <a:latin typeface="Times New Roman" panose="02020603050405020304" pitchFamily="18" charset="0"/>
              </a:rPr>
              <a:t>',</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    metrics=['</a:t>
            </a:r>
            <a:r>
              <a:rPr lang="en-US" altLang="en-US" sz="1050" b="1" dirty="0" err="1">
                <a:latin typeface="Times New Roman" panose="02020603050405020304" pitchFamily="18" charset="0"/>
              </a:rPr>
              <a:t>mae</a:t>
            </a:r>
            <a:r>
              <a:rPr lang="en-US" altLang="en-US" sz="1050" b="1" dirty="0">
                <a:latin typeface="Times New Roman" panose="02020603050405020304" pitchFamily="18" charset="0"/>
              </a:rPr>
              <a:t>', '</a:t>
            </a:r>
            <a:r>
              <a:rPr lang="en-US" altLang="en-US" sz="1050" b="1" dirty="0" err="1">
                <a:latin typeface="Times New Roman" panose="02020603050405020304" pitchFamily="18" charset="0"/>
              </a:rPr>
              <a:t>mse</a:t>
            </a:r>
            <a:r>
              <a:rPr lang="en-US" altLang="en-US" sz="1050" b="1" dirty="0">
                <a:latin typeface="Times New Roman" panose="02020603050405020304" pitchFamily="18" charset="0"/>
              </a:rPr>
              <a:t>']</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a:t>
            </a:r>
          </a:p>
          <a:p>
            <a:pPr marL="342900" marR="0" lvl="0" indent="-342900" defTabSz="914400" eaLnBrk="1" latinLnBrk="0" hangingPunct="1">
              <a:lnSpc>
                <a:spcPct val="80000"/>
              </a:lnSpc>
              <a:spcBef>
                <a:spcPct val="20000"/>
              </a:spcBef>
              <a:buClrTx/>
              <a:buSzTx/>
              <a:buFontTx/>
              <a:buChar char="•"/>
              <a:tabLst/>
              <a:defRPr/>
            </a:pPr>
            <a:endParaRPr lang="en-US" altLang="en-US" sz="1050" b="1" dirty="0">
              <a:latin typeface="Times New Roman" panose="02020603050405020304" pitchFamily="18" charset="0"/>
            </a:endParaRPr>
          </a:p>
          <a:p>
            <a:pPr marL="342900" marR="0" lvl="0" indent="-342900" defTabSz="914400" eaLnBrk="1" latinLnBrk="0" hangingPunct="1">
              <a:lnSpc>
                <a:spcPct val="80000"/>
              </a:lnSpc>
              <a:spcBef>
                <a:spcPct val="20000"/>
              </a:spcBef>
              <a:buClrTx/>
              <a:buSzTx/>
              <a:buFontTx/>
              <a:buChar char="•"/>
              <a:tabLst/>
              <a:defRPr/>
            </a:pPr>
            <a:r>
              <a:rPr lang="en-US" altLang="en-US" sz="1050" b="1" dirty="0" err="1">
                <a:latin typeface="Times New Roman" panose="02020603050405020304" pitchFamily="18" charset="0"/>
              </a:rPr>
              <a:t>baseline_model.summary</a:t>
            </a:r>
            <a:r>
              <a:rPr lang="en-US" altLang="en-US" sz="1050" b="1" dirty="0">
                <a:latin typeface="Times New Roman" panose="02020603050405020304" pitchFamily="18" charset="0"/>
              </a:rPr>
              <a:t>()</a:t>
            </a:r>
          </a:p>
          <a:p>
            <a:pPr marR="0" lvl="0" defTabSz="914400" eaLnBrk="1" latinLnBrk="0" hangingPunct="1">
              <a:lnSpc>
                <a:spcPct val="80000"/>
              </a:lnSpc>
              <a:spcBef>
                <a:spcPct val="20000"/>
              </a:spcBef>
              <a:buClrTx/>
              <a:buSzTx/>
              <a:tabLst/>
              <a:defRPr/>
            </a:pPr>
            <a:r>
              <a:rPr lang="en-US" altLang="en-US" sz="1400" b="1" dirty="0">
                <a:solidFill>
                  <a:srgbClr val="0070C0"/>
                </a:solidFill>
                <a:latin typeface="Times New Roman" panose="02020603050405020304" pitchFamily="18" charset="0"/>
              </a:rPr>
              <a:t># Train model</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history = </a:t>
            </a:r>
            <a:r>
              <a:rPr lang="en-US" altLang="en-US" sz="1050" b="1" dirty="0" err="1">
                <a:latin typeface="Times New Roman" panose="02020603050405020304" pitchFamily="18" charset="0"/>
              </a:rPr>
              <a:t>baseline_model.fit</a:t>
            </a:r>
            <a:r>
              <a:rPr lang="en-US" altLang="en-US" sz="1050" b="1" dirty="0">
                <a:latin typeface="Times New Roman" panose="02020603050405020304" pitchFamily="18" charset="0"/>
              </a:rPr>
              <a:t>(</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    </a:t>
            </a:r>
            <a:r>
              <a:rPr lang="en-US" altLang="en-US" sz="1050" b="1" dirty="0" err="1">
                <a:latin typeface="Times New Roman" panose="02020603050405020304" pitchFamily="18" charset="0"/>
              </a:rPr>
              <a:t>final_train_data</a:t>
            </a:r>
            <a:r>
              <a:rPr lang="en-US" altLang="en-US" sz="1050" b="1" dirty="0">
                <a:latin typeface="Times New Roman" panose="02020603050405020304" pitchFamily="18" charset="0"/>
              </a:rPr>
              <a:t>,          # numeric + one-hot features</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    </a:t>
            </a:r>
            <a:r>
              <a:rPr lang="en-US" altLang="en-US" sz="1050" b="1" dirty="0" err="1">
                <a:latin typeface="Times New Roman" panose="02020603050405020304" pitchFamily="18" charset="0"/>
              </a:rPr>
              <a:t>train_labels.values</a:t>
            </a:r>
            <a:r>
              <a:rPr lang="en-US" altLang="en-US" sz="1050" b="1" dirty="0">
                <a:latin typeface="Times New Roman" panose="02020603050405020304" pitchFamily="18" charset="0"/>
              </a:rPr>
              <a:t>,       # corresponding outputs as </a:t>
            </a:r>
            <a:r>
              <a:rPr lang="en-US" altLang="en-US" sz="1050" b="1" dirty="0" err="1">
                <a:latin typeface="Times New Roman" panose="02020603050405020304" pitchFamily="18" charset="0"/>
              </a:rPr>
              <a:t>numpy</a:t>
            </a:r>
            <a:r>
              <a:rPr lang="en-US" altLang="en-US" sz="1050" b="1" dirty="0">
                <a:latin typeface="Times New Roman" panose="02020603050405020304" pitchFamily="18" charset="0"/>
              </a:rPr>
              <a:t> array</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    epochs=EPOCHS,</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    </a:t>
            </a:r>
            <a:r>
              <a:rPr lang="en-US" altLang="en-US" sz="1050" b="1" dirty="0" err="1">
                <a:latin typeface="Times New Roman" panose="02020603050405020304" pitchFamily="18" charset="0"/>
              </a:rPr>
              <a:t>validation_split</a:t>
            </a:r>
            <a:r>
              <a:rPr lang="en-US" altLang="en-US" sz="1050" b="1" dirty="0">
                <a:latin typeface="Times New Roman" panose="02020603050405020304" pitchFamily="18" charset="0"/>
              </a:rPr>
              <a:t>=0.2,</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    verbose=0,</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    callbacks=[</a:t>
            </a:r>
            <a:r>
              <a:rPr lang="en-US" altLang="en-US" sz="1050" b="1" dirty="0" err="1">
                <a:latin typeface="Times New Roman" panose="02020603050405020304" pitchFamily="18" charset="0"/>
              </a:rPr>
              <a:t>tensorboard_callback</a:t>
            </a:r>
            <a:r>
              <a:rPr lang="en-US" altLang="en-US" sz="1050" b="1" dirty="0">
                <a:latin typeface="Times New Roman" panose="02020603050405020304" pitchFamily="18" charset="0"/>
              </a:rPr>
              <a:t>, </a:t>
            </a:r>
            <a:r>
              <a:rPr lang="en-US" altLang="en-US" sz="1050" b="1" dirty="0" err="1">
                <a:latin typeface="Times New Roman" panose="02020603050405020304" pitchFamily="18" charset="0"/>
              </a:rPr>
              <a:t>PrintDot</a:t>
            </a:r>
            <a:r>
              <a:rPr lang="en-US" altLang="en-US" sz="1050" b="1" dirty="0">
                <a:latin typeface="Times New Roman" panose="02020603050405020304" pitchFamily="18" charset="0"/>
              </a:rPr>
              <a:t>()]</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a:t>
            </a:r>
            <a:r>
              <a:rPr lang="en-US" altLang="en-US" sz="1400" b="1" dirty="0">
                <a:solidFill>
                  <a:srgbClr val="0070C0"/>
                </a:solidFill>
                <a:latin typeface="Times New Roman" panose="02020603050405020304" pitchFamily="18" charset="0"/>
              </a:rPr>
              <a:t># Predict</a:t>
            </a:r>
          </a:p>
          <a:p>
            <a:pPr marL="342900" marR="0" lvl="0" indent="-342900" defTabSz="914400" eaLnBrk="1" latinLnBrk="0" hangingPunct="1">
              <a:lnSpc>
                <a:spcPct val="80000"/>
              </a:lnSpc>
              <a:spcBef>
                <a:spcPct val="20000"/>
              </a:spcBef>
              <a:buClrTx/>
              <a:buSzTx/>
              <a:buFontTx/>
              <a:buChar char="•"/>
              <a:tabLst/>
              <a:defRPr/>
            </a:pPr>
            <a:r>
              <a:rPr lang="en-US" altLang="en-US" sz="1050" b="1" dirty="0" err="1">
                <a:latin typeface="Times New Roman" panose="02020603050405020304" pitchFamily="18" charset="0"/>
              </a:rPr>
              <a:t>example_batch</a:t>
            </a:r>
            <a:r>
              <a:rPr lang="en-US" altLang="en-US" sz="1050" b="1" dirty="0">
                <a:latin typeface="Times New Roman" panose="02020603050405020304" pitchFamily="18" charset="0"/>
              </a:rPr>
              <a:t> = </a:t>
            </a:r>
            <a:r>
              <a:rPr lang="en-US" altLang="en-US" sz="1050" b="1" dirty="0" err="1">
                <a:latin typeface="Times New Roman" panose="02020603050405020304" pitchFamily="18" charset="0"/>
              </a:rPr>
              <a:t>final_train_data.head</a:t>
            </a:r>
            <a:r>
              <a:rPr lang="en-US" altLang="en-US" sz="1050" b="1" dirty="0">
                <a:latin typeface="Times New Roman" panose="02020603050405020304" pitchFamily="18" charset="0"/>
              </a:rPr>
              <a:t>(5).values</a:t>
            </a:r>
          </a:p>
          <a:p>
            <a:pPr marL="342900" marR="0" lvl="0" indent="-342900" defTabSz="914400" eaLnBrk="1" latinLnBrk="0" hangingPunct="1">
              <a:lnSpc>
                <a:spcPct val="80000"/>
              </a:lnSpc>
              <a:spcBef>
                <a:spcPct val="20000"/>
              </a:spcBef>
              <a:buClrTx/>
              <a:buSzTx/>
              <a:buFontTx/>
              <a:buChar char="•"/>
              <a:tabLst/>
              <a:defRPr/>
            </a:pPr>
            <a:r>
              <a:rPr lang="en-US" altLang="en-US" sz="1050" b="1" dirty="0" err="1">
                <a:latin typeface="Times New Roman" panose="02020603050405020304" pitchFamily="18" charset="0"/>
              </a:rPr>
              <a:t>example_result</a:t>
            </a:r>
            <a:r>
              <a:rPr lang="en-US" altLang="en-US" sz="1050" b="1" dirty="0">
                <a:latin typeface="Times New Roman" panose="02020603050405020304" pitchFamily="18" charset="0"/>
              </a:rPr>
              <a:t> = </a:t>
            </a:r>
            <a:r>
              <a:rPr lang="en-US" altLang="en-US" sz="1050" b="1" dirty="0" err="1">
                <a:latin typeface="Times New Roman" panose="02020603050405020304" pitchFamily="18" charset="0"/>
              </a:rPr>
              <a:t>baseline_model.predict</a:t>
            </a:r>
            <a:r>
              <a:rPr lang="en-US" altLang="en-US" sz="1050" b="1" dirty="0">
                <a:latin typeface="Times New Roman" panose="02020603050405020304" pitchFamily="18" charset="0"/>
              </a:rPr>
              <a:t>(</a:t>
            </a:r>
            <a:r>
              <a:rPr lang="en-US" altLang="en-US" sz="1050" b="1" dirty="0" err="1">
                <a:latin typeface="Times New Roman" panose="02020603050405020304" pitchFamily="18" charset="0"/>
              </a:rPr>
              <a:t>example_batch</a:t>
            </a:r>
            <a:r>
              <a:rPr lang="en-US" altLang="en-US" sz="1050" b="1" dirty="0">
                <a:latin typeface="Times New Roman" panose="02020603050405020304" pitchFamily="18" charset="0"/>
              </a:rPr>
              <a:t>)</a:t>
            </a:r>
          </a:p>
        </p:txBody>
      </p:sp>
      <p:pic>
        <p:nvPicPr>
          <p:cNvPr id="3" name="Graphic 2" descr="Ghost with solid fill">
            <a:extLst>
              <a:ext uri="{FF2B5EF4-FFF2-40B4-BE49-F238E27FC236}">
                <a16:creationId xmlns:a16="http://schemas.microsoft.com/office/drawing/2014/main" id="{2BFB5664-D9E6-561F-EEB4-C00738A6C9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58000" y="146685"/>
            <a:ext cx="914400" cy="914400"/>
          </a:xfrm>
          <a:prstGeom prst="rect">
            <a:avLst/>
          </a:prstGeom>
        </p:spPr>
      </p:pic>
      <p:sp>
        <p:nvSpPr>
          <p:cNvPr id="4" name="Rectangle 7">
            <a:extLst>
              <a:ext uri="{FF2B5EF4-FFF2-40B4-BE49-F238E27FC236}">
                <a16:creationId xmlns:a16="http://schemas.microsoft.com/office/drawing/2014/main" id="{41577DB3-0D20-0548-8360-8E38772FFE90}"/>
              </a:ext>
            </a:extLst>
          </p:cNvPr>
          <p:cNvSpPr>
            <a:spLocks noChangeArrowheads="1"/>
          </p:cNvSpPr>
          <p:nvPr/>
        </p:nvSpPr>
        <p:spPr bwMode="auto">
          <a:xfrm>
            <a:off x="304800" y="199956"/>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Complete Code Block </a:t>
            </a:r>
          </a:p>
        </p:txBody>
      </p:sp>
    </p:spTree>
    <p:extLst>
      <p:ext uri="{BB962C8B-B14F-4D97-AF65-F5344CB8AC3E}">
        <p14:creationId xmlns:p14="http://schemas.microsoft.com/office/powerpoint/2010/main" val="625005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01FBF55-3310-6BD8-74D8-F3D280FA7FDA}"/>
              </a:ext>
            </a:extLst>
          </p:cNvPr>
          <p:cNvSpPr>
            <a:spLocks noGrp="1"/>
          </p:cNvSpPr>
          <p:nvPr>
            <p:ph type="ftr" sz="quarter" idx="11"/>
          </p:nvPr>
        </p:nvSpPr>
        <p:spPr/>
        <p:txBody>
          <a:bodyPr/>
          <a:lstStyle/>
          <a:p>
            <a:pPr>
              <a:defRPr/>
            </a:pPr>
            <a:r>
              <a:rPr lang="en-US" altLang="en-US"/>
              <a:t>A. Gupta                                                     MIME 3440: Heat Transfer</a:t>
            </a:r>
          </a:p>
        </p:txBody>
      </p:sp>
      <p:pic>
        <p:nvPicPr>
          <p:cNvPr id="4" name="Picture 3">
            <a:extLst>
              <a:ext uri="{FF2B5EF4-FFF2-40B4-BE49-F238E27FC236}">
                <a16:creationId xmlns:a16="http://schemas.microsoft.com/office/drawing/2014/main" id="{8970C716-0F10-96B1-B0BC-F1F32BE831A9}"/>
              </a:ext>
            </a:extLst>
          </p:cNvPr>
          <p:cNvPicPr>
            <a:picLocks noChangeAspect="1"/>
          </p:cNvPicPr>
          <p:nvPr/>
        </p:nvPicPr>
        <p:blipFill>
          <a:blip r:embed="rId2"/>
          <a:stretch>
            <a:fillRect/>
          </a:stretch>
        </p:blipFill>
        <p:spPr>
          <a:xfrm>
            <a:off x="838200" y="1226393"/>
            <a:ext cx="7467600" cy="5089221"/>
          </a:xfrm>
          <a:prstGeom prst="rect">
            <a:avLst/>
          </a:prstGeom>
        </p:spPr>
      </p:pic>
      <p:sp>
        <p:nvSpPr>
          <p:cNvPr id="5" name="Rectangle 7">
            <a:extLst>
              <a:ext uri="{FF2B5EF4-FFF2-40B4-BE49-F238E27FC236}">
                <a16:creationId xmlns:a16="http://schemas.microsoft.com/office/drawing/2014/main" id="{E697CB38-C923-A83A-D130-ADD5E723C8E1}"/>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None/>
            </a:pPr>
            <a:r>
              <a:rPr lang="en-US" b="1" dirty="0"/>
              <a:t>Sample Deep Neural Network</a:t>
            </a:r>
            <a:endParaRPr lang="en-US" dirty="0"/>
          </a:p>
        </p:txBody>
      </p:sp>
    </p:spTree>
    <p:extLst>
      <p:ext uri="{BB962C8B-B14F-4D97-AF65-F5344CB8AC3E}">
        <p14:creationId xmlns:p14="http://schemas.microsoft.com/office/powerpoint/2010/main" val="2880712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E5DC2-5CF5-6058-BA2E-08748291F10D}"/>
            </a:ext>
          </a:extLst>
        </p:cNvPr>
        <p:cNvGrpSpPr/>
        <p:nvPr/>
      </p:nvGrpSpPr>
      <p:grpSpPr>
        <a:xfrm>
          <a:off x="0" y="0"/>
          <a:ext cx="0" cy="0"/>
          <a:chOff x="0" y="0"/>
          <a:chExt cx="0" cy="0"/>
        </a:xfrm>
      </p:grpSpPr>
      <p:sp>
        <p:nvSpPr>
          <p:cNvPr id="12290" name="Rectangle 7">
            <a:extLst>
              <a:ext uri="{FF2B5EF4-FFF2-40B4-BE49-F238E27FC236}">
                <a16:creationId xmlns:a16="http://schemas.microsoft.com/office/drawing/2014/main" id="{F8D76149-DDBB-E7FB-1589-B062B69407BA}"/>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Let’s Break It Down </a:t>
            </a:r>
          </a:p>
        </p:txBody>
      </p:sp>
      <p:sp>
        <p:nvSpPr>
          <p:cNvPr id="2" name="Footer Placeholder 1">
            <a:extLst>
              <a:ext uri="{FF2B5EF4-FFF2-40B4-BE49-F238E27FC236}">
                <a16:creationId xmlns:a16="http://schemas.microsoft.com/office/drawing/2014/main" id="{57250289-09BF-7370-BCBC-3788489F9334}"/>
              </a:ext>
            </a:extLst>
          </p:cNvPr>
          <p:cNvSpPr>
            <a:spLocks noGrp="1"/>
          </p:cNvSpPr>
          <p:nvPr>
            <p:ph type="ftr" sz="quarter" idx="11"/>
          </p:nvPr>
        </p:nvSpPr>
        <p:spPr/>
        <p:txBody>
          <a:bodyPr/>
          <a:lstStyle/>
          <a:p>
            <a:pPr>
              <a:defRPr/>
            </a:pPr>
            <a:r>
              <a:rPr lang="en-US" altLang="en-US" dirty="0"/>
              <a:t>A. Gupta                                                     MIME 3450: Energy Lab</a:t>
            </a:r>
          </a:p>
        </p:txBody>
      </p:sp>
      <p:pic>
        <p:nvPicPr>
          <p:cNvPr id="4" name="Graphic 3" descr="Hammer1 with solid fill">
            <a:extLst>
              <a:ext uri="{FF2B5EF4-FFF2-40B4-BE49-F238E27FC236}">
                <a16:creationId xmlns:a16="http://schemas.microsoft.com/office/drawing/2014/main" id="{E2275CFF-3D08-5862-2E08-5C8DBA6CA0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5400" y="585917"/>
            <a:ext cx="2362200" cy="2362200"/>
          </a:xfrm>
          <a:prstGeom prst="rect">
            <a:avLst/>
          </a:prstGeom>
        </p:spPr>
      </p:pic>
      <p:sp>
        <p:nvSpPr>
          <p:cNvPr id="6" name="TextBox 5">
            <a:extLst>
              <a:ext uri="{FF2B5EF4-FFF2-40B4-BE49-F238E27FC236}">
                <a16:creationId xmlns:a16="http://schemas.microsoft.com/office/drawing/2014/main" id="{36A9EC05-7C05-2705-11BE-C876C0DBD618}"/>
              </a:ext>
            </a:extLst>
          </p:cNvPr>
          <p:cNvSpPr txBox="1"/>
          <p:nvPr/>
        </p:nvSpPr>
        <p:spPr>
          <a:xfrm>
            <a:off x="304800" y="2948117"/>
            <a:ext cx="8839200" cy="3170099"/>
          </a:xfrm>
          <a:prstGeom prst="rect">
            <a:avLst/>
          </a:prstGeom>
          <a:noFill/>
        </p:spPr>
        <p:txBody>
          <a:bodyPr wrap="square">
            <a:spAutoFit/>
          </a:bodyPr>
          <a:lstStyle/>
          <a:p>
            <a:pPr algn="l"/>
            <a:r>
              <a:rPr lang="en-US" sz="2000" b="0" i="0" dirty="0">
                <a:effectLst/>
                <a:latin typeface="+mj-lt"/>
              </a:rPr>
              <a:t>Feature: Input variable to ML model (Temperature, speed)</a:t>
            </a:r>
          </a:p>
          <a:p>
            <a:pPr algn="l"/>
            <a:r>
              <a:rPr lang="en-US" sz="2000" b="0" i="0" dirty="0">
                <a:effectLst/>
                <a:latin typeface="+mj-lt"/>
              </a:rPr>
              <a:t>Label/Target: The output the model predicts (h)</a:t>
            </a:r>
          </a:p>
          <a:p>
            <a:pPr algn="l"/>
            <a:r>
              <a:rPr lang="en-US" sz="2000" b="0" i="0" dirty="0">
                <a:effectLst/>
                <a:latin typeface="+mj-lt"/>
              </a:rPr>
              <a:t>Training Set: Data used to teach the model relationships</a:t>
            </a:r>
          </a:p>
          <a:p>
            <a:pPr algn="l"/>
            <a:r>
              <a:rPr lang="en-US" sz="2000" b="0" i="0" dirty="0">
                <a:effectLst/>
                <a:latin typeface="+mj-lt"/>
              </a:rPr>
              <a:t>Testing Set: Data used to evaluate performance on unseen data</a:t>
            </a:r>
          </a:p>
          <a:p>
            <a:pPr algn="l"/>
            <a:r>
              <a:rPr lang="en-US" sz="2000" b="0" i="0" dirty="0">
                <a:effectLst/>
                <a:latin typeface="+mj-lt"/>
              </a:rPr>
              <a:t>Epoch: One complete training cycle through all data</a:t>
            </a:r>
          </a:p>
          <a:p>
            <a:pPr algn="l"/>
            <a:r>
              <a:rPr lang="en-US" sz="2000" b="0" i="0" dirty="0">
                <a:effectLst/>
                <a:latin typeface="+mj-lt"/>
              </a:rPr>
              <a:t>Loss Function: Measure of how wrong predictions are (MSE)</a:t>
            </a:r>
          </a:p>
          <a:p>
            <a:pPr algn="l"/>
            <a:r>
              <a:rPr lang="en-US" sz="2000" b="0" i="0" dirty="0">
                <a:effectLst/>
                <a:latin typeface="+mj-lt"/>
              </a:rPr>
              <a:t>Optimizer: Algorithm that updates the model (Adam)</a:t>
            </a:r>
          </a:p>
          <a:p>
            <a:pPr algn="l"/>
            <a:r>
              <a:rPr lang="en-US" sz="2000" b="0" i="0" dirty="0">
                <a:effectLst/>
                <a:latin typeface="+mj-lt"/>
              </a:rPr>
              <a:t>Activation Function: Introduces non-linearity (</a:t>
            </a:r>
            <a:r>
              <a:rPr lang="en-US" sz="2000" b="0" i="0" dirty="0" err="1">
                <a:effectLst/>
                <a:latin typeface="+mj-lt"/>
              </a:rPr>
              <a:t>ReLU</a:t>
            </a:r>
            <a:r>
              <a:rPr lang="en-US" sz="2000" b="0" i="0" dirty="0">
                <a:effectLst/>
                <a:latin typeface="+mj-lt"/>
              </a:rPr>
              <a:t> for hidden layers)</a:t>
            </a:r>
          </a:p>
          <a:p>
            <a:pPr algn="l"/>
            <a:r>
              <a:rPr lang="en-US" sz="2000" b="0" i="0" dirty="0">
                <a:effectLst/>
                <a:latin typeface="+mj-lt"/>
              </a:rPr>
              <a:t>Reynolds Number: Dimensionless parameter characterizing flow regime</a:t>
            </a:r>
          </a:p>
          <a:p>
            <a:pPr algn="l"/>
            <a:r>
              <a:rPr lang="en-US" sz="2000" b="0" i="0" dirty="0">
                <a:effectLst/>
                <a:latin typeface="+mj-lt"/>
              </a:rPr>
              <a:t>Nusselt Number: Dimensionless heat transfer coefficient</a:t>
            </a:r>
            <a:endParaRPr lang="en-US" sz="2400" b="0" i="0" dirty="0">
              <a:effectLst/>
              <a:latin typeface="+mj-lt"/>
            </a:endParaRPr>
          </a:p>
        </p:txBody>
      </p:sp>
    </p:spTree>
    <p:extLst>
      <p:ext uri="{BB962C8B-B14F-4D97-AF65-F5344CB8AC3E}">
        <p14:creationId xmlns:p14="http://schemas.microsoft.com/office/powerpoint/2010/main" val="1876826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59DD07-15CA-F9A9-48B8-B4504ABCFFC6}"/>
              </a:ext>
            </a:extLst>
          </p:cNvPr>
          <p:cNvSpPr>
            <a:spLocks noGrp="1"/>
          </p:cNvSpPr>
          <p:nvPr>
            <p:ph type="ftr" sz="quarter" idx="11"/>
          </p:nvPr>
        </p:nvSpPr>
        <p:spPr/>
        <p:txBody>
          <a:bodyPr/>
          <a:lstStyle/>
          <a:p>
            <a:pPr>
              <a:defRPr/>
            </a:pPr>
            <a:r>
              <a:rPr lang="en-US" altLang="en-US"/>
              <a:t>A. Gupta                                                     MIME 3440: Heat Transfer</a:t>
            </a:r>
          </a:p>
        </p:txBody>
      </p:sp>
      <p:graphicFrame>
        <p:nvGraphicFramePr>
          <p:cNvPr id="3" name="Table 2">
            <a:extLst>
              <a:ext uri="{FF2B5EF4-FFF2-40B4-BE49-F238E27FC236}">
                <a16:creationId xmlns:a16="http://schemas.microsoft.com/office/drawing/2014/main" id="{D4BF4834-993C-5DDF-70F7-EE2BADD9632C}"/>
              </a:ext>
            </a:extLst>
          </p:cNvPr>
          <p:cNvGraphicFramePr>
            <a:graphicFrameLocks noGrp="1"/>
          </p:cNvGraphicFramePr>
          <p:nvPr/>
        </p:nvGraphicFramePr>
        <p:xfrm>
          <a:off x="457200" y="731571"/>
          <a:ext cx="9601200" cy="5634571"/>
        </p:xfrm>
        <a:graphic>
          <a:graphicData uri="http://schemas.openxmlformats.org/drawingml/2006/table">
            <a:tbl>
              <a:tblPr/>
              <a:tblGrid>
                <a:gridCol w="4800600">
                  <a:extLst>
                    <a:ext uri="{9D8B030D-6E8A-4147-A177-3AD203B41FA5}">
                      <a16:colId xmlns:a16="http://schemas.microsoft.com/office/drawing/2014/main" val="1867720393"/>
                    </a:ext>
                  </a:extLst>
                </a:gridCol>
                <a:gridCol w="4800600">
                  <a:extLst>
                    <a:ext uri="{9D8B030D-6E8A-4147-A177-3AD203B41FA5}">
                      <a16:colId xmlns:a16="http://schemas.microsoft.com/office/drawing/2014/main" val="2798918557"/>
                    </a:ext>
                  </a:extLst>
                </a:gridCol>
              </a:tblGrid>
              <a:tr h="218087">
                <a:tc>
                  <a:txBody>
                    <a:bodyPr/>
                    <a:lstStyle/>
                    <a:p>
                      <a:pPr>
                        <a:buNone/>
                      </a:pPr>
                      <a:r>
                        <a:rPr lang="en-US" sz="1600" b="1" dirty="0"/>
                        <a:t>Syntax / Function</a:t>
                      </a:r>
                      <a:endParaRPr lang="en-US" sz="1600" dirty="0"/>
                    </a:p>
                  </a:txBody>
                  <a:tcPr marL="54522" marR="54522" marT="27261" marB="27261" anchor="ctr">
                    <a:lnL>
                      <a:noFill/>
                    </a:lnL>
                    <a:lnR>
                      <a:noFill/>
                    </a:lnR>
                    <a:lnT>
                      <a:noFill/>
                    </a:lnT>
                    <a:lnB>
                      <a:noFill/>
                    </a:lnB>
                    <a:noFill/>
                  </a:tcPr>
                </a:tc>
                <a:tc>
                  <a:txBody>
                    <a:bodyPr/>
                    <a:lstStyle/>
                    <a:p>
                      <a:pPr>
                        <a:buNone/>
                      </a:pPr>
                      <a:r>
                        <a:rPr lang="en-US" sz="1600" b="1" dirty="0"/>
                        <a:t>Meaning / Use</a:t>
                      </a:r>
                      <a:endParaRPr lang="en-US" sz="1600" dirty="0"/>
                    </a:p>
                  </a:txBody>
                  <a:tcPr marL="54522" marR="54522" marT="27261" marB="27261" anchor="ctr">
                    <a:lnL>
                      <a:noFill/>
                    </a:lnL>
                    <a:lnR>
                      <a:noFill/>
                    </a:lnR>
                    <a:lnT>
                      <a:noFill/>
                    </a:lnT>
                    <a:lnB>
                      <a:noFill/>
                    </a:lnB>
                    <a:noFill/>
                  </a:tcPr>
                </a:tc>
                <a:extLst>
                  <a:ext uri="{0D108BD9-81ED-4DB2-BD59-A6C34878D82A}">
                    <a16:rowId xmlns:a16="http://schemas.microsoft.com/office/drawing/2014/main" val="4227171607"/>
                  </a:ext>
                </a:extLst>
              </a:tr>
              <a:tr h="381653">
                <a:tc>
                  <a:txBody>
                    <a:bodyPr/>
                    <a:lstStyle/>
                    <a:p>
                      <a:pPr>
                        <a:buNone/>
                      </a:pPr>
                      <a:r>
                        <a:rPr lang="en-US" sz="1400" dirty="0"/>
                        <a:t>import </a:t>
                      </a:r>
                      <a:r>
                        <a:rPr lang="en-US" sz="1400" dirty="0" err="1"/>
                        <a:t>numpy</a:t>
                      </a:r>
                      <a:r>
                        <a:rPr lang="en-US" sz="1400" dirty="0"/>
                        <a:t> as np, import pandas as pd, import </a:t>
                      </a:r>
                      <a:r>
                        <a:rPr lang="en-US" sz="1400" dirty="0" err="1"/>
                        <a:t>matplotlib.pyplot</a:t>
                      </a:r>
                      <a:r>
                        <a:rPr lang="en-US" sz="1400" dirty="0"/>
                        <a:t> as </a:t>
                      </a:r>
                      <a:r>
                        <a:rPr lang="en-US" sz="1400" dirty="0" err="1"/>
                        <a:t>plt</a:t>
                      </a:r>
                      <a:endParaRPr lang="en-US" sz="1400" dirty="0"/>
                    </a:p>
                  </a:txBody>
                  <a:tcPr marL="54522" marR="54522" marT="27261" marB="27261" anchor="ctr">
                    <a:lnL>
                      <a:noFill/>
                    </a:lnL>
                    <a:lnR>
                      <a:noFill/>
                    </a:lnR>
                    <a:lnT>
                      <a:noFill/>
                    </a:lnT>
                    <a:lnB>
                      <a:noFill/>
                    </a:lnB>
                    <a:noFill/>
                  </a:tcPr>
                </a:tc>
                <a:tc>
                  <a:txBody>
                    <a:bodyPr/>
                    <a:lstStyle/>
                    <a:p>
                      <a:pPr>
                        <a:buNone/>
                      </a:pPr>
                      <a:r>
                        <a:rPr lang="en-US" sz="1400" dirty="0"/>
                        <a:t>Load libraries for math, data handling, and plotting</a:t>
                      </a:r>
                    </a:p>
                  </a:txBody>
                  <a:tcPr marL="54522" marR="54522" marT="27261" marB="27261" anchor="ctr">
                    <a:lnL>
                      <a:noFill/>
                    </a:lnL>
                    <a:lnR>
                      <a:noFill/>
                    </a:lnR>
                    <a:lnT>
                      <a:noFill/>
                    </a:lnT>
                    <a:lnB>
                      <a:noFill/>
                    </a:lnB>
                    <a:noFill/>
                  </a:tcPr>
                </a:tc>
                <a:extLst>
                  <a:ext uri="{0D108BD9-81ED-4DB2-BD59-A6C34878D82A}">
                    <a16:rowId xmlns:a16="http://schemas.microsoft.com/office/drawing/2014/main" val="933752629"/>
                  </a:ext>
                </a:extLst>
              </a:tr>
              <a:tr h="381653">
                <a:tc>
                  <a:txBody>
                    <a:bodyPr/>
                    <a:lstStyle/>
                    <a:p>
                      <a:pPr>
                        <a:buNone/>
                      </a:pPr>
                      <a:r>
                        <a:rPr lang="en-US" sz="1400"/>
                        <a:t>uploaded = files.upload()</a:t>
                      </a:r>
                    </a:p>
                  </a:txBody>
                  <a:tcPr marL="54522" marR="54522" marT="27261" marB="27261" anchor="ctr">
                    <a:lnL>
                      <a:noFill/>
                    </a:lnL>
                    <a:lnR>
                      <a:noFill/>
                    </a:lnR>
                    <a:lnT>
                      <a:noFill/>
                    </a:lnT>
                    <a:lnB>
                      <a:noFill/>
                    </a:lnB>
                    <a:noFill/>
                  </a:tcPr>
                </a:tc>
                <a:tc>
                  <a:txBody>
                    <a:bodyPr/>
                    <a:lstStyle/>
                    <a:p>
                      <a:pPr>
                        <a:buNone/>
                      </a:pPr>
                      <a:r>
                        <a:rPr lang="en-US" sz="1400" dirty="0"/>
                        <a:t>Upload a CSV file from local machine into </a:t>
                      </a:r>
                      <a:r>
                        <a:rPr lang="en-US" sz="1400" dirty="0" err="1"/>
                        <a:t>Colab</a:t>
                      </a:r>
                      <a:endParaRPr lang="en-US" sz="1400" dirty="0"/>
                    </a:p>
                  </a:txBody>
                  <a:tcPr marL="54522" marR="54522" marT="27261" marB="27261" anchor="ctr">
                    <a:lnL>
                      <a:noFill/>
                    </a:lnL>
                    <a:lnR>
                      <a:noFill/>
                    </a:lnR>
                    <a:lnT>
                      <a:noFill/>
                    </a:lnT>
                    <a:lnB>
                      <a:noFill/>
                    </a:lnB>
                    <a:noFill/>
                  </a:tcPr>
                </a:tc>
                <a:extLst>
                  <a:ext uri="{0D108BD9-81ED-4DB2-BD59-A6C34878D82A}">
                    <a16:rowId xmlns:a16="http://schemas.microsoft.com/office/drawing/2014/main" val="1368458158"/>
                  </a:ext>
                </a:extLst>
              </a:tr>
              <a:tr h="381653">
                <a:tc>
                  <a:txBody>
                    <a:bodyPr/>
                    <a:lstStyle/>
                    <a:p>
                      <a:pPr>
                        <a:buNone/>
                      </a:pPr>
                      <a:r>
                        <a:rPr lang="en-US" sz="1400" dirty="0" err="1"/>
                        <a:t>pd.read_csv</a:t>
                      </a:r>
                      <a:r>
                        <a:rPr lang="en-US" sz="1400" dirty="0"/>
                        <a:t>(</a:t>
                      </a:r>
                      <a:r>
                        <a:rPr lang="en-US" sz="1400" dirty="0" err="1"/>
                        <a:t>io.BytesIO</a:t>
                      </a:r>
                      <a:r>
                        <a:rPr lang="en-US" sz="1400" dirty="0"/>
                        <a:t>(uploaded['file.csv']))</a:t>
                      </a:r>
                    </a:p>
                  </a:txBody>
                  <a:tcPr marL="54522" marR="54522" marT="27261" marB="27261" anchor="ctr">
                    <a:lnL>
                      <a:noFill/>
                    </a:lnL>
                    <a:lnR>
                      <a:noFill/>
                    </a:lnR>
                    <a:lnT>
                      <a:noFill/>
                    </a:lnT>
                    <a:lnB>
                      <a:noFill/>
                    </a:lnB>
                    <a:noFill/>
                  </a:tcPr>
                </a:tc>
                <a:tc>
                  <a:txBody>
                    <a:bodyPr/>
                    <a:lstStyle/>
                    <a:p>
                      <a:pPr>
                        <a:buNone/>
                      </a:pPr>
                      <a:r>
                        <a:rPr lang="en-US" sz="1400" dirty="0"/>
                        <a:t>Read uploaded CSV file into a pandas </a:t>
                      </a:r>
                      <a:r>
                        <a:rPr lang="en-US" sz="1400" dirty="0" err="1"/>
                        <a:t>DataFrame</a:t>
                      </a:r>
                      <a:endParaRPr lang="en-US" sz="1400" dirty="0"/>
                    </a:p>
                  </a:txBody>
                  <a:tcPr marL="54522" marR="54522" marT="27261" marB="27261" anchor="ctr">
                    <a:lnL>
                      <a:noFill/>
                    </a:lnL>
                    <a:lnR>
                      <a:noFill/>
                    </a:lnR>
                    <a:lnT>
                      <a:noFill/>
                    </a:lnT>
                    <a:lnB>
                      <a:noFill/>
                    </a:lnB>
                    <a:noFill/>
                  </a:tcPr>
                </a:tc>
                <a:extLst>
                  <a:ext uri="{0D108BD9-81ED-4DB2-BD59-A6C34878D82A}">
                    <a16:rowId xmlns:a16="http://schemas.microsoft.com/office/drawing/2014/main" val="1996672897"/>
                  </a:ext>
                </a:extLst>
              </a:tr>
              <a:tr h="218087">
                <a:tc>
                  <a:txBody>
                    <a:bodyPr/>
                    <a:lstStyle/>
                    <a:p>
                      <a:pPr>
                        <a:buNone/>
                      </a:pPr>
                      <a:r>
                        <a:rPr lang="en-US" sz="1400"/>
                        <a:t>data[['col1','col2']]</a:t>
                      </a:r>
                    </a:p>
                  </a:txBody>
                  <a:tcPr marL="54522" marR="54522" marT="27261" marB="27261" anchor="ctr">
                    <a:lnL>
                      <a:noFill/>
                    </a:lnL>
                    <a:lnR>
                      <a:noFill/>
                    </a:lnR>
                    <a:lnT>
                      <a:noFill/>
                    </a:lnT>
                    <a:lnB>
                      <a:noFill/>
                    </a:lnB>
                    <a:noFill/>
                  </a:tcPr>
                </a:tc>
                <a:tc>
                  <a:txBody>
                    <a:bodyPr/>
                    <a:lstStyle/>
                    <a:p>
                      <a:pPr>
                        <a:buNone/>
                      </a:pPr>
                      <a:r>
                        <a:rPr lang="en-US" sz="1400" dirty="0"/>
                        <a:t>Select multiple columns from the dataset</a:t>
                      </a:r>
                    </a:p>
                  </a:txBody>
                  <a:tcPr marL="54522" marR="54522" marT="27261" marB="27261" anchor="ctr">
                    <a:lnL>
                      <a:noFill/>
                    </a:lnL>
                    <a:lnR>
                      <a:noFill/>
                    </a:lnR>
                    <a:lnT>
                      <a:noFill/>
                    </a:lnT>
                    <a:lnB>
                      <a:noFill/>
                    </a:lnB>
                    <a:noFill/>
                  </a:tcPr>
                </a:tc>
                <a:extLst>
                  <a:ext uri="{0D108BD9-81ED-4DB2-BD59-A6C34878D82A}">
                    <a16:rowId xmlns:a16="http://schemas.microsoft.com/office/drawing/2014/main" val="2267668881"/>
                  </a:ext>
                </a:extLst>
              </a:tr>
              <a:tr h="218087">
                <a:tc>
                  <a:txBody>
                    <a:bodyPr/>
                    <a:lstStyle/>
                    <a:p>
                      <a:pPr>
                        <a:buNone/>
                      </a:pPr>
                      <a:r>
                        <a:rPr lang="en-US" sz="1400" dirty="0"/>
                        <a:t>data['col']</a:t>
                      </a:r>
                    </a:p>
                  </a:txBody>
                  <a:tcPr marL="54522" marR="54522" marT="27261" marB="27261" anchor="ctr">
                    <a:lnL>
                      <a:noFill/>
                    </a:lnL>
                    <a:lnR>
                      <a:noFill/>
                    </a:lnR>
                    <a:lnT>
                      <a:noFill/>
                    </a:lnT>
                    <a:lnB>
                      <a:noFill/>
                    </a:lnB>
                    <a:noFill/>
                  </a:tcPr>
                </a:tc>
                <a:tc>
                  <a:txBody>
                    <a:bodyPr/>
                    <a:lstStyle/>
                    <a:p>
                      <a:pPr>
                        <a:buNone/>
                      </a:pPr>
                      <a:r>
                        <a:rPr lang="en-US" sz="1400"/>
                        <a:t>Select a single column</a:t>
                      </a:r>
                    </a:p>
                  </a:txBody>
                  <a:tcPr marL="54522" marR="54522" marT="27261" marB="27261" anchor="ctr">
                    <a:lnL>
                      <a:noFill/>
                    </a:lnL>
                    <a:lnR>
                      <a:noFill/>
                    </a:lnR>
                    <a:lnT>
                      <a:noFill/>
                    </a:lnT>
                    <a:lnB>
                      <a:noFill/>
                    </a:lnB>
                    <a:noFill/>
                  </a:tcPr>
                </a:tc>
                <a:extLst>
                  <a:ext uri="{0D108BD9-81ED-4DB2-BD59-A6C34878D82A}">
                    <a16:rowId xmlns:a16="http://schemas.microsoft.com/office/drawing/2014/main" val="810602372"/>
                  </a:ext>
                </a:extLst>
              </a:tr>
              <a:tr h="218087">
                <a:tc>
                  <a:txBody>
                    <a:bodyPr/>
                    <a:lstStyle/>
                    <a:p>
                      <a:pPr>
                        <a:buNone/>
                      </a:pPr>
                      <a:r>
                        <a:rPr lang="en-US" sz="1400"/>
                        <a:t>data.sample(frac=0.8)</a:t>
                      </a:r>
                    </a:p>
                  </a:txBody>
                  <a:tcPr marL="54522" marR="54522" marT="27261" marB="27261" anchor="ctr">
                    <a:lnL>
                      <a:noFill/>
                    </a:lnL>
                    <a:lnR>
                      <a:noFill/>
                    </a:lnR>
                    <a:lnT>
                      <a:noFill/>
                    </a:lnT>
                    <a:lnB>
                      <a:noFill/>
                    </a:lnB>
                    <a:noFill/>
                  </a:tcPr>
                </a:tc>
                <a:tc>
                  <a:txBody>
                    <a:bodyPr/>
                    <a:lstStyle/>
                    <a:p>
                      <a:pPr>
                        <a:buNone/>
                      </a:pPr>
                      <a:r>
                        <a:rPr lang="en-US" sz="1400"/>
                        <a:t>Randomly select 80% of rows for training</a:t>
                      </a:r>
                    </a:p>
                  </a:txBody>
                  <a:tcPr marL="54522" marR="54522" marT="27261" marB="27261" anchor="ctr">
                    <a:lnL>
                      <a:noFill/>
                    </a:lnL>
                    <a:lnR>
                      <a:noFill/>
                    </a:lnR>
                    <a:lnT>
                      <a:noFill/>
                    </a:lnT>
                    <a:lnB>
                      <a:noFill/>
                    </a:lnB>
                    <a:noFill/>
                  </a:tcPr>
                </a:tc>
                <a:extLst>
                  <a:ext uri="{0D108BD9-81ED-4DB2-BD59-A6C34878D82A}">
                    <a16:rowId xmlns:a16="http://schemas.microsoft.com/office/drawing/2014/main" val="119743581"/>
                  </a:ext>
                </a:extLst>
              </a:tr>
              <a:tr h="218087">
                <a:tc>
                  <a:txBody>
                    <a:bodyPr/>
                    <a:lstStyle/>
                    <a:p>
                      <a:pPr>
                        <a:buNone/>
                      </a:pPr>
                      <a:r>
                        <a:rPr lang="en-US" sz="1400"/>
                        <a:t>data.drop(train.index)</a:t>
                      </a:r>
                    </a:p>
                  </a:txBody>
                  <a:tcPr marL="54522" marR="54522" marT="27261" marB="27261" anchor="ctr">
                    <a:lnL>
                      <a:noFill/>
                    </a:lnL>
                    <a:lnR>
                      <a:noFill/>
                    </a:lnR>
                    <a:lnT>
                      <a:noFill/>
                    </a:lnT>
                    <a:lnB>
                      <a:noFill/>
                    </a:lnB>
                    <a:noFill/>
                  </a:tcPr>
                </a:tc>
                <a:tc>
                  <a:txBody>
                    <a:bodyPr/>
                    <a:lstStyle/>
                    <a:p>
                      <a:pPr>
                        <a:buNone/>
                      </a:pPr>
                      <a:r>
                        <a:rPr lang="en-US" sz="1400" dirty="0"/>
                        <a:t>Remaining rows become test set</a:t>
                      </a:r>
                    </a:p>
                  </a:txBody>
                  <a:tcPr marL="54522" marR="54522" marT="27261" marB="27261" anchor="ctr">
                    <a:lnL>
                      <a:noFill/>
                    </a:lnL>
                    <a:lnR>
                      <a:noFill/>
                    </a:lnR>
                    <a:lnT>
                      <a:noFill/>
                    </a:lnT>
                    <a:lnB>
                      <a:noFill/>
                    </a:lnB>
                    <a:noFill/>
                  </a:tcPr>
                </a:tc>
                <a:extLst>
                  <a:ext uri="{0D108BD9-81ED-4DB2-BD59-A6C34878D82A}">
                    <a16:rowId xmlns:a16="http://schemas.microsoft.com/office/drawing/2014/main" val="533762415"/>
                  </a:ext>
                </a:extLst>
              </a:tr>
              <a:tr h="381653">
                <a:tc>
                  <a:txBody>
                    <a:bodyPr/>
                    <a:lstStyle/>
                    <a:p>
                      <a:pPr>
                        <a:buNone/>
                      </a:pPr>
                      <a:r>
                        <a:rPr lang="en-US" sz="1400"/>
                        <a:t>DataFrame.describe().transpose()</a:t>
                      </a:r>
                    </a:p>
                  </a:txBody>
                  <a:tcPr marL="54522" marR="54522" marT="27261" marB="27261" anchor="ctr">
                    <a:lnL>
                      <a:noFill/>
                    </a:lnL>
                    <a:lnR>
                      <a:noFill/>
                    </a:lnR>
                    <a:lnT>
                      <a:noFill/>
                    </a:lnT>
                    <a:lnB>
                      <a:noFill/>
                    </a:lnB>
                    <a:noFill/>
                  </a:tcPr>
                </a:tc>
                <a:tc>
                  <a:txBody>
                    <a:bodyPr/>
                    <a:lstStyle/>
                    <a:p>
                      <a:pPr>
                        <a:buNone/>
                      </a:pPr>
                      <a:r>
                        <a:rPr lang="en-US" sz="1400"/>
                        <a:t>Gives mean, std, min, max for each feature</a:t>
                      </a:r>
                    </a:p>
                  </a:txBody>
                  <a:tcPr marL="54522" marR="54522" marT="27261" marB="27261" anchor="ctr">
                    <a:lnL>
                      <a:noFill/>
                    </a:lnL>
                    <a:lnR>
                      <a:noFill/>
                    </a:lnR>
                    <a:lnT>
                      <a:noFill/>
                    </a:lnT>
                    <a:lnB>
                      <a:noFill/>
                    </a:lnB>
                    <a:noFill/>
                  </a:tcPr>
                </a:tc>
                <a:extLst>
                  <a:ext uri="{0D108BD9-81ED-4DB2-BD59-A6C34878D82A}">
                    <a16:rowId xmlns:a16="http://schemas.microsoft.com/office/drawing/2014/main" val="1781709302"/>
                  </a:ext>
                </a:extLst>
              </a:tr>
              <a:tr h="218087">
                <a:tc>
                  <a:txBody>
                    <a:bodyPr/>
                    <a:lstStyle/>
                    <a:p>
                      <a:pPr>
                        <a:buNone/>
                      </a:pPr>
                      <a:r>
                        <a:rPr lang="en-US" sz="1400"/>
                        <a:t>(x - mean) / std</a:t>
                      </a:r>
                    </a:p>
                  </a:txBody>
                  <a:tcPr marL="54522" marR="54522" marT="27261" marB="27261" anchor="ctr">
                    <a:lnL>
                      <a:noFill/>
                    </a:lnL>
                    <a:lnR>
                      <a:noFill/>
                    </a:lnR>
                    <a:lnT>
                      <a:noFill/>
                    </a:lnT>
                    <a:lnB>
                      <a:noFill/>
                    </a:lnB>
                    <a:noFill/>
                  </a:tcPr>
                </a:tc>
                <a:tc>
                  <a:txBody>
                    <a:bodyPr/>
                    <a:lstStyle/>
                    <a:p>
                      <a:pPr>
                        <a:buNone/>
                      </a:pPr>
                      <a:r>
                        <a:rPr lang="en-US" sz="1400"/>
                        <a:t>Normalizes data (z-score scaling)</a:t>
                      </a:r>
                    </a:p>
                  </a:txBody>
                  <a:tcPr marL="54522" marR="54522" marT="27261" marB="27261" anchor="ctr">
                    <a:lnL>
                      <a:noFill/>
                    </a:lnL>
                    <a:lnR>
                      <a:noFill/>
                    </a:lnR>
                    <a:lnT>
                      <a:noFill/>
                    </a:lnT>
                    <a:lnB>
                      <a:noFill/>
                    </a:lnB>
                    <a:noFill/>
                  </a:tcPr>
                </a:tc>
                <a:extLst>
                  <a:ext uri="{0D108BD9-81ED-4DB2-BD59-A6C34878D82A}">
                    <a16:rowId xmlns:a16="http://schemas.microsoft.com/office/drawing/2014/main" val="1333001000"/>
                  </a:ext>
                </a:extLst>
              </a:tr>
              <a:tr h="381653">
                <a:tc>
                  <a:txBody>
                    <a:bodyPr/>
                    <a:lstStyle/>
                    <a:p>
                      <a:pPr>
                        <a:buNone/>
                      </a:pPr>
                      <a:r>
                        <a:rPr lang="en-US" sz="1400"/>
                        <a:t>tf.keras.Sequential([...])</a:t>
                      </a:r>
                    </a:p>
                  </a:txBody>
                  <a:tcPr marL="54522" marR="54522" marT="27261" marB="27261" anchor="ctr">
                    <a:lnL>
                      <a:noFill/>
                    </a:lnL>
                    <a:lnR>
                      <a:noFill/>
                    </a:lnR>
                    <a:lnT>
                      <a:noFill/>
                    </a:lnT>
                    <a:lnB>
                      <a:noFill/>
                    </a:lnB>
                    <a:noFill/>
                  </a:tcPr>
                </a:tc>
                <a:tc>
                  <a:txBody>
                    <a:bodyPr/>
                    <a:lstStyle/>
                    <a:p>
                      <a:pPr>
                        <a:buNone/>
                      </a:pPr>
                      <a:r>
                        <a:rPr lang="en-US" sz="1400" dirty="0"/>
                        <a:t>Build a model by stacking layers sequentially</a:t>
                      </a:r>
                    </a:p>
                  </a:txBody>
                  <a:tcPr marL="54522" marR="54522" marT="27261" marB="27261" anchor="ctr">
                    <a:lnL>
                      <a:noFill/>
                    </a:lnL>
                    <a:lnR>
                      <a:noFill/>
                    </a:lnR>
                    <a:lnT>
                      <a:noFill/>
                    </a:lnT>
                    <a:lnB>
                      <a:noFill/>
                    </a:lnB>
                    <a:noFill/>
                  </a:tcPr>
                </a:tc>
                <a:extLst>
                  <a:ext uri="{0D108BD9-81ED-4DB2-BD59-A6C34878D82A}">
                    <a16:rowId xmlns:a16="http://schemas.microsoft.com/office/drawing/2014/main" val="2754092170"/>
                  </a:ext>
                </a:extLst>
              </a:tr>
              <a:tr h="381653">
                <a:tc>
                  <a:txBody>
                    <a:bodyPr/>
                    <a:lstStyle/>
                    <a:p>
                      <a:pPr>
                        <a:buNone/>
                      </a:pPr>
                      <a:r>
                        <a:rPr lang="en-US" sz="1400"/>
                        <a:t>layers.Dense(units, activation)</a:t>
                      </a:r>
                    </a:p>
                  </a:txBody>
                  <a:tcPr marL="54522" marR="54522" marT="27261" marB="27261" anchor="ctr">
                    <a:lnL>
                      <a:noFill/>
                    </a:lnL>
                    <a:lnR>
                      <a:noFill/>
                    </a:lnR>
                    <a:lnT>
                      <a:noFill/>
                    </a:lnT>
                    <a:lnB>
                      <a:noFill/>
                    </a:lnB>
                    <a:noFill/>
                  </a:tcPr>
                </a:tc>
                <a:tc>
                  <a:txBody>
                    <a:bodyPr/>
                    <a:lstStyle/>
                    <a:p>
                      <a:pPr>
                        <a:buNone/>
                      </a:pPr>
                      <a:r>
                        <a:rPr lang="en-US" sz="1400"/>
                        <a:t>Fully connected (dense) layer; units = neurons</a:t>
                      </a:r>
                    </a:p>
                  </a:txBody>
                  <a:tcPr marL="54522" marR="54522" marT="27261" marB="27261" anchor="ctr">
                    <a:lnL>
                      <a:noFill/>
                    </a:lnL>
                    <a:lnR>
                      <a:noFill/>
                    </a:lnR>
                    <a:lnT>
                      <a:noFill/>
                    </a:lnT>
                    <a:lnB>
                      <a:noFill/>
                    </a:lnB>
                    <a:noFill/>
                  </a:tcPr>
                </a:tc>
                <a:extLst>
                  <a:ext uri="{0D108BD9-81ED-4DB2-BD59-A6C34878D82A}">
                    <a16:rowId xmlns:a16="http://schemas.microsoft.com/office/drawing/2014/main" val="2986496106"/>
                  </a:ext>
                </a:extLst>
              </a:tr>
              <a:tr h="218087">
                <a:tc>
                  <a:txBody>
                    <a:bodyPr/>
                    <a:lstStyle/>
                    <a:p>
                      <a:pPr>
                        <a:buNone/>
                      </a:pPr>
                      <a:r>
                        <a:rPr lang="en-US" sz="1400"/>
                        <a:t>model.compile(optimizer, loss, metrics)</a:t>
                      </a:r>
                    </a:p>
                  </a:txBody>
                  <a:tcPr marL="54522" marR="54522" marT="27261" marB="27261" anchor="ctr">
                    <a:lnL>
                      <a:noFill/>
                    </a:lnL>
                    <a:lnR>
                      <a:noFill/>
                    </a:lnR>
                    <a:lnT>
                      <a:noFill/>
                    </a:lnT>
                    <a:lnB>
                      <a:noFill/>
                    </a:lnB>
                    <a:noFill/>
                  </a:tcPr>
                </a:tc>
                <a:tc>
                  <a:txBody>
                    <a:bodyPr/>
                    <a:lstStyle/>
                    <a:p>
                      <a:pPr>
                        <a:buNone/>
                      </a:pPr>
                      <a:r>
                        <a:rPr lang="en-US" sz="1400"/>
                        <a:t>Configure model’s learning process</a:t>
                      </a:r>
                    </a:p>
                  </a:txBody>
                  <a:tcPr marL="54522" marR="54522" marT="27261" marB="27261" anchor="ctr">
                    <a:lnL>
                      <a:noFill/>
                    </a:lnL>
                    <a:lnR>
                      <a:noFill/>
                    </a:lnR>
                    <a:lnT>
                      <a:noFill/>
                    </a:lnT>
                    <a:lnB>
                      <a:noFill/>
                    </a:lnB>
                    <a:noFill/>
                  </a:tcPr>
                </a:tc>
                <a:extLst>
                  <a:ext uri="{0D108BD9-81ED-4DB2-BD59-A6C34878D82A}">
                    <a16:rowId xmlns:a16="http://schemas.microsoft.com/office/drawing/2014/main" val="2403359224"/>
                  </a:ext>
                </a:extLst>
              </a:tr>
              <a:tr h="218087">
                <a:tc>
                  <a:txBody>
                    <a:bodyPr/>
                    <a:lstStyle/>
                    <a:p>
                      <a:pPr>
                        <a:buNone/>
                      </a:pPr>
                      <a:r>
                        <a:rPr lang="en-US" sz="1400"/>
                        <a:t>model.fit(X, y, epochs, validation_split)</a:t>
                      </a:r>
                    </a:p>
                  </a:txBody>
                  <a:tcPr marL="54522" marR="54522" marT="27261" marB="27261" anchor="ctr">
                    <a:lnL>
                      <a:noFill/>
                    </a:lnL>
                    <a:lnR>
                      <a:noFill/>
                    </a:lnR>
                    <a:lnT>
                      <a:noFill/>
                    </a:lnT>
                    <a:lnB>
                      <a:noFill/>
                    </a:lnB>
                    <a:noFill/>
                  </a:tcPr>
                </a:tc>
                <a:tc>
                  <a:txBody>
                    <a:bodyPr/>
                    <a:lstStyle/>
                    <a:p>
                      <a:pPr>
                        <a:buNone/>
                      </a:pPr>
                      <a:r>
                        <a:rPr lang="en-US" sz="1400"/>
                        <a:t>Train the model on training data</a:t>
                      </a:r>
                    </a:p>
                  </a:txBody>
                  <a:tcPr marL="54522" marR="54522" marT="27261" marB="27261" anchor="ctr">
                    <a:lnL>
                      <a:noFill/>
                    </a:lnL>
                    <a:lnR>
                      <a:noFill/>
                    </a:lnR>
                    <a:lnT>
                      <a:noFill/>
                    </a:lnT>
                    <a:lnB>
                      <a:noFill/>
                    </a:lnB>
                    <a:noFill/>
                  </a:tcPr>
                </a:tc>
                <a:extLst>
                  <a:ext uri="{0D108BD9-81ED-4DB2-BD59-A6C34878D82A}">
                    <a16:rowId xmlns:a16="http://schemas.microsoft.com/office/drawing/2014/main" val="3246209270"/>
                  </a:ext>
                </a:extLst>
              </a:tr>
              <a:tr h="218087">
                <a:tc>
                  <a:txBody>
                    <a:bodyPr/>
                    <a:lstStyle/>
                    <a:p>
                      <a:pPr>
                        <a:buNone/>
                      </a:pPr>
                      <a:r>
                        <a:rPr lang="en-US" sz="1400"/>
                        <a:t>model.predict(X_test)</a:t>
                      </a:r>
                    </a:p>
                  </a:txBody>
                  <a:tcPr marL="54522" marR="54522" marT="27261" marB="27261" anchor="ctr">
                    <a:lnL>
                      <a:noFill/>
                    </a:lnL>
                    <a:lnR>
                      <a:noFill/>
                    </a:lnR>
                    <a:lnT>
                      <a:noFill/>
                    </a:lnT>
                    <a:lnB>
                      <a:noFill/>
                    </a:lnB>
                    <a:noFill/>
                  </a:tcPr>
                </a:tc>
                <a:tc>
                  <a:txBody>
                    <a:bodyPr/>
                    <a:lstStyle/>
                    <a:p>
                      <a:pPr>
                        <a:buNone/>
                      </a:pPr>
                      <a:r>
                        <a:rPr lang="en-US" sz="1400" dirty="0"/>
                        <a:t>Generate predictions for new input data</a:t>
                      </a:r>
                    </a:p>
                  </a:txBody>
                  <a:tcPr marL="54522" marR="54522" marT="27261" marB="27261" anchor="ctr">
                    <a:lnL>
                      <a:noFill/>
                    </a:lnL>
                    <a:lnR>
                      <a:noFill/>
                    </a:lnR>
                    <a:lnT>
                      <a:noFill/>
                    </a:lnT>
                    <a:lnB>
                      <a:noFill/>
                    </a:lnB>
                    <a:noFill/>
                  </a:tcPr>
                </a:tc>
                <a:extLst>
                  <a:ext uri="{0D108BD9-81ED-4DB2-BD59-A6C34878D82A}">
                    <a16:rowId xmlns:a16="http://schemas.microsoft.com/office/drawing/2014/main" val="3533302289"/>
                  </a:ext>
                </a:extLst>
              </a:tr>
              <a:tr h="218087">
                <a:tc>
                  <a:txBody>
                    <a:bodyPr/>
                    <a:lstStyle/>
                    <a:p>
                      <a:pPr>
                        <a:buNone/>
                      </a:pPr>
                      <a:r>
                        <a:rPr lang="en-US" sz="1400"/>
                        <a:t>plt.plot(hist['epoch'], hist['mae'])</a:t>
                      </a:r>
                    </a:p>
                  </a:txBody>
                  <a:tcPr marL="54522" marR="54522" marT="27261" marB="27261" anchor="ctr">
                    <a:lnL>
                      <a:noFill/>
                    </a:lnL>
                    <a:lnR>
                      <a:noFill/>
                    </a:lnR>
                    <a:lnT>
                      <a:noFill/>
                    </a:lnT>
                    <a:lnB>
                      <a:noFill/>
                    </a:lnB>
                    <a:noFill/>
                  </a:tcPr>
                </a:tc>
                <a:tc>
                  <a:txBody>
                    <a:bodyPr/>
                    <a:lstStyle/>
                    <a:p>
                      <a:pPr>
                        <a:buNone/>
                      </a:pPr>
                      <a:r>
                        <a:rPr lang="en-US" sz="1400"/>
                        <a:t>Plot Mean Absolute Error vs. epochs</a:t>
                      </a:r>
                    </a:p>
                  </a:txBody>
                  <a:tcPr marL="54522" marR="54522" marT="27261" marB="27261" anchor="ctr">
                    <a:lnL>
                      <a:noFill/>
                    </a:lnL>
                    <a:lnR>
                      <a:noFill/>
                    </a:lnR>
                    <a:lnT>
                      <a:noFill/>
                    </a:lnT>
                    <a:lnB>
                      <a:noFill/>
                    </a:lnB>
                    <a:noFill/>
                  </a:tcPr>
                </a:tc>
                <a:extLst>
                  <a:ext uri="{0D108BD9-81ED-4DB2-BD59-A6C34878D82A}">
                    <a16:rowId xmlns:a16="http://schemas.microsoft.com/office/drawing/2014/main" val="19522943"/>
                  </a:ext>
                </a:extLst>
              </a:tr>
              <a:tr h="218087">
                <a:tc>
                  <a:txBody>
                    <a:bodyPr/>
                    <a:lstStyle/>
                    <a:p>
                      <a:pPr>
                        <a:buNone/>
                      </a:pPr>
                      <a:r>
                        <a:rPr lang="en-US" sz="1400" dirty="0" err="1"/>
                        <a:t>plt.scatter</a:t>
                      </a:r>
                      <a:r>
                        <a:rPr lang="en-US" sz="1400" dirty="0"/>
                        <a:t>(</a:t>
                      </a:r>
                      <a:r>
                        <a:rPr lang="en-US" sz="1400" dirty="0" err="1"/>
                        <a:t>test_labels</a:t>
                      </a:r>
                      <a:r>
                        <a:rPr lang="en-US" sz="1400" dirty="0"/>
                        <a:t>, predictions)</a:t>
                      </a:r>
                    </a:p>
                  </a:txBody>
                  <a:tcPr marL="54522" marR="54522" marT="27261" marB="27261" anchor="ctr">
                    <a:lnL>
                      <a:noFill/>
                    </a:lnL>
                    <a:lnR>
                      <a:noFill/>
                    </a:lnR>
                    <a:lnT>
                      <a:noFill/>
                    </a:lnT>
                    <a:lnB>
                      <a:noFill/>
                    </a:lnB>
                    <a:noFill/>
                  </a:tcPr>
                </a:tc>
                <a:tc>
                  <a:txBody>
                    <a:bodyPr/>
                    <a:lstStyle/>
                    <a:p>
                      <a:pPr>
                        <a:buNone/>
                      </a:pPr>
                      <a:r>
                        <a:rPr lang="en-US" sz="1400" dirty="0"/>
                        <a:t>Compare actual vs. predicted values</a:t>
                      </a:r>
                    </a:p>
                  </a:txBody>
                  <a:tcPr marL="54522" marR="54522" marT="27261" marB="27261" anchor="ctr">
                    <a:lnL>
                      <a:noFill/>
                    </a:lnL>
                    <a:lnR>
                      <a:noFill/>
                    </a:lnR>
                    <a:lnT>
                      <a:noFill/>
                    </a:lnT>
                    <a:lnB>
                      <a:noFill/>
                    </a:lnB>
                    <a:noFill/>
                  </a:tcPr>
                </a:tc>
                <a:extLst>
                  <a:ext uri="{0D108BD9-81ED-4DB2-BD59-A6C34878D82A}">
                    <a16:rowId xmlns:a16="http://schemas.microsoft.com/office/drawing/2014/main" val="376756310"/>
                  </a:ext>
                </a:extLst>
              </a:tr>
              <a:tr h="218087">
                <a:tc>
                  <a:txBody>
                    <a:bodyPr/>
                    <a:lstStyle/>
                    <a:p>
                      <a:pPr>
                        <a:buNone/>
                      </a:pPr>
                      <a:r>
                        <a:rPr lang="en-US" sz="1400" dirty="0" err="1"/>
                        <a:t>plt.hist</a:t>
                      </a:r>
                      <a:r>
                        <a:rPr lang="en-US" sz="1400" dirty="0"/>
                        <a:t>(errors)</a:t>
                      </a:r>
                    </a:p>
                  </a:txBody>
                  <a:tcPr marL="54522" marR="54522" marT="27261" marB="27261" anchor="ctr">
                    <a:lnL>
                      <a:noFill/>
                    </a:lnL>
                    <a:lnR>
                      <a:noFill/>
                    </a:lnR>
                    <a:lnT>
                      <a:noFill/>
                    </a:lnT>
                    <a:lnB>
                      <a:noFill/>
                    </a:lnB>
                    <a:noFill/>
                  </a:tcPr>
                </a:tc>
                <a:tc>
                  <a:txBody>
                    <a:bodyPr/>
                    <a:lstStyle/>
                    <a:p>
                      <a:pPr>
                        <a:buNone/>
                      </a:pPr>
                      <a:r>
                        <a:rPr lang="en-US" sz="1400" dirty="0"/>
                        <a:t>Show distribution of prediction errors</a:t>
                      </a:r>
                    </a:p>
                  </a:txBody>
                  <a:tcPr marL="54522" marR="54522" marT="27261" marB="2726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402232872"/>
                  </a:ext>
                </a:extLst>
              </a:tr>
            </a:tbl>
          </a:graphicData>
        </a:graphic>
      </p:graphicFrame>
      <p:sp>
        <p:nvSpPr>
          <p:cNvPr id="4" name="Rectangle 7">
            <a:extLst>
              <a:ext uri="{FF2B5EF4-FFF2-40B4-BE49-F238E27FC236}">
                <a16:creationId xmlns:a16="http://schemas.microsoft.com/office/drawing/2014/main" id="{2AB91127-371B-A3A0-866D-A971415CFDB1}"/>
              </a:ext>
            </a:extLst>
          </p:cNvPr>
          <p:cNvSpPr>
            <a:spLocks noChangeArrowheads="1"/>
          </p:cNvSpPr>
          <p:nvPr/>
        </p:nvSpPr>
        <p:spPr bwMode="auto">
          <a:xfrm>
            <a:off x="457200" y="0"/>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Cheat Sheet </a:t>
            </a:r>
          </a:p>
        </p:txBody>
      </p:sp>
    </p:spTree>
    <p:extLst>
      <p:ext uri="{BB962C8B-B14F-4D97-AF65-F5344CB8AC3E}">
        <p14:creationId xmlns:p14="http://schemas.microsoft.com/office/powerpoint/2010/main" val="732859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08E78-B3C1-CFD8-094D-94A429864180}"/>
            </a:ext>
          </a:extLst>
        </p:cNvPr>
        <p:cNvGrpSpPr/>
        <p:nvPr/>
      </p:nvGrpSpPr>
      <p:grpSpPr>
        <a:xfrm>
          <a:off x="0" y="0"/>
          <a:ext cx="0" cy="0"/>
          <a:chOff x="0" y="0"/>
          <a:chExt cx="0" cy="0"/>
        </a:xfrm>
      </p:grpSpPr>
      <p:sp>
        <p:nvSpPr>
          <p:cNvPr id="12290" name="Rectangle 7">
            <a:extLst>
              <a:ext uri="{FF2B5EF4-FFF2-40B4-BE49-F238E27FC236}">
                <a16:creationId xmlns:a16="http://schemas.microsoft.com/office/drawing/2014/main" id="{CE904B67-9922-B358-1576-E475885DC075}"/>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Importing Libraries</a:t>
            </a:r>
          </a:p>
        </p:txBody>
      </p:sp>
      <p:sp>
        <p:nvSpPr>
          <p:cNvPr id="2" name="Footer Placeholder 1">
            <a:extLst>
              <a:ext uri="{FF2B5EF4-FFF2-40B4-BE49-F238E27FC236}">
                <a16:creationId xmlns:a16="http://schemas.microsoft.com/office/drawing/2014/main" id="{F93C1C95-E275-2CED-599C-403C77EAEEA7}"/>
              </a:ext>
            </a:extLst>
          </p:cNvPr>
          <p:cNvSpPr>
            <a:spLocks noGrp="1"/>
          </p:cNvSpPr>
          <p:nvPr>
            <p:ph type="ftr" sz="quarter" idx="11"/>
          </p:nvPr>
        </p:nvSpPr>
        <p:spPr/>
        <p:txBody>
          <a:bodyPr/>
          <a:lstStyle/>
          <a:p>
            <a:pPr>
              <a:defRPr/>
            </a:pPr>
            <a:r>
              <a:rPr lang="en-US" altLang="en-US" dirty="0"/>
              <a:t>A. Gupta                                                     MIME 3450: Energy Lab</a:t>
            </a:r>
          </a:p>
        </p:txBody>
      </p:sp>
      <p:sp>
        <p:nvSpPr>
          <p:cNvPr id="3" name="Content Placeholder 2">
            <a:extLst>
              <a:ext uri="{FF2B5EF4-FFF2-40B4-BE49-F238E27FC236}">
                <a16:creationId xmlns:a16="http://schemas.microsoft.com/office/drawing/2014/main" id="{40B9437B-50CA-F82A-B500-FBC0DDD1181F}"/>
              </a:ext>
            </a:extLst>
          </p:cNvPr>
          <p:cNvSpPr txBox="1">
            <a:spLocks/>
          </p:cNvSpPr>
          <p:nvPr/>
        </p:nvSpPr>
        <p:spPr>
          <a:xfrm>
            <a:off x="304800" y="1219200"/>
            <a:ext cx="8763000" cy="4724400"/>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t>import </a:t>
            </a:r>
            <a:r>
              <a:rPr lang="en-US" sz="1800" dirty="0" err="1"/>
              <a:t>tensorflow</a:t>
            </a:r>
            <a:r>
              <a:rPr lang="en-US" sz="1800" dirty="0"/>
              <a:t> as </a:t>
            </a:r>
            <a:r>
              <a:rPr lang="en-US" sz="1800" dirty="0" err="1"/>
              <a:t>tf</a:t>
            </a:r>
            <a:endParaRPr lang="en-US" sz="1800" dirty="0"/>
          </a:p>
          <a:p>
            <a:pPr marL="0" indent="0" algn="just">
              <a:buNone/>
            </a:pPr>
            <a:r>
              <a:rPr lang="en-US" sz="1800" dirty="0"/>
              <a:t>from </a:t>
            </a:r>
            <a:r>
              <a:rPr lang="en-US" sz="1800" dirty="0" err="1"/>
              <a:t>tensorflow</a:t>
            </a:r>
            <a:r>
              <a:rPr lang="en-US" sz="1800" dirty="0"/>
              <a:t> import </a:t>
            </a:r>
            <a:r>
              <a:rPr lang="en-US" sz="1800" dirty="0" err="1"/>
              <a:t>keras</a:t>
            </a:r>
            <a:endParaRPr lang="en-US" sz="1800" dirty="0"/>
          </a:p>
          <a:p>
            <a:pPr marL="0" indent="0" algn="just">
              <a:buNone/>
            </a:pPr>
            <a:r>
              <a:rPr lang="en-US" sz="1800" dirty="0"/>
              <a:t>from </a:t>
            </a:r>
            <a:r>
              <a:rPr lang="en-US" sz="1800" dirty="0" err="1"/>
              <a:t>tensorflow.keras</a:t>
            </a:r>
            <a:r>
              <a:rPr lang="en-US" sz="1800" dirty="0"/>
              <a:t> import layers</a:t>
            </a:r>
          </a:p>
          <a:p>
            <a:pPr marL="0" indent="0" algn="just">
              <a:buNone/>
            </a:pPr>
            <a:endParaRPr lang="en-US" sz="1800" dirty="0"/>
          </a:p>
          <a:p>
            <a:pPr marL="0" indent="0" algn="just">
              <a:buNone/>
            </a:pPr>
            <a:r>
              <a:rPr lang="en-US" sz="1800" dirty="0"/>
              <a:t>import </a:t>
            </a:r>
            <a:r>
              <a:rPr lang="en-US" sz="1800" dirty="0" err="1"/>
              <a:t>numpy</a:t>
            </a:r>
            <a:r>
              <a:rPr lang="en-US" sz="1800" dirty="0"/>
              <a:t> as np</a:t>
            </a:r>
          </a:p>
          <a:p>
            <a:pPr marL="0" indent="0" algn="just">
              <a:buNone/>
            </a:pPr>
            <a:r>
              <a:rPr lang="en-US" sz="1800" dirty="0"/>
              <a:t>import pandas as pd</a:t>
            </a:r>
          </a:p>
          <a:p>
            <a:pPr marL="0" indent="0" algn="just">
              <a:buNone/>
            </a:pPr>
            <a:r>
              <a:rPr lang="en-US" sz="1800" dirty="0"/>
              <a:t>import </a:t>
            </a:r>
            <a:r>
              <a:rPr lang="en-US" sz="1800" dirty="0" err="1"/>
              <a:t>matplotlib.pyplot</a:t>
            </a:r>
            <a:r>
              <a:rPr lang="en-US" sz="1800" dirty="0"/>
              <a:t> as </a:t>
            </a:r>
            <a:r>
              <a:rPr lang="en-US" sz="1800" dirty="0" err="1"/>
              <a:t>plt</a:t>
            </a:r>
            <a:endParaRPr lang="en-US" sz="1800" dirty="0"/>
          </a:p>
          <a:p>
            <a:pPr marL="0" indent="0" algn="just">
              <a:buNone/>
            </a:pPr>
            <a:endParaRPr lang="en-US" sz="1800" dirty="0"/>
          </a:p>
          <a:p>
            <a:pPr marL="0" indent="0" algn="just">
              <a:buNone/>
            </a:pPr>
            <a:r>
              <a:rPr lang="en-US" sz="1800" b="1" dirty="0"/>
              <a:t>What they do:</a:t>
            </a:r>
            <a:endParaRPr lang="en-US" sz="1800" dirty="0"/>
          </a:p>
          <a:p>
            <a:pPr algn="just"/>
            <a:r>
              <a:rPr lang="en-US" sz="1800" b="1" dirty="0"/>
              <a:t>TensorFlow/</a:t>
            </a:r>
            <a:r>
              <a:rPr lang="en-US" sz="1800" b="1" dirty="0" err="1"/>
              <a:t>Keras</a:t>
            </a:r>
            <a:r>
              <a:rPr lang="en-US" sz="1800" dirty="0"/>
              <a:t> → framework for building &amp; training neural networks</a:t>
            </a:r>
          </a:p>
          <a:p>
            <a:pPr algn="just"/>
            <a:r>
              <a:rPr lang="en-US" sz="1800" b="1" dirty="0"/>
              <a:t>NumPy</a:t>
            </a:r>
            <a:r>
              <a:rPr lang="en-US" sz="1800" dirty="0"/>
              <a:t> → numerical operations, arrays, math backbone</a:t>
            </a:r>
          </a:p>
          <a:p>
            <a:pPr algn="just"/>
            <a:r>
              <a:rPr lang="en-US" sz="1800" b="1" dirty="0"/>
              <a:t>Pandas</a:t>
            </a:r>
            <a:r>
              <a:rPr lang="en-US" sz="1800" dirty="0"/>
              <a:t> → table-like data handling (like Excel in Python)</a:t>
            </a:r>
          </a:p>
          <a:p>
            <a:pPr algn="just"/>
            <a:r>
              <a:rPr lang="en-US" sz="1800" b="1" dirty="0"/>
              <a:t>Matplotlib</a:t>
            </a:r>
            <a:r>
              <a:rPr lang="en-US" sz="1800" dirty="0"/>
              <a:t> → plotting results and visualizations</a:t>
            </a:r>
          </a:p>
          <a:p>
            <a:pPr algn="just"/>
            <a:endParaRPr lang="en-US" sz="1800" dirty="0"/>
          </a:p>
          <a:p>
            <a:pPr marL="0" indent="0" algn="just">
              <a:buNone/>
            </a:pPr>
            <a:r>
              <a:rPr lang="en-US" sz="1800" b="1" dirty="0"/>
              <a:t>Analogy:</a:t>
            </a:r>
            <a:r>
              <a:rPr lang="en-US" sz="1800" dirty="0"/>
              <a:t> Like bringing </a:t>
            </a:r>
            <a:r>
              <a:rPr lang="en-US" sz="1800" b="1" dirty="0"/>
              <a:t>measuring instruments + graph paper</a:t>
            </a:r>
            <a:r>
              <a:rPr lang="en-US" sz="1800" dirty="0"/>
              <a:t> before starting a lab experiment.</a:t>
            </a:r>
          </a:p>
        </p:txBody>
      </p:sp>
    </p:spTree>
    <p:extLst>
      <p:ext uri="{BB962C8B-B14F-4D97-AF65-F5344CB8AC3E}">
        <p14:creationId xmlns:p14="http://schemas.microsoft.com/office/powerpoint/2010/main" val="9559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29F8B-23F6-5EDC-7C45-31CED4A01A19}"/>
            </a:ext>
          </a:extLst>
        </p:cNvPr>
        <p:cNvGrpSpPr/>
        <p:nvPr/>
      </p:nvGrpSpPr>
      <p:grpSpPr>
        <a:xfrm>
          <a:off x="0" y="0"/>
          <a:ext cx="0" cy="0"/>
          <a:chOff x="0" y="0"/>
          <a:chExt cx="0" cy="0"/>
        </a:xfrm>
      </p:grpSpPr>
      <p:sp>
        <p:nvSpPr>
          <p:cNvPr id="12290" name="Rectangle 7">
            <a:extLst>
              <a:ext uri="{FF2B5EF4-FFF2-40B4-BE49-F238E27FC236}">
                <a16:creationId xmlns:a16="http://schemas.microsoft.com/office/drawing/2014/main" id="{574FD6C1-FB6E-A66E-AA55-A2C1F2D576CA}"/>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Loading Your Convection Data</a:t>
            </a:r>
          </a:p>
        </p:txBody>
      </p:sp>
      <p:sp>
        <p:nvSpPr>
          <p:cNvPr id="2" name="Footer Placeholder 1">
            <a:extLst>
              <a:ext uri="{FF2B5EF4-FFF2-40B4-BE49-F238E27FC236}">
                <a16:creationId xmlns:a16="http://schemas.microsoft.com/office/drawing/2014/main" id="{1EC977C8-9ADF-6029-72E1-FE327130AA24}"/>
              </a:ext>
            </a:extLst>
          </p:cNvPr>
          <p:cNvSpPr>
            <a:spLocks noGrp="1"/>
          </p:cNvSpPr>
          <p:nvPr>
            <p:ph type="ftr" sz="quarter" idx="11"/>
          </p:nvPr>
        </p:nvSpPr>
        <p:spPr/>
        <p:txBody>
          <a:bodyPr/>
          <a:lstStyle/>
          <a:p>
            <a:pPr>
              <a:defRPr/>
            </a:pPr>
            <a:r>
              <a:rPr lang="en-US" altLang="en-US" dirty="0"/>
              <a:t>A. Gupta                                                     MIME 3450: Energy Lab</a:t>
            </a:r>
          </a:p>
        </p:txBody>
      </p:sp>
      <p:sp>
        <p:nvSpPr>
          <p:cNvPr id="3" name="Content Placeholder 2">
            <a:extLst>
              <a:ext uri="{FF2B5EF4-FFF2-40B4-BE49-F238E27FC236}">
                <a16:creationId xmlns:a16="http://schemas.microsoft.com/office/drawing/2014/main" id="{3DE38F60-404A-0CC7-132B-29EF6DE44DFB}"/>
              </a:ext>
            </a:extLst>
          </p:cNvPr>
          <p:cNvSpPr txBox="1">
            <a:spLocks/>
          </p:cNvSpPr>
          <p:nvPr/>
        </p:nvSpPr>
        <p:spPr>
          <a:xfrm>
            <a:off x="152400" y="1447800"/>
            <a:ext cx="8229600" cy="4724400"/>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data = </a:t>
            </a:r>
            <a:r>
              <a:rPr lang="en-US" dirty="0" err="1"/>
              <a:t>pd.read_csv</a:t>
            </a:r>
            <a:r>
              <a:rPr lang="en-US" dirty="0"/>
              <a:t>('convection_data.csv’)</a:t>
            </a:r>
          </a:p>
          <a:p>
            <a:pPr marL="0" indent="0">
              <a:buNone/>
            </a:pPr>
            <a:endParaRPr lang="en-US" sz="2400" dirty="0"/>
          </a:p>
          <a:p>
            <a:pPr marL="0" indent="0">
              <a:buNone/>
            </a:pPr>
            <a:r>
              <a:rPr lang="en-US" sz="2400" dirty="0"/>
              <a:t>What it does: Reads your CSV file containing convection experimental data into a </a:t>
            </a:r>
            <a:r>
              <a:rPr lang="en-US" sz="2400" dirty="0" err="1"/>
              <a:t>DataFrame</a:t>
            </a:r>
            <a:r>
              <a:rPr lang="en-US" sz="2400" dirty="0"/>
              <a:t>.</a:t>
            </a:r>
          </a:p>
          <a:p>
            <a:pPr marL="0" indent="0">
              <a:buNone/>
            </a:pPr>
            <a:endParaRPr lang="en-US" sz="2400" dirty="0"/>
          </a:p>
          <a:p>
            <a:pPr marL="0" indent="0">
              <a:buNone/>
            </a:pPr>
            <a:r>
              <a:rPr lang="en-US" sz="2400" dirty="0"/>
              <a:t>Why needed: Makes your experimental results (temperatures, velocities, heat transfer coefficients) accessible for ML analysis.</a:t>
            </a:r>
          </a:p>
          <a:p>
            <a:pPr marL="0" indent="0">
              <a:buNone/>
            </a:pPr>
            <a:endParaRPr lang="en-US" sz="2400" dirty="0"/>
          </a:p>
          <a:p>
            <a:pPr marL="0" indent="0">
              <a:buNone/>
            </a:pPr>
            <a:r>
              <a:rPr lang="en-US" sz="2400" dirty="0"/>
              <a:t>Analogy: Opening your lab notebook with all recorded convection measurements.</a:t>
            </a:r>
          </a:p>
          <a:p>
            <a:endParaRPr lang="en-US" sz="2400" dirty="0"/>
          </a:p>
        </p:txBody>
      </p:sp>
    </p:spTree>
    <p:extLst>
      <p:ext uri="{BB962C8B-B14F-4D97-AF65-F5344CB8AC3E}">
        <p14:creationId xmlns:p14="http://schemas.microsoft.com/office/powerpoint/2010/main" val="371721483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3126</TotalTime>
  <Words>2652</Words>
  <Application>Microsoft Office PowerPoint</Application>
  <PresentationFormat>On-screen Show (4:3)</PresentationFormat>
  <Paragraphs>328</Paragraphs>
  <Slides>20</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Times New Roman</vt:lpstr>
      <vt:lpstr>Default Design</vt:lpstr>
      <vt:lpstr>MIME 3450: Energy Lab   Lab 4B: ML-Based Heat Convection</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Rose-Hulman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 311  Lecture</dc:title>
  <dc:subject>Mechanical Measurements</dc:subject>
  <dc:creator>Calvin Lui</dc:creator>
  <cp:lastModifiedBy>Suthar, Keval</cp:lastModifiedBy>
  <cp:revision>423</cp:revision>
  <cp:lastPrinted>2022-06-15T16:53:47Z</cp:lastPrinted>
  <dcterms:created xsi:type="dcterms:W3CDTF">2003-01-10T03:29:57Z</dcterms:created>
  <dcterms:modified xsi:type="dcterms:W3CDTF">2025-09-02T22:31:39Z</dcterms:modified>
</cp:coreProperties>
</file>