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7" r:id="rId4"/>
    <p:sldId id="270" r:id="rId5"/>
    <p:sldId id="265" r:id="rId6"/>
    <p:sldId id="259" r:id="rId7"/>
    <p:sldId id="275" r:id="rId8"/>
    <p:sldId id="276" r:id="rId9"/>
    <p:sldId id="277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7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4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7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5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7257-3DF3-43AC-AA14-167EA3F0BD0F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51BE-005C-40B6-98B9-212015BE2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2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47750"/>
            <a:ext cx="8382000" cy="33944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Are you one among them 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Manager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 Consultant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Freelance professional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Student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/>
              <a:t>Entrepreneur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0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INVENTOR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Platform  for Sharing ideas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Find perfect investor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Collaborate with investors across the world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68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INVESTOR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Find innovate ideas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Building business with creative ideas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/>
              <a:t>Collaborate with multiple investors.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23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15566"/>
            <a:ext cx="7804567" cy="3678659"/>
          </a:xfrm>
        </p:spPr>
      </p:pic>
    </p:spTree>
    <p:extLst>
      <p:ext uri="{BB962C8B-B14F-4D97-AF65-F5344CB8AC3E}">
        <p14:creationId xmlns:p14="http://schemas.microsoft.com/office/powerpoint/2010/main" val="31823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12729" y="-843639"/>
            <a:ext cx="7389555" cy="785691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28476" y="922361"/>
            <a:ext cx="1307510" cy="550453"/>
            <a:chOff x="0" y="0"/>
            <a:chExt cx="1615936" cy="6802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15936" cy="680298"/>
            </a:xfrm>
            <a:custGeom>
              <a:avLst/>
              <a:gdLst/>
              <a:ahLst/>
              <a:cxnLst/>
              <a:rect l="l" t="t" r="r" b="b"/>
              <a:pathLst>
                <a:path w="1615936" h="680298">
                  <a:moveTo>
                    <a:pt x="1491476" y="59690"/>
                  </a:moveTo>
                  <a:cubicBezTo>
                    <a:pt x="1527036" y="59690"/>
                    <a:pt x="1556246" y="88900"/>
                    <a:pt x="1556246" y="124460"/>
                  </a:cubicBezTo>
                  <a:lnTo>
                    <a:pt x="1556246" y="555838"/>
                  </a:lnTo>
                  <a:cubicBezTo>
                    <a:pt x="1556246" y="591398"/>
                    <a:pt x="1527036" y="620608"/>
                    <a:pt x="1491476" y="620608"/>
                  </a:cubicBezTo>
                  <a:lnTo>
                    <a:pt x="124460" y="620608"/>
                  </a:lnTo>
                  <a:cubicBezTo>
                    <a:pt x="88900" y="620608"/>
                    <a:pt x="59690" y="591398"/>
                    <a:pt x="59690" y="5558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91476" y="59690"/>
                  </a:lnTo>
                  <a:moveTo>
                    <a:pt x="1491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55838"/>
                  </a:lnTo>
                  <a:cubicBezTo>
                    <a:pt x="0" y="624418"/>
                    <a:pt x="55880" y="680298"/>
                    <a:pt x="124460" y="680298"/>
                  </a:cubicBezTo>
                  <a:lnTo>
                    <a:pt x="1491476" y="680298"/>
                  </a:lnTo>
                  <a:cubicBezTo>
                    <a:pt x="1560056" y="680298"/>
                    <a:pt x="1615936" y="624418"/>
                    <a:pt x="1615936" y="555838"/>
                  </a:cubicBezTo>
                  <a:lnTo>
                    <a:pt x="1615936" y="124460"/>
                  </a:lnTo>
                  <a:cubicBezTo>
                    <a:pt x="1615936" y="55880"/>
                    <a:pt x="1560056" y="0"/>
                    <a:pt x="14914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7907" y="514350"/>
            <a:ext cx="3864618" cy="816021"/>
            <a:chOff x="0" y="0"/>
            <a:chExt cx="10305648" cy="2176055"/>
          </a:xfrm>
        </p:grpSpPr>
        <p:grpSp>
          <p:nvGrpSpPr>
            <p:cNvPr id="7" name="Group 7"/>
            <p:cNvGrpSpPr/>
            <p:nvPr/>
          </p:nvGrpSpPr>
          <p:grpSpPr>
            <a:xfrm>
              <a:off x="798419" y="0"/>
              <a:ext cx="9507229" cy="2176055"/>
              <a:chOff x="0" y="0"/>
              <a:chExt cx="2885301" cy="660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885301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885301" h="660400">
                    <a:moveTo>
                      <a:pt x="276084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760841" y="0"/>
                    </a:lnTo>
                    <a:cubicBezTo>
                      <a:pt x="2829421" y="0"/>
                      <a:pt x="2885301" y="55880"/>
                      <a:pt x="2885301" y="124460"/>
                    </a:cubicBezTo>
                    <a:lnTo>
                      <a:pt x="2885301" y="535940"/>
                    </a:lnTo>
                    <a:cubicBezTo>
                      <a:pt x="2885301" y="604520"/>
                      <a:pt x="2829421" y="660400"/>
                      <a:pt x="2760841" y="66040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15004" y="301853"/>
              <a:ext cx="1657850" cy="1657850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0" y="721624"/>
              <a:ext cx="9507229" cy="820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C0C0C0"/>
                  </a:solidFill>
                  <a:latin typeface="Open Sans Light"/>
                </a:rPr>
                <a:t>Name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3129" y="4471173"/>
            <a:ext cx="1714768" cy="564420"/>
            <a:chOff x="0" y="0"/>
            <a:chExt cx="4572713" cy="1505120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572713" cy="1505120"/>
              <a:chOff x="0" y="0"/>
              <a:chExt cx="2077544" cy="68382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077545" cy="683829"/>
              </a:xfrm>
              <a:custGeom>
                <a:avLst/>
                <a:gdLst/>
                <a:ahLst/>
                <a:cxnLst/>
                <a:rect l="l" t="t" r="r" b="b"/>
                <a:pathLst>
                  <a:path w="2077545" h="683829">
                    <a:moveTo>
                      <a:pt x="1953084" y="683829"/>
                    </a:moveTo>
                    <a:lnTo>
                      <a:pt x="124460" y="683829"/>
                    </a:lnTo>
                    <a:cubicBezTo>
                      <a:pt x="55880" y="683829"/>
                      <a:pt x="0" y="627949"/>
                      <a:pt x="0" y="55936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53084" y="0"/>
                    </a:lnTo>
                    <a:cubicBezTo>
                      <a:pt x="2021665" y="0"/>
                      <a:pt x="2077545" y="55880"/>
                      <a:pt x="2077545" y="124460"/>
                    </a:cubicBezTo>
                    <a:lnTo>
                      <a:pt x="2077545" y="559369"/>
                    </a:lnTo>
                    <a:cubicBezTo>
                      <a:pt x="2077545" y="627949"/>
                      <a:pt x="2021665" y="683829"/>
                      <a:pt x="1953084" y="683829"/>
                    </a:cubicBezTo>
                    <a:close/>
                  </a:path>
                </a:pathLst>
              </a:custGeom>
              <a:solidFill>
                <a:srgbClr val="5E17EB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874008" y="343408"/>
              <a:ext cx="2824698" cy="820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Open Sans Light Bold"/>
                </a:rPr>
                <a:t>SIGN  UP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7315" y="1504945"/>
            <a:ext cx="3565211" cy="816021"/>
            <a:chOff x="0" y="0"/>
            <a:chExt cx="2885301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85301" cy="660400"/>
            </a:xfrm>
            <a:custGeom>
              <a:avLst/>
              <a:gdLst/>
              <a:ahLst/>
              <a:cxnLst/>
              <a:rect l="l" t="t" r="r" b="b"/>
              <a:pathLst>
                <a:path w="2885301" h="660400">
                  <a:moveTo>
                    <a:pt x="276084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0841" y="0"/>
                  </a:lnTo>
                  <a:cubicBezTo>
                    <a:pt x="2829421" y="0"/>
                    <a:pt x="2885301" y="55880"/>
                    <a:pt x="2885301" y="124460"/>
                  </a:cubicBezTo>
                  <a:lnTo>
                    <a:pt x="2885301" y="535940"/>
                  </a:lnTo>
                  <a:cubicBezTo>
                    <a:pt x="2885301" y="604520"/>
                    <a:pt x="2829421" y="660400"/>
                    <a:pt x="2760841" y="660400"/>
                  </a:cubicBezTo>
                  <a:close/>
                </a:path>
              </a:pathLst>
            </a:custGeom>
            <a:solidFill>
              <a:srgbClr val="E7E9EC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22257" y="1737356"/>
            <a:ext cx="469812" cy="32005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07907" y="3405935"/>
            <a:ext cx="3864618" cy="816021"/>
            <a:chOff x="0" y="0"/>
            <a:chExt cx="10305648" cy="2176055"/>
          </a:xfrm>
        </p:grpSpPr>
        <p:grpSp>
          <p:nvGrpSpPr>
            <p:cNvPr id="19" name="Group 19"/>
            <p:cNvGrpSpPr/>
            <p:nvPr/>
          </p:nvGrpSpPr>
          <p:grpSpPr>
            <a:xfrm>
              <a:off x="798419" y="0"/>
              <a:ext cx="9507229" cy="2176055"/>
              <a:chOff x="0" y="0"/>
              <a:chExt cx="2885301" cy="660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85301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885301" h="660400">
                    <a:moveTo>
                      <a:pt x="276084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760841" y="0"/>
                    </a:lnTo>
                    <a:cubicBezTo>
                      <a:pt x="2829421" y="0"/>
                      <a:pt x="2885301" y="55880"/>
                      <a:pt x="2885301" y="124460"/>
                    </a:cubicBezTo>
                    <a:lnTo>
                      <a:pt x="2885301" y="535940"/>
                    </a:lnTo>
                    <a:cubicBezTo>
                      <a:pt x="2885301" y="604520"/>
                      <a:pt x="2829421" y="660400"/>
                      <a:pt x="2760841" y="66040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0" y="721624"/>
              <a:ext cx="9507229" cy="820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C0C0C0"/>
                  </a:solidFill>
                  <a:latin typeface="Open Sans Light"/>
                </a:rPr>
                <a:t>Password</a:t>
              </a:r>
            </a:p>
          </p:txBody>
        </p:sp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479404" y="321134"/>
              <a:ext cx="1037223" cy="1533787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407315" y="2434024"/>
            <a:ext cx="3565211" cy="816021"/>
            <a:chOff x="0" y="0"/>
            <a:chExt cx="2885301" cy="660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85301" cy="660400"/>
            </a:xfrm>
            <a:custGeom>
              <a:avLst/>
              <a:gdLst/>
              <a:ahLst/>
              <a:cxnLst/>
              <a:rect l="l" t="t" r="r" b="b"/>
              <a:pathLst>
                <a:path w="2885301" h="660400">
                  <a:moveTo>
                    <a:pt x="276084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0841" y="0"/>
                  </a:lnTo>
                  <a:cubicBezTo>
                    <a:pt x="2829421" y="0"/>
                    <a:pt x="2885301" y="55880"/>
                    <a:pt x="2885301" y="124460"/>
                  </a:cubicBezTo>
                  <a:lnTo>
                    <a:pt x="2885301" y="535940"/>
                  </a:lnTo>
                  <a:cubicBezTo>
                    <a:pt x="2885301" y="604520"/>
                    <a:pt x="2829421" y="660400"/>
                    <a:pt x="2760841" y="660400"/>
                  </a:cubicBezTo>
                  <a:close/>
                </a:path>
              </a:pathLst>
            </a:custGeom>
            <a:solidFill>
              <a:srgbClr val="E7E9EC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2257" y="2599250"/>
            <a:ext cx="485568" cy="48556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712729" y="2420487"/>
            <a:ext cx="4836071" cy="2723013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07907" y="1767220"/>
            <a:ext cx="35652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dirty="0">
                <a:solidFill>
                  <a:srgbClr val="C0C0C0"/>
                </a:solidFill>
                <a:latin typeface="Open Sans Light"/>
              </a:rPr>
              <a:t>Email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907" y="2680268"/>
            <a:ext cx="35652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C0C0C0"/>
                </a:solidFill>
                <a:latin typeface="Open Sans Light"/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603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" y="25926"/>
            <a:ext cx="8915400" cy="728811"/>
            <a:chOff x="0" y="0"/>
            <a:chExt cx="6276627" cy="5268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6627" cy="526818"/>
            </a:xfrm>
            <a:custGeom>
              <a:avLst/>
              <a:gdLst/>
              <a:ahLst/>
              <a:cxnLst/>
              <a:rect l="l" t="t" r="r" b="b"/>
              <a:pathLst>
                <a:path w="6276627" h="526818">
                  <a:moveTo>
                    <a:pt x="0" y="0"/>
                  </a:moveTo>
                  <a:lnTo>
                    <a:pt x="6276627" y="0"/>
                  </a:lnTo>
                  <a:lnTo>
                    <a:pt x="6276627" y="526818"/>
                  </a:lnTo>
                  <a:lnTo>
                    <a:pt x="0" y="526818"/>
                  </a:lnTo>
                  <a:close/>
                </a:path>
              </a:pathLst>
            </a:custGeom>
            <a:solidFill>
              <a:srgbClr val="5E17E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8128" r="8128"/>
          <a:stretch>
            <a:fillRect/>
          </a:stretch>
        </p:blipFill>
        <p:spPr>
          <a:xfrm>
            <a:off x="8358744" y="230356"/>
            <a:ext cx="359844" cy="31797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629650" y="169829"/>
            <a:ext cx="137411" cy="13741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310464" y="1158261"/>
            <a:ext cx="3441788" cy="949499"/>
            <a:chOff x="0" y="0"/>
            <a:chExt cx="2393848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93848" cy="660400"/>
            </a:xfrm>
            <a:custGeom>
              <a:avLst/>
              <a:gdLst/>
              <a:ahLst/>
              <a:cxnLst/>
              <a:rect l="l" t="t" r="r" b="b"/>
              <a:pathLst>
                <a:path w="2393848" h="660400">
                  <a:moveTo>
                    <a:pt x="22693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69388" y="0"/>
                  </a:lnTo>
                  <a:cubicBezTo>
                    <a:pt x="2337968" y="0"/>
                    <a:pt x="2393848" y="55880"/>
                    <a:pt x="2393848" y="124460"/>
                  </a:cubicBezTo>
                  <a:lnTo>
                    <a:pt x="2393848" y="535940"/>
                  </a:lnTo>
                  <a:cubicBezTo>
                    <a:pt x="2393848" y="604520"/>
                    <a:pt x="2337968" y="660400"/>
                    <a:pt x="2269388" y="66040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2214512" y="874590"/>
            <a:ext cx="3657600" cy="44556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57180" y="2272374"/>
            <a:ext cx="5907191" cy="2444142"/>
            <a:chOff x="0" y="0"/>
            <a:chExt cx="3996470" cy="16535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96470" cy="1653567"/>
            </a:xfrm>
            <a:custGeom>
              <a:avLst/>
              <a:gdLst/>
              <a:ahLst/>
              <a:cxnLst/>
              <a:rect l="l" t="t" r="r" b="b"/>
              <a:pathLst>
                <a:path w="3996470" h="1653567">
                  <a:moveTo>
                    <a:pt x="0" y="0"/>
                  </a:moveTo>
                  <a:lnTo>
                    <a:pt x="0" y="1653567"/>
                  </a:lnTo>
                  <a:lnTo>
                    <a:pt x="3996470" y="1653567"/>
                  </a:lnTo>
                  <a:lnTo>
                    <a:pt x="3996470" y="0"/>
                  </a:lnTo>
                  <a:lnTo>
                    <a:pt x="0" y="0"/>
                  </a:lnTo>
                  <a:close/>
                  <a:moveTo>
                    <a:pt x="3935510" y="1592607"/>
                  </a:moveTo>
                  <a:lnTo>
                    <a:pt x="59690" y="1592607"/>
                  </a:lnTo>
                  <a:lnTo>
                    <a:pt x="59690" y="59690"/>
                  </a:lnTo>
                  <a:lnTo>
                    <a:pt x="3935510" y="59690"/>
                  </a:lnTo>
                  <a:lnTo>
                    <a:pt x="3935510" y="15926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4897647" y="2507580"/>
            <a:ext cx="234989" cy="22882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4897647" y="2946085"/>
            <a:ext cx="234989" cy="22882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6298088" y="2444686"/>
            <a:ext cx="951210" cy="291715"/>
            <a:chOff x="0" y="0"/>
            <a:chExt cx="215340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53402" cy="660400"/>
            </a:xfrm>
            <a:custGeom>
              <a:avLst/>
              <a:gdLst/>
              <a:ahLst/>
              <a:cxnLst/>
              <a:rect l="l" t="t" r="r" b="b"/>
              <a:pathLst>
                <a:path w="2153402" h="660400">
                  <a:moveTo>
                    <a:pt x="202894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28943" y="0"/>
                  </a:lnTo>
                  <a:cubicBezTo>
                    <a:pt x="2097523" y="0"/>
                    <a:pt x="2153402" y="55880"/>
                    <a:pt x="2153402" y="124460"/>
                  </a:cubicBezTo>
                  <a:lnTo>
                    <a:pt x="2153402" y="535940"/>
                  </a:lnTo>
                  <a:cubicBezTo>
                    <a:pt x="2153402" y="604520"/>
                    <a:pt x="2097523" y="660400"/>
                    <a:pt x="2028943" y="66040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098022" y="2897797"/>
            <a:ext cx="135134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Open Sans Light Bold"/>
              </a:rPr>
              <a:t>INTERESTED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298088" y="2907162"/>
            <a:ext cx="951210" cy="291715"/>
            <a:chOff x="0" y="0"/>
            <a:chExt cx="2153402" cy="660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53402" cy="660400"/>
            </a:xfrm>
            <a:custGeom>
              <a:avLst/>
              <a:gdLst/>
              <a:ahLst/>
              <a:cxnLst/>
              <a:rect l="l" t="t" r="r" b="b"/>
              <a:pathLst>
                <a:path w="2153402" h="660400">
                  <a:moveTo>
                    <a:pt x="202894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28943" y="0"/>
                  </a:lnTo>
                  <a:cubicBezTo>
                    <a:pt x="2097523" y="0"/>
                    <a:pt x="2153402" y="55880"/>
                    <a:pt x="2153402" y="124460"/>
                  </a:cubicBezTo>
                  <a:lnTo>
                    <a:pt x="2153402" y="535940"/>
                  </a:lnTo>
                  <a:cubicBezTo>
                    <a:pt x="2153402" y="604520"/>
                    <a:pt x="2097523" y="660400"/>
                    <a:pt x="2028943" y="66040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3849661" y="1478059"/>
            <a:ext cx="181697" cy="23520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66520" y="2422935"/>
            <a:ext cx="511132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0" lvl="1" indent="-183515">
              <a:lnSpc>
                <a:spcPts val="2380"/>
              </a:lnSpc>
              <a:buFont typeface="Arial"/>
              <a:buChar char="•"/>
            </a:pPr>
            <a:r>
              <a:rPr lang="en-US" sz="1700" spc="-34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Voice-based Virtual Assistant for </a:t>
            </a:r>
            <a:r>
              <a:rPr lang="en-US" sz="1700" spc="-34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Windows                             9</a:t>
            </a:r>
            <a:r>
              <a:rPr lang="en-US" sz="1300" spc="-26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.3/10</a:t>
            </a:r>
            <a:endParaRPr lang="en-US" sz="1300" spc="-26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-2831173" y="209959"/>
            <a:ext cx="712973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ns Extra Bold"/>
              </a:rPr>
              <a:t>INVESTOR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10464" y="928890"/>
            <a:ext cx="69552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sz="1774">
                <a:solidFill>
                  <a:srgbClr val="000000"/>
                </a:solidFill>
                <a:latin typeface="Aileron Regular"/>
              </a:rPr>
              <a:t>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06417" y="1352467"/>
            <a:ext cx="346569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300">
                <a:solidFill>
                  <a:srgbClr val="FFFFFF"/>
                </a:solidFill>
                <a:latin typeface="Open Sans Light"/>
              </a:rPr>
              <a:t>Artificial Intelligence</a:t>
            </a:r>
          </a:p>
          <a:p>
            <a:pPr>
              <a:lnSpc>
                <a:spcPts val="1820"/>
              </a:lnSpc>
            </a:pPr>
            <a:r>
              <a:rPr lang="en-US" sz="1300">
                <a:solidFill>
                  <a:srgbClr val="FFFFFF"/>
                </a:solidFill>
                <a:latin typeface="Open Sans Light"/>
              </a:rPr>
              <a:t>Agriculture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6520" y="2877789"/>
            <a:ext cx="5005592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0" lvl="1" indent="-183515">
              <a:lnSpc>
                <a:spcPts val="2380"/>
              </a:lnSpc>
              <a:buFont typeface="Arial"/>
              <a:buChar char="•"/>
            </a:pPr>
            <a:r>
              <a:rPr lang="en-US" sz="170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Heart disease prediction                             </a:t>
            </a:r>
            <a:r>
              <a:rPr lang="en-US" sz="170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            </a:t>
            </a:r>
            <a:r>
              <a:rPr lang="en-US" sz="170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9</a:t>
            </a:r>
            <a:r>
              <a:rPr lang="en-US" sz="130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/10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098022" y="2468890"/>
            <a:ext cx="135134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Open Sans Light Bold"/>
              </a:rPr>
              <a:t>INTERESTED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298088" y="2942537"/>
            <a:ext cx="95121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FFFF"/>
                </a:solidFill>
                <a:latin typeface="Open Sans Light Bold"/>
              </a:rPr>
              <a:t>INTERESTED</a:t>
            </a:r>
          </a:p>
        </p:txBody>
      </p:sp>
    </p:spTree>
    <p:extLst>
      <p:ext uri="{BB962C8B-B14F-4D97-AF65-F5344CB8AC3E}">
        <p14:creationId xmlns:p14="http://schemas.microsoft.com/office/powerpoint/2010/main" val="2006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" y="68160"/>
            <a:ext cx="8960014" cy="717129"/>
            <a:chOff x="0" y="0"/>
            <a:chExt cx="6452888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2888" cy="1913890"/>
            </a:xfrm>
            <a:custGeom>
              <a:avLst/>
              <a:gdLst/>
              <a:ahLst/>
              <a:cxnLst/>
              <a:rect l="l" t="t" r="r" b="b"/>
              <a:pathLst>
                <a:path w="6452888" h="1913890">
                  <a:moveTo>
                    <a:pt x="0" y="0"/>
                  </a:moveTo>
                  <a:lnTo>
                    <a:pt x="6452888" y="0"/>
                  </a:lnTo>
                  <a:lnTo>
                    <a:pt x="645288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C05F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14350" y="1243099"/>
            <a:ext cx="2563006" cy="722396"/>
            <a:chOff x="0" y="0"/>
            <a:chExt cx="2844725" cy="801799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2781225" cy="738299"/>
            </a:xfrm>
            <a:custGeom>
              <a:avLst/>
              <a:gdLst/>
              <a:ahLst/>
              <a:cxnLst/>
              <a:rect l="l" t="t" r="r" b="b"/>
              <a:pathLst>
                <a:path w="2781225" h="738299">
                  <a:moveTo>
                    <a:pt x="2688515" y="738299"/>
                  </a:moveTo>
                  <a:lnTo>
                    <a:pt x="92710" y="738299"/>
                  </a:lnTo>
                  <a:cubicBezTo>
                    <a:pt x="41910" y="738299"/>
                    <a:pt x="0" y="696389"/>
                    <a:pt x="0" y="64558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687245" y="0"/>
                  </a:lnTo>
                  <a:cubicBezTo>
                    <a:pt x="2738045" y="0"/>
                    <a:pt x="2779955" y="41910"/>
                    <a:pt x="2779955" y="92710"/>
                  </a:cubicBezTo>
                  <a:lnTo>
                    <a:pt x="2779955" y="644319"/>
                  </a:lnTo>
                  <a:cubicBezTo>
                    <a:pt x="2781225" y="696389"/>
                    <a:pt x="2739315" y="738299"/>
                    <a:pt x="2688515" y="738299"/>
                  </a:cubicBezTo>
                  <a:close/>
                </a:path>
              </a:pathLst>
            </a:custGeom>
            <a:solidFill>
              <a:srgbClr val="2C05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844725" cy="801799"/>
            </a:xfrm>
            <a:custGeom>
              <a:avLst/>
              <a:gdLst/>
              <a:ahLst/>
              <a:cxnLst/>
              <a:rect l="l" t="t" r="r" b="b"/>
              <a:pathLst>
                <a:path w="2844725" h="801799">
                  <a:moveTo>
                    <a:pt x="2720265" y="59690"/>
                  </a:moveTo>
                  <a:cubicBezTo>
                    <a:pt x="2755825" y="59690"/>
                    <a:pt x="2785035" y="88900"/>
                    <a:pt x="2785035" y="124460"/>
                  </a:cubicBezTo>
                  <a:lnTo>
                    <a:pt x="2785035" y="677339"/>
                  </a:lnTo>
                  <a:cubicBezTo>
                    <a:pt x="2785035" y="712899"/>
                    <a:pt x="2755825" y="742109"/>
                    <a:pt x="2720265" y="742109"/>
                  </a:cubicBezTo>
                  <a:lnTo>
                    <a:pt x="124460" y="742109"/>
                  </a:lnTo>
                  <a:cubicBezTo>
                    <a:pt x="88900" y="742109"/>
                    <a:pt x="59690" y="712899"/>
                    <a:pt x="59690" y="67733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20265" y="59690"/>
                  </a:lnTo>
                  <a:moveTo>
                    <a:pt x="272026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7339"/>
                  </a:lnTo>
                  <a:cubicBezTo>
                    <a:pt x="0" y="745919"/>
                    <a:pt x="55880" y="801799"/>
                    <a:pt x="124460" y="801799"/>
                  </a:cubicBezTo>
                  <a:lnTo>
                    <a:pt x="2720265" y="801799"/>
                  </a:lnTo>
                  <a:cubicBezTo>
                    <a:pt x="2788845" y="801799"/>
                    <a:pt x="2844725" y="745919"/>
                    <a:pt x="2844725" y="677339"/>
                  </a:cubicBezTo>
                  <a:lnTo>
                    <a:pt x="2844725" y="124460"/>
                  </a:lnTo>
                  <a:cubicBezTo>
                    <a:pt x="2844725" y="55880"/>
                    <a:pt x="2788845" y="0"/>
                    <a:pt x="2720265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008" y="1331556"/>
            <a:ext cx="510367" cy="54548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538514" y="2408017"/>
            <a:ext cx="2514680" cy="798208"/>
            <a:chOff x="0" y="0"/>
            <a:chExt cx="2080528" cy="66040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2017028" cy="596900"/>
            </a:xfrm>
            <a:custGeom>
              <a:avLst/>
              <a:gdLst/>
              <a:ahLst/>
              <a:cxnLst/>
              <a:rect l="l" t="t" r="r" b="b"/>
              <a:pathLst>
                <a:path w="2017028" h="596900">
                  <a:moveTo>
                    <a:pt x="1924318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23048" y="0"/>
                  </a:lnTo>
                  <a:cubicBezTo>
                    <a:pt x="1973848" y="0"/>
                    <a:pt x="2015758" y="41910"/>
                    <a:pt x="2015758" y="92710"/>
                  </a:cubicBezTo>
                  <a:lnTo>
                    <a:pt x="2015758" y="502920"/>
                  </a:lnTo>
                  <a:cubicBezTo>
                    <a:pt x="2017028" y="554990"/>
                    <a:pt x="1975118" y="596900"/>
                    <a:pt x="1924318" y="59690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080528" cy="660400"/>
            </a:xfrm>
            <a:custGeom>
              <a:avLst/>
              <a:gdLst/>
              <a:ahLst/>
              <a:cxnLst/>
              <a:rect l="l" t="t" r="r" b="b"/>
              <a:pathLst>
                <a:path w="2080528" h="660400">
                  <a:moveTo>
                    <a:pt x="1956068" y="59690"/>
                  </a:moveTo>
                  <a:cubicBezTo>
                    <a:pt x="1991628" y="59690"/>
                    <a:pt x="2020838" y="88900"/>
                    <a:pt x="2020838" y="124460"/>
                  </a:cubicBezTo>
                  <a:lnTo>
                    <a:pt x="2020838" y="535940"/>
                  </a:lnTo>
                  <a:cubicBezTo>
                    <a:pt x="2020838" y="571500"/>
                    <a:pt x="1991628" y="600710"/>
                    <a:pt x="1956068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56068" y="59690"/>
                  </a:lnTo>
                  <a:moveTo>
                    <a:pt x="195606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1956068" y="660400"/>
                  </a:lnTo>
                  <a:cubicBezTo>
                    <a:pt x="2024648" y="660400"/>
                    <a:pt x="2080528" y="604520"/>
                    <a:pt x="2080528" y="535940"/>
                  </a:cubicBezTo>
                  <a:lnTo>
                    <a:pt x="2080528" y="124460"/>
                  </a:lnTo>
                  <a:cubicBezTo>
                    <a:pt x="2080528" y="55880"/>
                    <a:pt x="2024648" y="0"/>
                    <a:pt x="1956068" y="0"/>
                  </a:cubicBezTo>
                  <a:close/>
                </a:path>
              </a:pathLst>
            </a:custGeom>
            <a:solidFill>
              <a:srgbClr val="2C05F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514350" y="3605771"/>
            <a:ext cx="2563006" cy="746530"/>
            <a:chOff x="0" y="0"/>
            <a:chExt cx="2427509" cy="707063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2364009" cy="643563"/>
            </a:xfrm>
            <a:custGeom>
              <a:avLst/>
              <a:gdLst/>
              <a:ahLst/>
              <a:cxnLst/>
              <a:rect l="l" t="t" r="r" b="b"/>
              <a:pathLst>
                <a:path w="2364009" h="643563">
                  <a:moveTo>
                    <a:pt x="2271299" y="643563"/>
                  </a:moveTo>
                  <a:lnTo>
                    <a:pt x="92710" y="643563"/>
                  </a:lnTo>
                  <a:cubicBezTo>
                    <a:pt x="41910" y="643563"/>
                    <a:pt x="0" y="601653"/>
                    <a:pt x="0" y="55085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270029" y="0"/>
                  </a:lnTo>
                  <a:cubicBezTo>
                    <a:pt x="2320829" y="0"/>
                    <a:pt x="2362739" y="41910"/>
                    <a:pt x="2362739" y="92710"/>
                  </a:cubicBezTo>
                  <a:lnTo>
                    <a:pt x="2362739" y="549583"/>
                  </a:lnTo>
                  <a:cubicBezTo>
                    <a:pt x="2364009" y="601653"/>
                    <a:pt x="2322099" y="643563"/>
                    <a:pt x="2271299" y="643563"/>
                  </a:cubicBezTo>
                  <a:close/>
                </a:path>
              </a:pathLst>
            </a:custGeom>
            <a:solidFill>
              <a:srgbClr val="2C05F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2427509" cy="707063"/>
            </a:xfrm>
            <a:custGeom>
              <a:avLst/>
              <a:gdLst/>
              <a:ahLst/>
              <a:cxnLst/>
              <a:rect l="l" t="t" r="r" b="b"/>
              <a:pathLst>
                <a:path w="2427509" h="707063">
                  <a:moveTo>
                    <a:pt x="2303049" y="59690"/>
                  </a:moveTo>
                  <a:cubicBezTo>
                    <a:pt x="2338609" y="59690"/>
                    <a:pt x="2367819" y="88900"/>
                    <a:pt x="2367819" y="124460"/>
                  </a:cubicBezTo>
                  <a:lnTo>
                    <a:pt x="2367819" y="582603"/>
                  </a:lnTo>
                  <a:cubicBezTo>
                    <a:pt x="2367819" y="618163"/>
                    <a:pt x="2338609" y="647373"/>
                    <a:pt x="2303049" y="647373"/>
                  </a:cubicBezTo>
                  <a:lnTo>
                    <a:pt x="124460" y="647373"/>
                  </a:lnTo>
                  <a:cubicBezTo>
                    <a:pt x="88900" y="647373"/>
                    <a:pt x="59690" y="618163"/>
                    <a:pt x="59690" y="5826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03049" y="59690"/>
                  </a:lnTo>
                  <a:moveTo>
                    <a:pt x="23030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2603"/>
                  </a:lnTo>
                  <a:cubicBezTo>
                    <a:pt x="0" y="651183"/>
                    <a:pt x="55880" y="707063"/>
                    <a:pt x="124460" y="707063"/>
                  </a:cubicBezTo>
                  <a:lnTo>
                    <a:pt x="2303049" y="707063"/>
                  </a:lnTo>
                  <a:cubicBezTo>
                    <a:pt x="2371629" y="707063"/>
                    <a:pt x="2427509" y="651183"/>
                    <a:pt x="2427509" y="582603"/>
                  </a:cubicBezTo>
                  <a:lnTo>
                    <a:pt x="2427509" y="124460"/>
                  </a:lnTo>
                  <a:cubicBezTo>
                    <a:pt x="2427509" y="55880"/>
                    <a:pt x="2371629" y="0"/>
                    <a:pt x="2303049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696510" y="2988982"/>
            <a:ext cx="190791" cy="33398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-2697677" y="209959"/>
            <a:ext cx="712973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Open Sans Extra Bold"/>
              </a:rPr>
              <a:t>INVENTOR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2304" y="1397701"/>
            <a:ext cx="282337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2150">
                <a:solidFill>
                  <a:srgbClr val="FFFFFF"/>
                </a:solidFill>
                <a:latin typeface="Open Sans Light Bold"/>
              </a:rPr>
              <a:t>IDEAS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7190" y="2600431"/>
            <a:ext cx="182931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2050" dirty="0" smtClean="0">
                <a:solidFill>
                  <a:srgbClr val="343434"/>
                </a:solidFill>
                <a:latin typeface="Open Sans Light Bold"/>
              </a:rPr>
              <a:t>CREATE IDEA</a:t>
            </a:r>
            <a:endParaRPr lang="en-US" sz="2050" dirty="0">
              <a:solidFill>
                <a:srgbClr val="343434"/>
              </a:solidFill>
              <a:latin typeface="Open Sans Ligh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12008" y="3812781"/>
            <a:ext cx="241204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6"/>
              </a:lnSpc>
            </a:pPr>
            <a:r>
              <a:rPr lang="en-US" sz="2061" dirty="0">
                <a:solidFill>
                  <a:srgbClr val="FFFFFF"/>
                </a:solidFill>
                <a:latin typeface="Open Sans Light Bold"/>
              </a:rPr>
              <a:t>COLLABORATION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302233" y="1261551"/>
            <a:ext cx="4582748" cy="685492"/>
            <a:chOff x="0" y="0"/>
            <a:chExt cx="2838605" cy="42460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838605" cy="424601"/>
            </a:xfrm>
            <a:custGeom>
              <a:avLst/>
              <a:gdLst/>
              <a:ahLst/>
              <a:cxnLst/>
              <a:rect l="l" t="t" r="r" b="b"/>
              <a:pathLst>
                <a:path w="2838605" h="424601">
                  <a:moveTo>
                    <a:pt x="0" y="0"/>
                  </a:moveTo>
                  <a:lnTo>
                    <a:pt x="2838605" y="0"/>
                  </a:lnTo>
                  <a:lnTo>
                    <a:pt x="2838605" y="424601"/>
                  </a:lnTo>
                  <a:lnTo>
                    <a:pt x="0" y="424601"/>
                  </a:lnTo>
                  <a:close/>
                </a:path>
              </a:pathLst>
            </a:custGeom>
            <a:solidFill>
              <a:srgbClr val="E7E9EC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4302233" y="2443100"/>
            <a:ext cx="4582748" cy="1091766"/>
            <a:chOff x="0" y="0"/>
            <a:chExt cx="3100427" cy="7386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00427" cy="738627"/>
            </a:xfrm>
            <a:custGeom>
              <a:avLst/>
              <a:gdLst/>
              <a:ahLst/>
              <a:cxnLst/>
              <a:rect l="l" t="t" r="r" b="b"/>
              <a:pathLst>
                <a:path w="3100427" h="738627">
                  <a:moveTo>
                    <a:pt x="0" y="0"/>
                  </a:moveTo>
                  <a:lnTo>
                    <a:pt x="3100427" y="0"/>
                  </a:lnTo>
                  <a:lnTo>
                    <a:pt x="3100427" y="738627"/>
                  </a:lnTo>
                  <a:lnTo>
                    <a:pt x="0" y="738627"/>
                  </a:lnTo>
                  <a:close/>
                </a:path>
              </a:pathLst>
            </a:custGeom>
            <a:solidFill>
              <a:srgbClr val="E7E9EC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302233" y="3948997"/>
            <a:ext cx="4582748" cy="348510"/>
            <a:chOff x="0" y="0"/>
            <a:chExt cx="3100427" cy="23578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100427" cy="235782"/>
            </a:xfrm>
            <a:custGeom>
              <a:avLst/>
              <a:gdLst/>
              <a:ahLst/>
              <a:cxnLst/>
              <a:rect l="l" t="t" r="r" b="b"/>
              <a:pathLst>
                <a:path w="3100427" h="235782">
                  <a:moveTo>
                    <a:pt x="0" y="0"/>
                  </a:moveTo>
                  <a:lnTo>
                    <a:pt x="3100427" y="0"/>
                  </a:lnTo>
                  <a:lnTo>
                    <a:pt x="3100427" y="235782"/>
                  </a:lnTo>
                  <a:lnTo>
                    <a:pt x="0" y="235782"/>
                  </a:lnTo>
                  <a:close/>
                </a:path>
              </a:pathLst>
            </a:custGeom>
            <a:solidFill>
              <a:srgbClr val="E7E9EC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432058" y="4009338"/>
            <a:ext cx="89423" cy="227828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3733800" y="827620"/>
            <a:ext cx="1255992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"/>
              </a:rPr>
              <a:t>Project Title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13634" y="2038446"/>
            <a:ext cx="1812801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Abstract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395832" y="3577196"/>
            <a:ext cx="1812801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Open Sans"/>
              </a:rPr>
              <a:t>Documents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676927" y="4430333"/>
            <a:ext cx="1208054" cy="397634"/>
            <a:chOff x="0" y="0"/>
            <a:chExt cx="2077544" cy="68382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77545" cy="683829"/>
            </a:xfrm>
            <a:custGeom>
              <a:avLst/>
              <a:gdLst/>
              <a:ahLst/>
              <a:cxnLst/>
              <a:rect l="l" t="t" r="r" b="b"/>
              <a:pathLst>
                <a:path w="2077545" h="683829">
                  <a:moveTo>
                    <a:pt x="1953084" y="683829"/>
                  </a:moveTo>
                  <a:lnTo>
                    <a:pt x="124460" y="683829"/>
                  </a:lnTo>
                  <a:cubicBezTo>
                    <a:pt x="55880" y="683829"/>
                    <a:pt x="0" y="627949"/>
                    <a:pt x="0" y="5593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3084" y="0"/>
                  </a:lnTo>
                  <a:cubicBezTo>
                    <a:pt x="2021665" y="0"/>
                    <a:pt x="2077545" y="55880"/>
                    <a:pt x="2077545" y="124460"/>
                  </a:cubicBezTo>
                  <a:lnTo>
                    <a:pt x="2077545" y="559369"/>
                  </a:lnTo>
                  <a:cubicBezTo>
                    <a:pt x="2077545" y="627949"/>
                    <a:pt x="2021665" y="683829"/>
                    <a:pt x="1953084" y="683829"/>
                  </a:cubicBezTo>
                  <a:close/>
                </a:path>
              </a:pathLst>
            </a:custGeom>
            <a:solidFill>
              <a:srgbClr val="2C05F2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7774681" y="4473048"/>
            <a:ext cx="1012546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FFFFFF"/>
                </a:solidFill>
                <a:latin typeface="Open Sans Light Bold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9404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78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Aileron Regular</vt:lpstr>
      <vt:lpstr>Arial</vt:lpstr>
      <vt:lpstr>Bahnschrift Light Condensed</vt:lpstr>
      <vt:lpstr>Calibri</vt:lpstr>
      <vt:lpstr>Open Sans</vt:lpstr>
      <vt:lpstr>Open Sans Extra Bold</vt:lpstr>
      <vt:lpstr>Open Sans Light</vt:lpstr>
      <vt:lpstr>Open Sans Light Bold</vt:lpstr>
      <vt:lpstr>Times New Roman</vt:lpstr>
      <vt:lpstr>Wingdings</vt:lpstr>
      <vt:lpstr>Office Theme</vt:lpstr>
      <vt:lpstr>PowerPoint Presentation</vt:lpstr>
      <vt:lpstr>INTRODUCTION</vt:lpstr>
      <vt:lpstr>INVENTOR</vt:lpstr>
      <vt:lpstr>INVESTOR</vt:lpstr>
      <vt:lpstr>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22</cp:revision>
  <dcterms:created xsi:type="dcterms:W3CDTF">2021-09-30T21:56:14Z</dcterms:created>
  <dcterms:modified xsi:type="dcterms:W3CDTF">2021-10-01T08:15:39Z</dcterms:modified>
</cp:coreProperties>
</file>