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2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4CD6-3466-42DF-9354-C3DC371FFCA1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7482-678F-4F54-9CE4-E5FE503A7D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yud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4300530" cy="3786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29190" y="571480"/>
            <a:ext cx="3857652" cy="5715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RAYUDU</a:t>
            </a:r>
            <a:endParaRPr lang="en-IN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1500174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4929190" y="2500306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– 50L</a:t>
            </a:r>
            <a:endParaRPr lang="en-IN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857752" y="3500438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- 600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i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0"/>
            <a:ext cx="4729190" cy="37290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428604"/>
            <a:ext cx="3857652" cy="5715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GILL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214422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2000240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</a:t>
            </a:r>
            <a:r>
              <a:rPr lang="en-IN" sz="2400" dirty="0" smtClean="0"/>
              <a:t>– 20L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2857496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</a:t>
            </a:r>
            <a:r>
              <a:rPr lang="en-IN" sz="2800" dirty="0" smtClean="0"/>
              <a:t>- 360 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tm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3238359" cy="38576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71480"/>
            <a:ext cx="3857652" cy="5715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HETMYER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428736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2285992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</a:t>
            </a:r>
            <a:r>
              <a:rPr lang="en-IN" sz="2400" dirty="0" smtClean="0"/>
              <a:t>– 30L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214686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</a:t>
            </a:r>
            <a:r>
              <a:rPr lang="en-IN" sz="2800" dirty="0" smtClean="0"/>
              <a:t>- 450 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mil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52"/>
            <a:ext cx="3657620" cy="4000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357166"/>
            <a:ext cx="3857652" cy="571504"/>
          </a:xfrm>
          <a:prstGeom prst="roundRect">
            <a:avLst/>
          </a:prstGeom>
          <a:solidFill>
            <a:srgbClr val="EA22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D MILLER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142984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2000240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– 50L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928934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- 590 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3586182" cy="378621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428604"/>
            <a:ext cx="3857652" cy="5715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P SHAW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214422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2071678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– 50L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928934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- 630 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r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4286280" cy="38004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714356"/>
            <a:ext cx="3857652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D’ARCY SHORT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571612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428868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</a:t>
            </a:r>
            <a:r>
              <a:rPr lang="en-IN" sz="2400" dirty="0" smtClean="0"/>
              <a:t>– 50L 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357562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</a:t>
            </a:r>
            <a:r>
              <a:rPr lang="en-IN" sz="2800" dirty="0" smtClean="0"/>
              <a:t>- 580 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arw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4372000" cy="36576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00042"/>
            <a:ext cx="3857652" cy="571504"/>
          </a:xfrm>
          <a:prstGeom prst="roundRect">
            <a:avLst/>
          </a:prstGeom>
          <a:solidFill>
            <a:srgbClr val="EA22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AGARWAL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357298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2214554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</a:t>
            </a:r>
            <a:r>
              <a:rPr lang="en-IN" sz="2400" dirty="0" smtClean="0"/>
              <a:t>– 30L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3071810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</a:t>
            </a:r>
            <a:r>
              <a:rPr lang="en-IN" sz="2800" dirty="0" smtClean="0"/>
              <a:t>- 440 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0"/>
            <a:ext cx="4086248" cy="415766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642918"/>
            <a:ext cx="3857652" cy="5715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IYER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500174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285992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</a:t>
            </a:r>
            <a:r>
              <a:rPr lang="en-IN" sz="2400" dirty="0" smtClean="0"/>
              <a:t>– 30L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3214686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</a:t>
            </a:r>
            <a:r>
              <a:rPr lang="en-IN" sz="2800" dirty="0" smtClean="0"/>
              <a:t>- 470 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3929058" cy="39290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642918"/>
            <a:ext cx="3857652" cy="5715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T HEAD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571612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2500306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</a:t>
            </a:r>
            <a:r>
              <a:rPr lang="en-IN" dirty="0" smtClean="0"/>
              <a:t>– 30L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357562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</a:t>
            </a:r>
            <a:r>
              <a:rPr lang="en-IN" sz="2800" dirty="0" smtClean="0"/>
              <a:t>- 420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290"/>
            <a:ext cx="4300562" cy="351474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43438" y="500042"/>
            <a:ext cx="3857652" cy="5715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HALES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43438" y="1285860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643438" y="2143116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</a:t>
            </a:r>
            <a:r>
              <a:rPr lang="en-IN" sz="2400" dirty="0" smtClean="0"/>
              <a:t>– 30L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3000372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</a:t>
            </a:r>
            <a:r>
              <a:rPr lang="en-IN" sz="2800" dirty="0" smtClean="0"/>
              <a:t>oints </a:t>
            </a:r>
            <a:r>
              <a:rPr lang="en-IN" sz="2800" dirty="0" smtClean="0"/>
              <a:t>- 450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ro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7166"/>
            <a:ext cx="3729058" cy="35719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500042"/>
            <a:ext cx="3857652" cy="5715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J ROY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285860"/>
            <a:ext cx="3857652" cy="5715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BATSMAN</a:t>
            </a:r>
            <a:endParaRPr lang="en-IN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143116"/>
            <a:ext cx="385765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</a:t>
            </a:r>
            <a:r>
              <a:rPr lang="en-IN" dirty="0" smtClean="0"/>
              <a:t> Price </a:t>
            </a:r>
            <a:r>
              <a:rPr lang="en-IN" dirty="0" smtClean="0"/>
              <a:t>– 30L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14876" y="3000372"/>
            <a:ext cx="385765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</a:t>
            </a:r>
            <a:r>
              <a:rPr lang="en-IN" sz="2800" dirty="0" smtClean="0"/>
              <a:t>- 460 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110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13</cp:revision>
  <dcterms:created xsi:type="dcterms:W3CDTF">2019-02-01T08:04:10Z</dcterms:created>
  <dcterms:modified xsi:type="dcterms:W3CDTF">2019-02-01T20:13:12Z</dcterms:modified>
</cp:coreProperties>
</file>