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FB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1B9F-FC15-4F3B-94BF-E6A1D4EFB301}" type="datetimeFigureOut">
              <a:rPr lang="en-US" smtClean="0"/>
              <a:t>1/29/2019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4B96-5EC6-4B78-BCF9-2F78145DF6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de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4572032" cy="44291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00628" y="571480"/>
            <a:ext cx="3929090" cy="6429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JADEJA</a:t>
            </a:r>
            <a:endParaRPr lang="en-IN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1500174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000628" y="2571744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</a:t>
            </a:r>
            <a:r>
              <a:rPr lang="en-IN" dirty="0" smtClean="0"/>
              <a:t> </a:t>
            </a:r>
            <a:r>
              <a:rPr lang="en-IN" sz="2800" dirty="0" smtClean="0"/>
              <a:t>Price</a:t>
            </a:r>
            <a:r>
              <a:rPr lang="en-IN" dirty="0" smtClean="0"/>
              <a:t> –</a:t>
            </a:r>
            <a:r>
              <a:rPr lang="en-IN" sz="2800" dirty="0" smtClean="0"/>
              <a:t> 50L</a:t>
            </a:r>
            <a:endParaRPr lang="en-IN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643314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- 610 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pandy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4876" cy="42291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428604"/>
            <a:ext cx="3929090" cy="6429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PANDYA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357298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r>
              <a:rPr lang="en-IN" sz="2400" dirty="0" smtClean="0"/>
              <a:t>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357430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3429000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</a:t>
            </a:r>
            <a:r>
              <a:rPr lang="en-IN" dirty="0" smtClean="0"/>
              <a:t> </a:t>
            </a:r>
            <a:r>
              <a:rPr lang="en-IN" sz="2800" dirty="0" smtClean="0"/>
              <a:t>- 600  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4443438" cy="471488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71480"/>
            <a:ext cx="3929090" cy="6429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WATSON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72066" y="1643050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0628" y="2714620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3857628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- 600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usufPath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4372000" cy="42862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714356"/>
            <a:ext cx="3929090" cy="6429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Y PATHAN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714488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2643182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30L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929190" y="3571876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</a:t>
            </a:r>
            <a:r>
              <a:rPr lang="en-IN" dirty="0" smtClean="0"/>
              <a:t> </a:t>
            </a:r>
            <a:r>
              <a:rPr lang="en-IN" sz="2800" dirty="0" smtClean="0"/>
              <a:t>- 580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Shank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290"/>
            <a:ext cx="4357718" cy="478634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928670"/>
            <a:ext cx="3929090" cy="6429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V SHANKAR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2071678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3143248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30L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214818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</a:t>
            </a:r>
            <a:r>
              <a:rPr lang="en-IN" dirty="0" smtClean="0"/>
              <a:t> </a:t>
            </a:r>
            <a:r>
              <a:rPr lang="en-IN" sz="2800" dirty="0" smtClean="0"/>
              <a:t>- 600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R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372000" cy="450059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71480"/>
            <a:ext cx="3929090" cy="64294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 MORRIS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643050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786058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786190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</a:t>
            </a:r>
            <a:r>
              <a:rPr lang="en-IN" dirty="0" smtClean="0"/>
              <a:t> </a:t>
            </a:r>
            <a:r>
              <a:rPr lang="en-IN" sz="2800" dirty="0" smtClean="0"/>
              <a:t>- 620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AT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0"/>
            <a:ext cx="4500594" cy="450057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71480"/>
            <a:ext cx="3929090" cy="6429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PATEL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643050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643182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643314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- 590 </a:t>
            </a: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AK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443438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3929090" cy="6429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 WOAKES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571612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500306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500438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</a:t>
            </a:r>
            <a:r>
              <a:rPr lang="en-IN" dirty="0" smtClean="0"/>
              <a:t> </a:t>
            </a:r>
            <a:r>
              <a:rPr lang="en-IN" sz="2800" dirty="0" smtClean="0"/>
              <a:t>- 610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ises-henriq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4714876" cy="414340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71480"/>
            <a:ext cx="3929090" cy="6429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HENRIQUES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571612"/>
            <a:ext cx="392909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2571744"/>
            <a:ext cx="3929090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Base Price – 50L 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3571876"/>
            <a:ext cx="3929090" cy="642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Points - 590 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5</cp:revision>
  <dcterms:created xsi:type="dcterms:W3CDTF">2019-01-29T07:31:07Z</dcterms:created>
  <dcterms:modified xsi:type="dcterms:W3CDTF">2019-01-29T08:14:21Z</dcterms:modified>
</cp:coreProperties>
</file>