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7A8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2B55-FAA4-43AB-9E5C-0D6F5E26A852}" type="datetimeFigureOut">
              <a:rPr lang="en-US" smtClean="0"/>
              <a:pPr/>
              <a:t>1/28/2019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3CB5-AE44-4D8A-8C27-4BB2743E9D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haw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4500594" cy="400052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86314" y="500042"/>
            <a:ext cx="4071966" cy="8572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DHAWAN</a:t>
            </a:r>
            <a:endParaRPr lang="en-IN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1714488"/>
            <a:ext cx="4071966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786314" y="2857496"/>
            <a:ext cx="4071966" cy="78581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14876" y="4143380"/>
            <a:ext cx="4143404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- 1140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e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4800628" cy="421484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642918"/>
            <a:ext cx="3929090" cy="78581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FAF DU PLESIS</a:t>
            </a:r>
            <a:endParaRPr lang="en-IN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1928802"/>
            <a:ext cx="3929090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3214686"/>
            <a:ext cx="3929090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000628" y="4286256"/>
            <a:ext cx="3857652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- 850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un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04"/>
            <a:ext cx="4051958" cy="378621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71480"/>
            <a:ext cx="4000528" cy="8572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C MUNRO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928802"/>
            <a:ext cx="3929090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3214686"/>
            <a:ext cx="3857652" cy="78581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072066" y="4286256"/>
            <a:ext cx="3786214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- 890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00042"/>
            <a:ext cx="4929222" cy="385383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72066" y="642918"/>
            <a:ext cx="3929090" cy="857256"/>
          </a:xfrm>
          <a:prstGeom prst="roundRect">
            <a:avLst/>
          </a:prstGeom>
          <a:solidFill>
            <a:srgbClr val="F77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FINCH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72066" y="1928802"/>
            <a:ext cx="3857652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143504" y="3214686"/>
            <a:ext cx="3786214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214942" y="4286256"/>
            <a:ext cx="3714776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- 860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i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28604"/>
            <a:ext cx="4000528" cy="3643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71480"/>
            <a:ext cx="4000528" cy="7858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SMITH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857364"/>
            <a:ext cx="4000528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3000372"/>
            <a:ext cx="4000528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4143380"/>
            <a:ext cx="3929090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- 1220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r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5072098" cy="414340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357166"/>
            <a:ext cx="4000528" cy="92869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D WARNER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714488"/>
            <a:ext cx="400052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3071810"/>
            <a:ext cx="4000528" cy="85725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2CR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286256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- 1200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lliam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500594" cy="40005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57752" y="500042"/>
            <a:ext cx="4000528" cy="714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K WILLIAMSON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714488"/>
            <a:ext cx="4000528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2928934"/>
            <a:ext cx="4000528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1.5CR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143380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- 970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ha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42852"/>
            <a:ext cx="4643470" cy="42862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72066" y="428604"/>
            <a:ext cx="3929090" cy="785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A RAHANE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72066" y="1785926"/>
            <a:ext cx="3929090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72066" y="3000372"/>
            <a:ext cx="3857652" cy="78581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4143380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– 810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w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85728"/>
            <a:ext cx="4714908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642918"/>
            <a:ext cx="4000528" cy="7858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E LEWIS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2000240"/>
            <a:ext cx="4000528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3071810"/>
            <a:ext cx="4000528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143380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- 900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tin Gupti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42852"/>
            <a:ext cx="4143404" cy="43577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00042"/>
            <a:ext cx="407196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GUPTIL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785926"/>
            <a:ext cx="4000528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3000372"/>
            <a:ext cx="3929090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071942"/>
            <a:ext cx="4000528" cy="714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- 820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pand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42852"/>
            <a:ext cx="4500594" cy="421484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00628" y="571480"/>
            <a:ext cx="3929090" cy="7858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 PANDEY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000628" y="1928802"/>
            <a:ext cx="3929090" cy="71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3143248"/>
            <a:ext cx="3929090" cy="7143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9190" y="4286256"/>
            <a:ext cx="3929090" cy="7858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– 800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y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514876" cy="38576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29190" y="571480"/>
            <a:ext cx="4000528" cy="857256"/>
          </a:xfrm>
          <a:prstGeom prst="roundRect">
            <a:avLst/>
          </a:prstGeom>
          <a:solidFill>
            <a:srgbClr val="F77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C GAYLE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929190" y="1928802"/>
            <a:ext cx="400052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00628" y="3143248"/>
            <a:ext cx="3929090" cy="78581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4214818"/>
            <a:ext cx="3857652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- 850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4443438" cy="40719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86314" y="642918"/>
            <a:ext cx="4071966" cy="785818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S RAINA</a:t>
            </a:r>
            <a:endParaRPr lang="en-IN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786314" y="2000240"/>
            <a:ext cx="4071966" cy="7858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BATSMAN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786314" y="3214686"/>
            <a:ext cx="4000528" cy="857256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Price – 1CR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7752" y="4357694"/>
            <a:ext cx="4000528" cy="857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/>
              <a:t>Points - 870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20</cp:revision>
  <dcterms:created xsi:type="dcterms:W3CDTF">2019-01-26T14:35:03Z</dcterms:created>
  <dcterms:modified xsi:type="dcterms:W3CDTF">2019-01-28T14:56:20Z</dcterms:modified>
</cp:coreProperties>
</file>