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4F73-04E0-496D-B74A-23B3618E2E76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479A-96E0-4287-AA74-9EF10FF7F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ectra socie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52"/>
            <a:ext cx="1357322" cy="1428760"/>
          </a:xfrm>
          <a:prstGeom prst="rect">
            <a:avLst/>
          </a:prstGeom>
        </p:spPr>
      </p:pic>
      <p:pic>
        <p:nvPicPr>
          <p:cNvPr id="5" name="Picture 4" descr="powersu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0"/>
            <a:ext cx="2071670" cy="1643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4678" y="42860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/>
              <a:t>ELECTRA SOCIETY</a:t>
            </a:r>
            <a:endParaRPr lang="en-IN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6182" y="85723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</a:t>
            </a:r>
            <a:r>
              <a:rPr lang="en-IN" sz="2000" b="1" dirty="0" smtClean="0"/>
              <a:t>resents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1285860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POWER SURGE 4.0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1857364"/>
            <a:ext cx="27860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 smtClean="0"/>
              <a:t>IPL AUCTION 2.0</a:t>
            </a:r>
            <a:endParaRPr lang="en-IN" sz="2400" b="1" u="sng" dirty="0"/>
          </a:p>
        </p:txBody>
      </p:sp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9256" y="1643050"/>
            <a:ext cx="977361" cy="6429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0034" y="2428868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Prelims </a:t>
            </a:r>
            <a:r>
              <a:rPr lang="en-IN" dirty="0" smtClean="0"/>
              <a:t>: 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42910" y="2928934"/>
            <a:ext cx="51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a)12 objective questions related to IPL will be asked. 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42910" y="3214686"/>
            <a:ext cx="454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b)Top 5 teams will be selected for Final Round.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42910" y="3500438"/>
            <a:ext cx="4911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c)The team can have maximum of three members.</a:t>
            </a:r>
          </a:p>
          <a:p>
            <a:r>
              <a:rPr lang="en-IN" dirty="0" smtClean="0"/>
              <a:t>d)Time duration for this round will be 15 minutes.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28596" y="4143380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Main Round 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42910" y="4572008"/>
            <a:ext cx="8351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) The bidding round will start after a break of 10 min post the  prelim round. </a:t>
            </a:r>
          </a:p>
          <a:p>
            <a:r>
              <a:rPr lang="en-IN" dirty="0" smtClean="0"/>
              <a:t>b) Each </a:t>
            </a:r>
            <a:r>
              <a:rPr lang="en-IN" dirty="0"/>
              <a:t>Team will be </a:t>
            </a:r>
            <a:r>
              <a:rPr lang="en-IN" dirty="0" smtClean="0"/>
              <a:t>given a budget of 40 CR , </a:t>
            </a:r>
            <a:r>
              <a:rPr lang="en-IN" dirty="0"/>
              <a:t>using which they have to form </a:t>
            </a:r>
            <a:r>
              <a:rPr lang="en-IN" dirty="0" smtClean="0"/>
              <a:t>a team </a:t>
            </a:r>
            <a:r>
              <a:rPr lang="en-IN" dirty="0"/>
              <a:t>of </a:t>
            </a:r>
          </a:p>
          <a:p>
            <a:r>
              <a:rPr lang="en-IN" dirty="0" smtClean="0"/>
              <a:t>    at least 8 players(3 Batsman, 3 bowlers, 1 Wicket-keeper, 1 All-Rounder) and </a:t>
            </a:r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smtClean="0"/>
              <a:t>maximum </a:t>
            </a:r>
            <a:r>
              <a:rPr lang="en-IN" smtClean="0"/>
              <a:t>12 </a:t>
            </a:r>
            <a:r>
              <a:rPr lang="en-IN" dirty="0" smtClean="0"/>
              <a:t>players.</a:t>
            </a:r>
          </a:p>
          <a:p>
            <a:r>
              <a:rPr lang="en-IN" dirty="0" smtClean="0"/>
              <a:t>c) The team which will not fulfil  the above condition will be eliminated.</a:t>
            </a:r>
          </a:p>
          <a:p>
            <a:r>
              <a:rPr lang="en-IN" dirty="0" smtClean="0"/>
              <a:t>d) The team which will have maximum points at the end will win the round.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1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00166" y="1357298"/>
          <a:ext cx="6096000" cy="211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2930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eestyle Script" pitchFamily="66" charset="0"/>
                        </a:rPr>
                        <a:t>Bidding value</a:t>
                      </a:r>
                      <a:endParaRPr lang="en-IN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eestyle Script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Freestyle Script" pitchFamily="66" charset="0"/>
                        </a:rPr>
                        <a:t>Increment</a:t>
                      </a:r>
                      <a:r>
                        <a:rPr lang="en-IN" sz="2800" baseline="0" dirty="0" smtClean="0">
                          <a:solidFill>
                            <a:schemeClr val="tx1"/>
                          </a:solidFill>
                          <a:latin typeface="Freestyle Script" pitchFamily="66" charset="0"/>
                        </a:rPr>
                        <a:t> Value</a:t>
                      </a:r>
                      <a:endParaRPr lang="en-IN" sz="2800" dirty="0">
                        <a:solidFill>
                          <a:schemeClr val="tx1"/>
                        </a:solidFill>
                        <a:latin typeface="Freestyle Script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Less</a:t>
                      </a:r>
                      <a:r>
                        <a:rPr lang="en-IN" baseline="0" dirty="0" smtClean="0"/>
                        <a:t> than </a:t>
                      </a:r>
                      <a:r>
                        <a:rPr lang="en-IN" dirty="0" smtClean="0"/>
                        <a:t>1CR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 </a:t>
                      </a:r>
                      <a:r>
                        <a:rPr lang="en-IN" dirty="0" err="1" smtClean="0"/>
                        <a:t>Lacs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Between</a:t>
                      </a:r>
                      <a:r>
                        <a:rPr lang="en-IN" baseline="0" dirty="0" smtClean="0"/>
                        <a:t> 1CR to 2CR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 </a:t>
                      </a:r>
                      <a:r>
                        <a:rPr lang="en-IN" dirty="0" err="1" smtClean="0"/>
                        <a:t>Lacs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Between 2CR to 5CR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 </a:t>
                      </a:r>
                      <a:r>
                        <a:rPr lang="en-IN" dirty="0" err="1" smtClean="0"/>
                        <a:t>Lacs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Above 5CR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 </a:t>
                      </a:r>
                      <a:r>
                        <a:rPr lang="en-IN" dirty="0" err="1" smtClean="0"/>
                        <a:t>Lacs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4286256"/>
            <a:ext cx="5018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 dirty="0" smtClean="0"/>
              <a:t>Prizes worth Rs </a:t>
            </a:r>
            <a:r>
              <a:rPr lang="en-IN" sz="2600" b="1" dirty="0" smtClean="0"/>
              <a:t>1000</a:t>
            </a:r>
            <a:endParaRPr lang="en-IN" sz="2600" b="1" dirty="0" smtClean="0"/>
          </a:p>
          <a:p>
            <a:endParaRPr lang="en-IN" dirty="0"/>
          </a:p>
          <a:p>
            <a:r>
              <a:rPr lang="en-IN" sz="2200" b="1" dirty="0" smtClean="0"/>
              <a:t>Organiser</a:t>
            </a:r>
            <a:r>
              <a:rPr lang="en-IN" dirty="0" smtClean="0"/>
              <a:t> : </a:t>
            </a:r>
            <a:r>
              <a:rPr lang="en-IN" sz="2200" b="1" dirty="0" smtClean="0"/>
              <a:t>Ankit Srivastava (9123421208)</a:t>
            </a:r>
            <a:endParaRPr lang="en-IN" sz="2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183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21</cp:revision>
  <dcterms:created xsi:type="dcterms:W3CDTF">2019-01-27T07:21:02Z</dcterms:created>
  <dcterms:modified xsi:type="dcterms:W3CDTF">2019-01-29T18:50:41Z</dcterms:modified>
</cp:coreProperties>
</file>