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FF97-7CBF-4C24-87C5-F5413D7FC34E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E302-53AC-4ED4-B676-FEC7DF03025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huv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14290"/>
            <a:ext cx="4429156" cy="421484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00562" y="642918"/>
            <a:ext cx="4357718" cy="7858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B KUMAR</a:t>
            </a:r>
            <a:endParaRPr lang="en-IN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1928802"/>
            <a:ext cx="4214842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643438" y="3214686"/>
            <a:ext cx="4143404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1.5CR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643438" y="4357694"/>
            <a:ext cx="4000528" cy="7858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- 1170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bo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4082436" cy="385765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357686" y="714356"/>
            <a:ext cx="4500594" cy="7143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T BOULT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429124" y="1928802"/>
            <a:ext cx="4429156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29124" y="3143248"/>
            <a:ext cx="4429156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500562" y="4286256"/>
            <a:ext cx="4286280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- 910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cl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28604"/>
            <a:ext cx="4657752" cy="385765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643438" y="714356"/>
            <a:ext cx="4286280" cy="8572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M </a:t>
            </a:r>
            <a:r>
              <a:rPr lang="en-IN" sz="3200" b="1" dirty="0" err="1" smtClean="0"/>
              <a:t>McCLENGHAN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643438" y="2000240"/>
            <a:ext cx="4286280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43438" y="3286124"/>
            <a:ext cx="4214842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50L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643438" y="4286256"/>
            <a:ext cx="4143404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- 520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b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4214842" cy="421484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14876" y="642918"/>
            <a:ext cx="4286280" cy="785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KG RABADA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1928802"/>
            <a:ext cx="428628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86314" y="3286124"/>
            <a:ext cx="4143404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</a:t>
            </a:r>
            <a:r>
              <a:rPr lang="en-IN" dirty="0" smtClean="0"/>
              <a:t>1.5CR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4143380"/>
            <a:ext cx="4071966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- 1160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inla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57166"/>
            <a:ext cx="4514876" cy="385765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14876" y="714356"/>
            <a:ext cx="4214842" cy="8572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B STANLAKE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2000240"/>
            <a:ext cx="421484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86314" y="3214686"/>
            <a:ext cx="4143404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50L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4143380"/>
            <a:ext cx="4071966" cy="7858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- 570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h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9090" cy="371477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500042"/>
            <a:ext cx="4000528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M RAHMAN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00628" y="1714488"/>
            <a:ext cx="4000528" cy="6429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72066" y="2786058"/>
            <a:ext cx="3929090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3857628"/>
            <a:ext cx="4000528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- 900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mesh_Yadav_213X2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857652" cy="40719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86314" y="500042"/>
            <a:ext cx="4214842" cy="78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U YADAV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86314" y="1857364"/>
            <a:ext cx="4214842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3143248"/>
            <a:ext cx="4214842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50L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4286256"/>
            <a:ext cx="4000528" cy="7858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- 560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adk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4214842" cy="40005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428604"/>
            <a:ext cx="4071966" cy="78581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J UNADKAT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643050"/>
            <a:ext cx="4071966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2857496"/>
            <a:ext cx="4000528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50L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3929066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- 540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y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4214842" cy="36433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571480"/>
            <a:ext cx="4071966" cy="714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D STEYN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857364"/>
            <a:ext cx="407196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3071810"/>
            <a:ext cx="4071966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50L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4143380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- 600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mmi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728"/>
            <a:ext cx="4071966" cy="40005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428604"/>
            <a:ext cx="4071966" cy="7858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P CUMMINS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785926"/>
            <a:ext cx="4071966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3000372"/>
            <a:ext cx="4071966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75L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4071942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- 690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4429156" cy="40005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643438" y="500042"/>
            <a:ext cx="4357718" cy="7143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M SHAMI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1714488"/>
            <a:ext cx="4286280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2928934"/>
            <a:ext cx="4143404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75L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4071942"/>
            <a:ext cx="4143404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- 700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hale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4429156" cy="40719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14876" y="500042"/>
            <a:ext cx="4214842" cy="7858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K AHMED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1785926"/>
            <a:ext cx="4214842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714876" y="3071810"/>
            <a:ext cx="4214842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50L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4143380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- 550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_Southee_213X2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4286280" cy="42862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14876" y="357166"/>
            <a:ext cx="4286280" cy="78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T SOUTHEE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1643050"/>
            <a:ext cx="4286280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14876" y="2857496"/>
            <a:ext cx="4286280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50L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4000504"/>
            <a:ext cx="4000528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- 620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42852"/>
            <a:ext cx="4086248" cy="392909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643438" y="500042"/>
            <a:ext cx="4286280" cy="7143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A TYE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643438" y="1714488"/>
            <a:ext cx="4286280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FAST BOWLER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43438" y="2857496"/>
            <a:ext cx="4286280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75L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714876" y="3929066"/>
            <a:ext cx="4214842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- 760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154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</cp:lastModifiedBy>
  <cp:revision>13</cp:revision>
  <dcterms:created xsi:type="dcterms:W3CDTF">2019-01-26T17:01:47Z</dcterms:created>
  <dcterms:modified xsi:type="dcterms:W3CDTF">2019-01-28T14:48:14Z</dcterms:modified>
</cp:coreProperties>
</file>