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7896-2959-4D82-B361-945A6E0DB99D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20F1-0D26-429F-9465-22BB531AEB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hw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28"/>
            <a:ext cx="4071966" cy="38576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86314" y="714356"/>
            <a:ext cx="414340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R ASHWIN</a:t>
            </a:r>
            <a:endParaRPr lang="en-IN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1857364"/>
            <a:ext cx="4143404" cy="7143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3000372"/>
            <a:ext cx="4143404" cy="6429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786314" y="4000504"/>
            <a:ext cx="4071966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- 1100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ad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85728"/>
            <a:ext cx="3857652" cy="40005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0" y="642918"/>
            <a:ext cx="4286280" cy="78581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K JADHAV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43438" y="1928802"/>
            <a:ext cx="421484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3438" y="3071810"/>
            <a:ext cx="421484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50L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14876" y="4143380"/>
            <a:ext cx="4143404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- 620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ll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57166"/>
            <a:ext cx="3571900" cy="3643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571480"/>
            <a:ext cx="4071966" cy="7143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K POLLARD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714488"/>
            <a:ext cx="407196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57752" y="2857496"/>
            <a:ext cx="400052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75L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786190"/>
            <a:ext cx="4000528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- 650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usse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3929090" cy="39290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0" y="714356"/>
            <a:ext cx="4357718" cy="78581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 RUSSELL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72000" y="2000240"/>
            <a:ext cx="4357718" cy="7143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3214686"/>
            <a:ext cx="4357718" cy="64294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4143380"/>
            <a:ext cx="4286280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- 1160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v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57166"/>
            <a:ext cx="3657620" cy="40719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0" y="714356"/>
            <a:ext cx="4286280" cy="71438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D BRAVO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43438" y="1928802"/>
            <a:ext cx="4214842" cy="714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3438" y="3071810"/>
            <a:ext cx="4214842" cy="7143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643438" y="4143380"/>
            <a:ext cx="4214842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</a:t>
            </a:r>
            <a:r>
              <a:rPr lang="en-IN" sz="2600" smtClean="0"/>
              <a:t>- 1110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4357718" cy="47320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72066" y="500042"/>
            <a:ext cx="3929090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CURRAN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72066" y="1714488"/>
            <a:ext cx="3929090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72066" y="2786058"/>
            <a:ext cx="3929090" cy="6429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3786190"/>
            <a:ext cx="4000528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- 860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pandy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4500594" cy="42862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14876" y="714356"/>
            <a:ext cx="4143404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H PANDYA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1928802"/>
            <a:ext cx="4143404" cy="71438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86314" y="3143248"/>
            <a:ext cx="4071966" cy="71438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143380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- 1140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r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4290"/>
            <a:ext cx="4214842" cy="39290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43438" y="714356"/>
            <a:ext cx="4286280" cy="7143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NARINE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2071678"/>
            <a:ext cx="421484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14876" y="3286124"/>
            <a:ext cx="4214842" cy="6429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14876" y="4143380"/>
            <a:ext cx="4143404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- 1150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uvra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285728"/>
            <a:ext cx="4572032" cy="38576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14876" y="428604"/>
            <a:ext cx="4214842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YUVRAJ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1571612"/>
            <a:ext cx="4214842" cy="7143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14876" y="2786058"/>
            <a:ext cx="4214842" cy="71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643438" y="3857628"/>
            <a:ext cx="4286280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- 840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4500594" cy="40719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357686" y="642918"/>
            <a:ext cx="4572032" cy="785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G MAXWELL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357686" y="1857364"/>
            <a:ext cx="4572032" cy="7858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57686" y="3143248"/>
            <a:ext cx="4500594" cy="71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357686" y="4143380"/>
            <a:ext cx="4500594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- 1020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lHas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3729058" cy="387193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0" y="571480"/>
            <a:ext cx="4214842" cy="7858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AL HASAN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643438" y="1785926"/>
            <a:ext cx="4143404" cy="7143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ALL-ROUNDER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3438" y="3071810"/>
            <a:ext cx="4143404" cy="71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75L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643438" y="4143380"/>
            <a:ext cx="4214842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- 680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110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10</cp:revision>
  <dcterms:created xsi:type="dcterms:W3CDTF">2019-01-26T18:24:15Z</dcterms:created>
  <dcterms:modified xsi:type="dcterms:W3CDTF">2019-01-28T14:54:56Z</dcterms:modified>
</cp:coreProperties>
</file>