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60A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01B7-407A-42E2-9F87-80A8D9AB2DB5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C3BC-F860-4368-A459-24E94AAB3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01B7-407A-42E2-9F87-80A8D9AB2DB5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C3BC-F860-4368-A459-24E94AAB3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01B7-407A-42E2-9F87-80A8D9AB2DB5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C3BC-F860-4368-A459-24E94AAB3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01B7-407A-42E2-9F87-80A8D9AB2DB5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C3BC-F860-4368-A459-24E94AAB3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01B7-407A-42E2-9F87-80A8D9AB2DB5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C3BC-F860-4368-A459-24E94AAB3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01B7-407A-42E2-9F87-80A8D9AB2DB5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C3BC-F860-4368-A459-24E94AAB3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01B7-407A-42E2-9F87-80A8D9AB2DB5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C3BC-F860-4368-A459-24E94AAB3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01B7-407A-42E2-9F87-80A8D9AB2DB5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C3BC-F860-4368-A459-24E94AAB3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01B7-407A-42E2-9F87-80A8D9AB2DB5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C3BC-F860-4368-A459-24E94AAB3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01B7-407A-42E2-9F87-80A8D9AB2DB5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C3BC-F860-4368-A459-24E94AAB3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01B7-407A-42E2-9F87-80A8D9AB2DB5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C3BC-F860-4368-A459-24E94AAB3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01B7-407A-42E2-9F87-80A8D9AB2DB5}" type="datetimeFigureOut">
              <a:rPr lang="en-US" smtClean="0"/>
              <a:pPr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C3BC-F860-4368-A459-24E94AAB3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DEVILLI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4357718" cy="442915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86314" y="571480"/>
            <a:ext cx="4143404" cy="8572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A B DE VILLIERS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86314" y="1785926"/>
            <a:ext cx="4143404" cy="7143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MARQUEE PLAYERS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2857496"/>
            <a:ext cx="4143404" cy="64294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WICKET-KEEPER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786314" y="3786190"/>
            <a:ext cx="4143404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2CR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857752" y="4857760"/>
            <a:ext cx="4143404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- 1390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534265" cy="457200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714876" y="285728"/>
            <a:ext cx="3929090" cy="714380"/>
          </a:xfrm>
          <a:prstGeom prst="roundRect">
            <a:avLst/>
          </a:prstGeom>
          <a:solidFill>
            <a:srgbClr val="E5F6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MS DHONI</a:t>
            </a:r>
            <a:endParaRPr lang="en-IN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14876" y="1428736"/>
            <a:ext cx="3929090" cy="7143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MARQUEE PLAYERS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714876" y="2643182"/>
            <a:ext cx="3929090" cy="7143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WICKET-KEEPER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786314" y="3857628"/>
            <a:ext cx="3857652" cy="7858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2CR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857752" y="5072074"/>
            <a:ext cx="3714776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- 1350</a:t>
            </a:r>
            <a:endParaRPr lang="en-IN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hitShar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14290"/>
            <a:ext cx="3571900" cy="415180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86314" y="428604"/>
            <a:ext cx="385765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R SHARMA</a:t>
            </a:r>
            <a:endParaRPr lang="en-IN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1643050"/>
            <a:ext cx="3857652" cy="7143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MARQUEE PLAYERS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786314" y="2786058"/>
            <a:ext cx="3857652" cy="7143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786314" y="3929066"/>
            <a:ext cx="3857652" cy="7143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Base Price – 2CR</a:t>
            </a:r>
            <a:endParaRPr lang="en-IN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857752" y="5143512"/>
            <a:ext cx="3714776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- 1380</a:t>
            </a:r>
            <a:endParaRPr lang="en-IN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rat_Kohli__213X2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89"/>
            <a:ext cx="4071966" cy="442299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643438" y="285728"/>
            <a:ext cx="3786214" cy="8572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V KOHLI</a:t>
            </a:r>
            <a:endParaRPr lang="en-IN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643438" y="4143380"/>
            <a:ext cx="3857652" cy="7858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Base Price – 2CR</a:t>
            </a:r>
            <a:endParaRPr lang="en-IN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4643438" y="1643050"/>
            <a:ext cx="3857652" cy="8572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MARQUEE </a:t>
            </a:r>
            <a:r>
              <a:rPr lang="en-IN" sz="2400" dirty="0" smtClean="0">
                <a:solidFill>
                  <a:schemeClr val="bg1"/>
                </a:solidFill>
              </a:rPr>
              <a:t>PLAYERS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43438" y="2928934"/>
            <a:ext cx="3857652" cy="78581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dirty="0" smtClean="0"/>
              <a:t>BATSMAN</a:t>
            </a:r>
            <a:endParaRPr lang="en-IN" sz="2300" dirty="0"/>
          </a:p>
        </p:txBody>
      </p:sp>
      <p:sp>
        <p:nvSpPr>
          <p:cNvPr id="7" name="Rounded Rectangle 6"/>
          <p:cNvSpPr/>
          <p:nvPr/>
        </p:nvSpPr>
        <p:spPr>
          <a:xfrm>
            <a:off x="4714876" y="5286388"/>
            <a:ext cx="3714776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- 1400</a:t>
            </a:r>
            <a:endParaRPr lang="en-IN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mra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4857784" cy="435771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57752" y="642918"/>
            <a:ext cx="400052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J BUMRAH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857752" y="1928802"/>
            <a:ext cx="4000528" cy="7858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MARQUEE PLAYERS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57752" y="3071810"/>
            <a:ext cx="4000528" cy="7143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PACER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4143380"/>
            <a:ext cx="4000528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2CR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929190" y="5214950"/>
            <a:ext cx="3929090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- 1350</a:t>
            </a:r>
            <a:endParaRPr lang="en-IN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85728"/>
            <a:ext cx="3929090" cy="435771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00562" y="500042"/>
            <a:ext cx="4071966" cy="785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M STARC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00562" y="1571612"/>
            <a:ext cx="4143404" cy="7143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MARQUEE PLAYERS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643182"/>
            <a:ext cx="407196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PACER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3714752"/>
            <a:ext cx="4071966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2CR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643438" y="4929198"/>
            <a:ext cx="4000528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- 1300</a:t>
            </a:r>
            <a:endParaRPr lang="en-IN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ok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42852"/>
            <a:ext cx="4071966" cy="442915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00562" y="500042"/>
            <a:ext cx="4143404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B STOKES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72000" y="1714488"/>
            <a:ext cx="4071966" cy="7143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MARQUEE PLAYERS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643438" y="2857496"/>
            <a:ext cx="4000528" cy="6429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ALL-ROUNDER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643438" y="3857628"/>
            <a:ext cx="4000528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2CR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714876" y="4929198"/>
            <a:ext cx="3929090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- 1280</a:t>
            </a:r>
            <a:endParaRPr lang="en-IN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shidKh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357166"/>
            <a:ext cx="4500594" cy="407196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14876" y="571480"/>
            <a:ext cx="4071966" cy="8572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R KHAN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14876" y="1857364"/>
            <a:ext cx="4000528" cy="7143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MARQUEE PLAYERS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2928934"/>
            <a:ext cx="392909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SPINNERS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786314" y="3929066"/>
            <a:ext cx="3857652" cy="64294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2CR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786314" y="5000636"/>
            <a:ext cx="3857652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- 1350</a:t>
            </a:r>
            <a:endParaRPr lang="en-I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y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42852"/>
            <a:ext cx="4714908" cy="450059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86314" y="571480"/>
            <a:ext cx="4000528" cy="92869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C LYNN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86314" y="1928802"/>
            <a:ext cx="4000528" cy="7858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MARQUEE PLAYERS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3071810"/>
            <a:ext cx="4071966" cy="71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786314" y="4143380"/>
            <a:ext cx="4000528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2CR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857752" y="5286388"/>
            <a:ext cx="3929090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- 1240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110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Ankit</cp:lastModifiedBy>
  <cp:revision>53</cp:revision>
  <dcterms:created xsi:type="dcterms:W3CDTF">2019-01-25T13:30:29Z</dcterms:created>
  <dcterms:modified xsi:type="dcterms:W3CDTF">2019-02-02T05:20:28Z</dcterms:modified>
</cp:coreProperties>
</file>