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9" autoAdjust="0"/>
    <p:restoredTop sz="94673" autoAdjust="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748E-EFCE-4CC1-94F8-1BA23A11E341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1A-A034-4C06-ADB1-D67FA1B9F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748E-EFCE-4CC1-94F8-1BA23A11E341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1A-A034-4C06-ADB1-D67FA1B9F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748E-EFCE-4CC1-94F8-1BA23A11E341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1A-A034-4C06-ADB1-D67FA1B9F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748E-EFCE-4CC1-94F8-1BA23A11E341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1A-A034-4C06-ADB1-D67FA1B9F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748E-EFCE-4CC1-94F8-1BA23A11E341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1A-A034-4C06-ADB1-D67FA1B9F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748E-EFCE-4CC1-94F8-1BA23A11E341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1A-A034-4C06-ADB1-D67FA1B9F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748E-EFCE-4CC1-94F8-1BA23A11E341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1A-A034-4C06-ADB1-D67FA1B9F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748E-EFCE-4CC1-94F8-1BA23A11E341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1A-A034-4C06-ADB1-D67FA1B9F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748E-EFCE-4CC1-94F8-1BA23A11E341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1A-A034-4C06-ADB1-D67FA1B9F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748E-EFCE-4CC1-94F8-1BA23A11E341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1A-A034-4C06-ADB1-D67FA1B9F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748E-EFCE-4CC1-94F8-1BA23A11E341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051A-A034-4C06-ADB1-D67FA1B9F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748E-EFCE-4CC1-94F8-1BA23A11E341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051A-A034-4C06-ADB1-D67FA1B9F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Marquee players -9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V KOHLI               2 CR</a:t>
            </a:r>
          </a:p>
          <a:p>
            <a:r>
              <a:rPr lang="en-IN" dirty="0" smtClean="0"/>
              <a:t>MS DHONI          2 CR</a:t>
            </a:r>
          </a:p>
          <a:p>
            <a:r>
              <a:rPr lang="en-IN" dirty="0" smtClean="0"/>
              <a:t>R SHARMA         2 </a:t>
            </a:r>
            <a:r>
              <a:rPr lang="en-IN" dirty="0" smtClean="0"/>
              <a:t>CR</a:t>
            </a:r>
          </a:p>
          <a:p>
            <a:r>
              <a:rPr lang="en-IN" dirty="0" smtClean="0"/>
              <a:t>AB DE VILLIERS   2 </a:t>
            </a:r>
            <a:r>
              <a:rPr lang="en-IN" dirty="0" smtClean="0"/>
              <a:t>CR</a:t>
            </a:r>
            <a:endParaRPr lang="en-IN" dirty="0" smtClean="0"/>
          </a:p>
          <a:p>
            <a:r>
              <a:rPr lang="en-IN" dirty="0" smtClean="0"/>
              <a:t>C LYNN                2 CR</a:t>
            </a:r>
          </a:p>
          <a:p>
            <a:r>
              <a:rPr lang="en-IN" dirty="0" smtClean="0"/>
              <a:t>J BUMRAH          </a:t>
            </a:r>
            <a:r>
              <a:rPr lang="en-IN" dirty="0" smtClean="0"/>
              <a:t>2</a:t>
            </a:r>
            <a:r>
              <a:rPr lang="en-IN" dirty="0" smtClean="0"/>
              <a:t> </a:t>
            </a:r>
            <a:r>
              <a:rPr lang="en-IN" dirty="0" smtClean="0"/>
              <a:t>CR</a:t>
            </a:r>
          </a:p>
          <a:p>
            <a:r>
              <a:rPr lang="en-IN" dirty="0" smtClean="0"/>
              <a:t>R KHAN                </a:t>
            </a:r>
            <a:r>
              <a:rPr lang="en-IN" dirty="0" smtClean="0"/>
              <a:t>2</a:t>
            </a:r>
            <a:r>
              <a:rPr lang="en-IN" dirty="0" smtClean="0"/>
              <a:t> </a:t>
            </a:r>
            <a:r>
              <a:rPr lang="en-IN" dirty="0" smtClean="0"/>
              <a:t>CR</a:t>
            </a:r>
          </a:p>
          <a:p>
            <a:r>
              <a:rPr lang="en-IN" dirty="0" smtClean="0"/>
              <a:t>B STOKES             2 CR</a:t>
            </a:r>
          </a:p>
          <a:p>
            <a:r>
              <a:rPr lang="en-IN" dirty="0" smtClean="0"/>
              <a:t>M </a:t>
            </a:r>
            <a:r>
              <a:rPr lang="en-IN" dirty="0" smtClean="0"/>
              <a:t>STARC		  </a:t>
            </a:r>
            <a:r>
              <a:rPr lang="en-IN" dirty="0" smtClean="0"/>
              <a:t>2</a:t>
            </a:r>
            <a:r>
              <a:rPr lang="en-IN" dirty="0" smtClean="0"/>
              <a:t> </a:t>
            </a:r>
            <a:r>
              <a:rPr lang="en-IN" dirty="0" smtClean="0"/>
              <a:t>CR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BATSMAN-1       13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S DHAWAN      		1.5 CR</a:t>
            </a:r>
          </a:p>
          <a:p>
            <a:r>
              <a:rPr lang="en-IN" dirty="0" smtClean="0"/>
              <a:t>S SMITH  			2 CR</a:t>
            </a:r>
          </a:p>
          <a:p>
            <a:r>
              <a:rPr lang="en-IN" dirty="0" smtClean="0"/>
              <a:t>D WARNER			2 CR</a:t>
            </a:r>
          </a:p>
          <a:p>
            <a:r>
              <a:rPr lang="en-IN" dirty="0" smtClean="0"/>
              <a:t>K WILLIAMSON		1.5 CR</a:t>
            </a:r>
          </a:p>
          <a:p>
            <a:r>
              <a:rPr lang="en-IN" dirty="0" smtClean="0"/>
              <a:t>M PANDEY			1 CR</a:t>
            </a:r>
          </a:p>
          <a:p>
            <a:r>
              <a:rPr lang="en-IN" dirty="0" smtClean="0"/>
              <a:t>M GUPTILL			1 CR</a:t>
            </a:r>
          </a:p>
          <a:p>
            <a:r>
              <a:rPr lang="en-IN" dirty="0" smtClean="0"/>
              <a:t>A RAHANE			1 CR</a:t>
            </a:r>
          </a:p>
          <a:p>
            <a:r>
              <a:rPr lang="en-IN" dirty="0" smtClean="0"/>
              <a:t>E LEWIS 			1 CR</a:t>
            </a:r>
          </a:p>
          <a:p>
            <a:r>
              <a:rPr lang="en-IN" dirty="0" smtClean="0"/>
              <a:t>C GAYLE 			1 CR</a:t>
            </a:r>
          </a:p>
          <a:p>
            <a:r>
              <a:rPr lang="en-IN" dirty="0" smtClean="0"/>
              <a:t>S RAINA 			1 CR</a:t>
            </a:r>
          </a:p>
          <a:p>
            <a:r>
              <a:rPr lang="en-IN" dirty="0" smtClean="0"/>
              <a:t>F DU PLESIS		              1 CR</a:t>
            </a:r>
          </a:p>
          <a:p>
            <a:r>
              <a:rPr lang="en-IN" dirty="0" smtClean="0"/>
              <a:t>C MUNRO    	    		1CR</a:t>
            </a:r>
          </a:p>
          <a:p>
            <a:r>
              <a:rPr lang="en-IN" dirty="0" smtClean="0"/>
              <a:t>A FINCH                                      1CR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BATSMAN-2		</a:t>
            </a:r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D MILLER		             50L</a:t>
            </a:r>
          </a:p>
          <a:p>
            <a:r>
              <a:rPr lang="en-IN" dirty="0" smtClean="0"/>
              <a:t>A RAYUDU		              50L</a:t>
            </a:r>
          </a:p>
          <a:p>
            <a:r>
              <a:rPr lang="en-IN" dirty="0" smtClean="0"/>
              <a:t>P SHAW	                                 </a:t>
            </a:r>
            <a:r>
              <a:rPr lang="en-IN" dirty="0" smtClean="0"/>
              <a:t>50L</a:t>
            </a:r>
            <a:endParaRPr lang="en-IN" dirty="0" smtClean="0"/>
          </a:p>
          <a:p>
            <a:r>
              <a:rPr lang="en-IN" dirty="0" smtClean="0"/>
              <a:t>D ARCY SHORT                                    50L</a:t>
            </a:r>
          </a:p>
          <a:p>
            <a:r>
              <a:rPr lang="en-IN" dirty="0" smtClean="0"/>
              <a:t>S IYER	                                                   </a:t>
            </a:r>
            <a:r>
              <a:rPr lang="en-IN" dirty="0" smtClean="0"/>
              <a:t>3</a:t>
            </a:r>
            <a:r>
              <a:rPr lang="en-IN" dirty="0" smtClean="0"/>
              <a:t>0L</a:t>
            </a:r>
            <a:endParaRPr lang="en-IN" dirty="0" smtClean="0"/>
          </a:p>
          <a:p>
            <a:r>
              <a:rPr lang="en-IN" dirty="0" smtClean="0"/>
              <a:t>S HETMYER                                          30L</a:t>
            </a:r>
          </a:p>
          <a:p>
            <a:r>
              <a:rPr lang="en-IN" dirty="0" smtClean="0"/>
              <a:t>T HEAD                                                 30L</a:t>
            </a:r>
          </a:p>
          <a:p>
            <a:r>
              <a:rPr lang="en-IN" dirty="0" smtClean="0"/>
              <a:t>J ROY                                                    </a:t>
            </a:r>
            <a:r>
              <a:rPr lang="en-IN" dirty="0" smtClean="0"/>
              <a:t>30L</a:t>
            </a:r>
            <a:endParaRPr lang="en-IN" dirty="0" smtClean="0"/>
          </a:p>
          <a:p>
            <a:r>
              <a:rPr lang="en-IN" dirty="0" smtClean="0"/>
              <a:t>A HALES                                                30L</a:t>
            </a:r>
          </a:p>
          <a:p>
            <a:r>
              <a:rPr lang="en-IN" dirty="0" smtClean="0"/>
              <a:t>M </a:t>
            </a:r>
            <a:r>
              <a:rPr lang="en-IN" dirty="0" smtClean="0"/>
              <a:t>AGARWAL                                       30L</a:t>
            </a:r>
          </a:p>
          <a:p>
            <a:r>
              <a:rPr lang="en-IN" dirty="0" smtClean="0"/>
              <a:t>S GILL		                                  </a:t>
            </a:r>
            <a:r>
              <a:rPr lang="en-IN" dirty="0" smtClean="0"/>
              <a:t>20L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/>
          <a:lstStyle/>
          <a:p>
            <a:r>
              <a:rPr lang="en-IN" dirty="0" smtClean="0"/>
              <a:t>PACERS – 1        14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B KUMAR		1.5 </a:t>
            </a:r>
            <a:r>
              <a:rPr lang="en-IN" dirty="0" smtClean="0"/>
              <a:t>CR</a:t>
            </a:r>
          </a:p>
          <a:p>
            <a:r>
              <a:rPr lang="en-IN" dirty="0" smtClean="0"/>
              <a:t>KG RABADA		1CR</a:t>
            </a:r>
          </a:p>
          <a:p>
            <a:r>
              <a:rPr lang="en-IN" dirty="0" smtClean="0"/>
              <a:t>T BOULT		1 </a:t>
            </a:r>
            <a:r>
              <a:rPr lang="en-IN" dirty="0" smtClean="0"/>
              <a:t>CR</a:t>
            </a:r>
          </a:p>
          <a:p>
            <a:r>
              <a:rPr lang="en-IN" dirty="0" smtClean="0"/>
              <a:t>M RAHMAN		</a:t>
            </a:r>
            <a:r>
              <a:rPr lang="en-IN" dirty="0" smtClean="0"/>
              <a:t>1CR</a:t>
            </a:r>
            <a:endParaRPr lang="en-IN" dirty="0" smtClean="0"/>
          </a:p>
          <a:p>
            <a:r>
              <a:rPr lang="en-IN" dirty="0" smtClean="0"/>
              <a:t>U YADAV		50L</a:t>
            </a:r>
          </a:p>
          <a:p>
            <a:r>
              <a:rPr lang="en-IN" dirty="0" smtClean="0"/>
              <a:t>J UNADKAT		50L</a:t>
            </a:r>
          </a:p>
          <a:p>
            <a:r>
              <a:rPr lang="en-IN" dirty="0" smtClean="0"/>
              <a:t>M </a:t>
            </a:r>
            <a:r>
              <a:rPr lang="en-IN" dirty="0" err="1" smtClean="0"/>
              <a:t>McCLENGHAN</a:t>
            </a:r>
            <a:r>
              <a:rPr lang="en-IN" dirty="0" smtClean="0"/>
              <a:t>   	50L</a:t>
            </a:r>
          </a:p>
          <a:p>
            <a:r>
              <a:rPr lang="en-IN" dirty="0" smtClean="0"/>
              <a:t>P CUMMINS		75L</a:t>
            </a:r>
          </a:p>
          <a:p>
            <a:r>
              <a:rPr lang="en-IN" dirty="0" smtClean="0"/>
              <a:t>K AHMED		50L</a:t>
            </a:r>
          </a:p>
          <a:p>
            <a:r>
              <a:rPr lang="en-IN" dirty="0" smtClean="0"/>
              <a:t>M SHAMI		75L</a:t>
            </a:r>
          </a:p>
          <a:p>
            <a:r>
              <a:rPr lang="en-IN" dirty="0" smtClean="0"/>
              <a:t>A </a:t>
            </a:r>
            <a:r>
              <a:rPr lang="en-IN" dirty="0" smtClean="0"/>
              <a:t>TYE</a:t>
            </a:r>
            <a:r>
              <a:rPr lang="en-IN" dirty="0" smtClean="0"/>
              <a:t>                       </a:t>
            </a:r>
            <a:r>
              <a:rPr lang="en-IN" dirty="0" smtClean="0"/>
              <a:t>         </a:t>
            </a:r>
            <a:r>
              <a:rPr lang="en-IN" dirty="0" smtClean="0"/>
              <a:t>75L</a:t>
            </a:r>
          </a:p>
          <a:p>
            <a:r>
              <a:rPr lang="en-IN" dirty="0" smtClean="0"/>
              <a:t>B </a:t>
            </a:r>
            <a:r>
              <a:rPr lang="en-IN" dirty="0" smtClean="0"/>
              <a:t>STANLAKE		50L</a:t>
            </a:r>
          </a:p>
          <a:p>
            <a:r>
              <a:rPr lang="en-IN" dirty="0" smtClean="0"/>
              <a:t>T </a:t>
            </a:r>
            <a:r>
              <a:rPr lang="en-IN" dirty="0" smtClean="0"/>
              <a:t>SOUTHEE		50L</a:t>
            </a:r>
          </a:p>
          <a:p>
            <a:r>
              <a:rPr lang="en-IN" dirty="0" smtClean="0"/>
              <a:t>D STEYN                               50L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Pacers-2     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L MALINGA        30L</a:t>
            </a:r>
          </a:p>
          <a:p>
            <a:r>
              <a:rPr lang="en-IN" dirty="0" smtClean="0"/>
              <a:t>N C NILE            30L</a:t>
            </a:r>
          </a:p>
          <a:p>
            <a:r>
              <a:rPr lang="en-IN" dirty="0" smtClean="0"/>
              <a:t>J ARCHER           30L</a:t>
            </a:r>
          </a:p>
          <a:p>
            <a:r>
              <a:rPr lang="en-IN" dirty="0" smtClean="0"/>
              <a:t>M SIRAJ              20L</a:t>
            </a:r>
          </a:p>
          <a:p>
            <a:r>
              <a:rPr lang="en-IN" dirty="0" smtClean="0"/>
              <a:t>S SHARMA         20L</a:t>
            </a:r>
          </a:p>
          <a:p>
            <a:r>
              <a:rPr lang="en-IN" dirty="0" smtClean="0"/>
              <a:t>S KAUL               20L</a:t>
            </a:r>
          </a:p>
          <a:p>
            <a:r>
              <a:rPr lang="en-IN" dirty="0" smtClean="0"/>
              <a:t>S THAKUR          20L</a:t>
            </a:r>
          </a:p>
          <a:p>
            <a:r>
              <a:rPr lang="en-IN" dirty="0" smtClean="0"/>
              <a:t>D CHAHAR         20L</a:t>
            </a:r>
          </a:p>
          <a:p>
            <a:r>
              <a:rPr lang="en-IN" dirty="0" smtClean="0"/>
              <a:t>K NAGARKOTI   20L</a:t>
            </a:r>
          </a:p>
          <a:p>
            <a:r>
              <a:rPr lang="en-IN" dirty="0" smtClean="0"/>
              <a:t>M SHARMA      20L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ALL-ROUNDERS-1          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R ASHWIN           1.5CR</a:t>
            </a:r>
          </a:p>
          <a:p>
            <a:r>
              <a:rPr lang="en-IN" dirty="0" smtClean="0"/>
              <a:t>D BRAVO              1.5CR</a:t>
            </a:r>
          </a:p>
          <a:p>
            <a:r>
              <a:rPr lang="en-IN" dirty="0" smtClean="0"/>
              <a:t>S CURRAN             1CR</a:t>
            </a:r>
          </a:p>
          <a:p>
            <a:r>
              <a:rPr lang="en-IN" dirty="0" smtClean="0"/>
              <a:t>A RUSSELL            1.5CR</a:t>
            </a:r>
          </a:p>
          <a:p>
            <a:r>
              <a:rPr lang="en-IN" dirty="0" smtClean="0"/>
              <a:t>H PANDYA             1.5CR</a:t>
            </a:r>
          </a:p>
          <a:p>
            <a:r>
              <a:rPr lang="en-IN" dirty="0" smtClean="0"/>
              <a:t>S AL </a:t>
            </a:r>
            <a:r>
              <a:rPr lang="en-IN" smtClean="0"/>
              <a:t>HASAN           75L</a:t>
            </a:r>
            <a:endParaRPr lang="en-IN" dirty="0" smtClean="0"/>
          </a:p>
          <a:p>
            <a:r>
              <a:rPr lang="en-IN" dirty="0" smtClean="0"/>
              <a:t>S NARINE               1.5CR</a:t>
            </a:r>
          </a:p>
          <a:p>
            <a:r>
              <a:rPr lang="en-IN" dirty="0" smtClean="0"/>
              <a:t>G MAXWELL         1.5CR</a:t>
            </a:r>
          </a:p>
          <a:p>
            <a:r>
              <a:rPr lang="en-IN" dirty="0" smtClean="0"/>
              <a:t>K JADHAV              50L</a:t>
            </a:r>
          </a:p>
          <a:p>
            <a:r>
              <a:rPr lang="en-IN" dirty="0" smtClean="0"/>
              <a:t>K POLLARD            75L</a:t>
            </a:r>
          </a:p>
          <a:p>
            <a:r>
              <a:rPr lang="en-IN" dirty="0" smtClean="0"/>
              <a:t>Y SINGH                1 CR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ALL-ROUNDERS-2       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 MORRIS              50L</a:t>
            </a:r>
          </a:p>
          <a:p>
            <a:r>
              <a:rPr lang="en-IN" dirty="0" smtClean="0"/>
              <a:t>A PATEL                  50L</a:t>
            </a:r>
          </a:p>
          <a:p>
            <a:r>
              <a:rPr lang="en-IN" dirty="0" smtClean="0"/>
              <a:t>K PANDYA               50L</a:t>
            </a:r>
          </a:p>
          <a:p>
            <a:r>
              <a:rPr lang="en-IN" dirty="0" smtClean="0"/>
              <a:t>S WATSON             50L</a:t>
            </a:r>
          </a:p>
          <a:p>
            <a:r>
              <a:rPr lang="en-IN" dirty="0" smtClean="0"/>
              <a:t>M HENRIQUES       50L</a:t>
            </a:r>
          </a:p>
          <a:p>
            <a:r>
              <a:rPr lang="en-IN" dirty="0" smtClean="0"/>
              <a:t>R JADEJA                 50L</a:t>
            </a:r>
          </a:p>
          <a:p>
            <a:r>
              <a:rPr lang="en-IN" dirty="0" smtClean="0"/>
              <a:t>C WOAKES              50L</a:t>
            </a:r>
          </a:p>
          <a:p>
            <a:r>
              <a:rPr lang="en-IN" dirty="0" smtClean="0"/>
              <a:t>V </a:t>
            </a:r>
            <a:r>
              <a:rPr lang="en-IN" dirty="0" smtClean="0"/>
              <a:t>SHANKAR                   30L</a:t>
            </a:r>
          </a:p>
          <a:p>
            <a:r>
              <a:rPr lang="en-IN" dirty="0" smtClean="0"/>
              <a:t>Y PATHAN                      </a:t>
            </a:r>
            <a:r>
              <a:rPr lang="en-IN" dirty="0" smtClean="0"/>
              <a:t>30L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WICKET-KEEPERS          </a:t>
            </a:r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B </a:t>
            </a:r>
            <a:r>
              <a:rPr lang="en-IN" dirty="0" err="1" smtClean="0"/>
              <a:t>McCullum</a:t>
            </a:r>
            <a:r>
              <a:rPr lang="en-IN" dirty="0" smtClean="0"/>
              <a:t>      1CR</a:t>
            </a:r>
          </a:p>
          <a:p>
            <a:r>
              <a:rPr lang="en-IN" dirty="0" smtClean="0"/>
              <a:t>D KARTHIK        1CR</a:t>
            </a:r>
          </a:p>
          <a:p>
            <a:r>
              <a:rPr lang="en-IN" dirty="0" smtClean="0"/>
              <a:t>R PANT              1CR</a:t>
            </a:r>
          </a:p>
          <a:p>
            <a:r>
              <a:rPr lang="en-IN" dirty="0" smtClean="0"/>
              <a:t>J </a:t>
            </a:r>
            <a:r>
              <a:rPr lang="en-IN" dirty="0" smtClean="0"/>
              <a:t>BUTTLER         1CR</a:t>
            </a:r>
          </a:p>
          <a:p>
            <a:r>
              <a:rPr lang="en-IN" dirty="0" smtClean="0"/>
              <a:t>KL RAHUL          1CR</a:t>
            </a:r>
          </a:p>
          <a:p>
            <a:r>
              <a:rPr lang="en-IN" dirty="0" smtClean="0"/>
              <a:t>S SAMSON         30L</a:t>
            </a:r>
          </a:p>
          <a:p>
            <a:r>
              <a:rPr lang="en-IN" dirty="0" smtClean="0"/>
              <a:t>R UTHAPPA        </a:t>
            </a:r>
            <a:r>
              <a:rPr lang="en-IN" dirty="0" smtClean="0"/>
              <a:t>5</a:t>
            </a:r>
            <a:r>
              <a:rPr lang="en-IN" dirty="0" smtClean="0"/>
              <a:t>0L</a:t>
            </a:r>
            <a:endParaRPr lang="en-IN" dirty="0" smtClean="0"/>
          </a:p>
          <a:p>
            <a:r>
              <a:rPr lang="en-IN" dirty="0" smtClean="0"/>
              <a:t>I </a:t>
            </a:r>
            <a:r>
              <a:rPr lang="en-IN" dirty="0" smtClean="0"/>
              <a:t>KISHAN            30L</a:t>
            </a:r>
          </a:p>
          <a:p>
            <a:r>
              <a:rPr lang="en-IN" dirty="0" smtClean="0"/>
              <a:t>Q DE KOCK        </a:t>
            </a:r>
            <a:r>
              <a:rPr lang="en-IN" dirty="0" smtClean="0"/>
              <a:t>75L</a:t>
            </a:r>
            <a:endParaRPr lang="en-IN" dirty="0" smtClean="0"/>
          </a:p>
          <a:p>
            <a:r>
              <a:rPr lang="en-IN" dirty="0" smtClean="0"/>
              <a:t>J  </a:t>
            </a:r>
            <a:r>
              <a:rPr lang="en-IN" dirty="0" smtClean="0"/>
              <a:t>BAIRSTOW      </a:t>
            </a:r>
            <a:r>
              <a:rPr lang="en-IN" dirty="0" smtClean="0"/>
              <a:t>75L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SPINNERS        </a:t>
            </a:r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K YADAV                                                1.5CR</a:t>
            </a:r>
          </a:p>
          <a:p>
            <a:r>
              <a:rPr lang="en-IN" dirty="0" smtClean="0"/>
              <a:t>Y CHAHAL                                             1.5CR</a:t>
            </a:r>
          </a:p>
          <a:p>
            <a:r>
              <a:rPr lang="en-IN" dirty="0" smtClean="0"/>
              <a:t>M UR RAHMAN                                   </a:t>
            </a:r>
            <a:r>
              <a:rPr lang="en-IN" dirty="0" smtClean="0"/>
              <a:t>1CR</a:t>
            </a:r>
            <a:endParaRPr lang="en-IN" dirty="0" smtClean="0"/>
          </a:p>
          <a:p>
            <a:r>
              <a:rPr lang="en-IN" dirty="0" smtClean="0"/>
              <a:t>H SINGH                                                30L</a:t>
            </a:r>
          </a:p>
          <a:p>
            <a:r>
              <a:rPr lang="en-IN" dirty="0" smtClean="0"/>
              <a:t>M SANTNER                                          50L</a:t>
            </a:r>
          </a:p>
          <a:p>
            <a:r>
              <a:rPr lang="en-IN" dirty="0" smtClean="0"/>
              <a:t>I TAHIR                                                   50L</a:t>
            </a:r>
          </a:p>
          <a:p>
            <a:r>
              <a:rPr lang="en-IN" dirty="0" smtClean="0"/>
              <a:t>P </a:t>
            </a:r>
            <a:r>
              <a:rPr lang="en-IN" dirty="0" smtClean="0"/>
              <a:t>CHAWLA                                            30L</a:t>
            </a:r>
          </a:p>
          <a:p>
            <a:r>
              <a:rPr lang="en-IN" dirty="0" smtClean="0"/>
              <a:t>A MISHRA                                             </a:t>
            </a:r>
            <a:r>
              <a:rPr lang="en-IN" dirty="0" smtClean="0"/>
              <a:t>50L</a:t>
            </a:r>
          </a:p>
          <a:p>
            <a:r>
              <a:rPr lang="en-IN" dirty="0" smtClean="0"/>
              <a:t>I SODHI                                                  50L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214</Words>
  <Application>Microsoft Office PowerPoint</Application>
  <PresentationFormat>On-screen Show (4:3)</PresentationFormat>
  <Paragraphs>119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Marquee players -9</vt:lpstr>
      <vt:lpstr>BATSMAN-1       13</vt:lpstr>
      <vt:lpstr>BATSMAN-2  11</vt:lpstr>
      <vt:lpstr>PACERS – 1        14</vt:lpstr>
      <vt:lpstr>Pacers-2      10</vt:lpstr>
      <vt:lpstr>ALL-ROUNDERS-1          11</vt:lpstr>
      <vt:lpstr>ALL-ROUNDERS-2       11</vt:lpstr>
      <vt:lpstr>WICKET-KEEPERS          10</vt:lpstr>
      <vt:lpstr>SPINNERS       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Marquee players</dc:title>
  <dc:creator>Ankit</dc:creator>
  <cp:lastModifiedBy>Ankit</cp:lastModifiedBy>
  <cp:revision>84</cp:revision>
  <dcterms:created xsi:type="dcterms:W3CDTF">2019-01-23T20:01:27Z</dcterms:created>
  <dcterms:modified xsi:type="dcterms:W3CDTF">2019-01-27T08:44:30Z</dcterms:modified>
</cp:coreProperties>
</file>