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EC20"/>
    <a:srgbClr val="E527B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88F2-4703-4359-872D-2ACE6FF92C09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28E4-ACF4-47BA-ADA8-E7B1BA46A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RTHI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4290"/>
            <a:ext cx="4357718" cy="421484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57752" y="571480"/>
            <a:ext cx="4071966" cy="64294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D KARTHIK</a:t>
            </a:r>
            <a:endParaRPr lang="en-IN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1571612"/>
            <a:ext cx="4071966" cy="6429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WICKET-KEEPER</a:t>
            </a:r>
            <a:endParaRPr lang="en-IN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857752" y="3714752"/>
            <a:ext cx="4071966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- 910</a:t>
            </a:r>
            <a:endParaRPr lang="en-IN" sz="2600" dirty="0"/>
          </a:p>
        </p:txBody>
      </p:sp>
      <p:sp>
        <p:nvSpPr>
          <p:cNvPr id="8" name="Rounded Rectangle 7"/>
          <p:cNvSpPr/>
          <p:nvPr/>
        </p:nvSpPr>
        <p:spPr>
          <a:xfrm>
            <a:off x="4857752" y="2643182"/>
            <a:ext cx="4071966" cy="642942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Base Price – 1CR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irst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26000" cy="4826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571480"/>
            <a:ext cx="4071966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J BAIRSTOW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714488"/>
            <a:ext cx="4071966" cy="71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WICKET-KEEPER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2714620"/>
            <a:ext cx="4071966" cy="714380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75L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3786190"/>
            <a:ext cx="4071966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- 680</a:t>
            </a:r>
            <a:endParaRPr lang="en-IN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tt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52"/>
            <a:ext cx="4357718" cy="421484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571480"/>
            <a:ext cx="4071966" cy="6429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J BUTTLER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643050"/>
            <a:ext cx="4071966" cy="6429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WICKET-KEEPER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2643182"/>
            <a:ext cx="4071966" cy="642942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1CR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643314"/>
            <a:ext cx="4071966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- 920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k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4714908" cy="40719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571480"/>
            <a:ext cx="4071966" cy="6429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Q DE KOCK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571612"/>
            <a:ext cx="4071966" cy="6429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WICKET-KEEPER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2500306"/>
            <a:ext cx="4071966" cy="642942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1CR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500438"/>
            <a:ext cx="4071966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- 890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hu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4290"/>
            <a:ext cx="4514876" cy="414340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571480"/>
            <a:ext cx="4071966" cy="642942"/>
          </a:xfrm>
          <a:prstGeom prst="roundRect">
            <a:avLst/>
          </a:prstGeom>
          <a:solidFill>
            <a:srgbClr val="E52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K L RAHUL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571612"/>
            <a:ext cx="4071966" cy="6429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WICKET-KEEPER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2571744"/>
            <a:ext cx="4071966" cy="642942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1CR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571876"/>
            <a:ext cx="4071966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- 910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52"/>
            <a:ext cx="5000660" cy="421484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500042"/>
            <a:ext cx="4071966" cy="7143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R PANT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571612"/>
            <a:ext cx="4071966" cy="6429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WICKET-KEEPER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2500306"/>
            <a:ext cx="4071966" cy="642942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1CR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571876"/>
            <a:ext cx="4071966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- 900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thap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385765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714876" y="500042"/>
            <a:ext cx="4071966" cy="7143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R UTTAPHA</a:t>
            </a:r>
            <a:endParaRPr lang="en-IN" sz="3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14876" y="1500174"/>
            <a:ext cx="4071966" cy="71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WICKET-KEEPER</a:t>
            </a:r>
            <a:endParaRPr lang="en-IN" sz="2600" dirty="0"/>
          </a:p>
        </p:txBody>
      </p:sp>
      <p:sp>
        <p:nvSpPr>
          <p:cNvPr id="9" name="Rounded Rectangle 8"/>
          <p:cNvSpPr/>
          <p:nvPr/>
        </p:nvSpPr>
        <p:spPr>
          <a:xfrm>
            <a:off x="4714876" y="2500306"/>
            <a:ext cx="4071966" cy="714380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50L</a:t>
            </a:r>
            <a:endParaRPr lang="en-IN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4714876" y="3500438"/>
            <a:ext cx="4071966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</a:t>
            </a:r>
            <a:r>
              <a:rPr lang="en-IN" sz="2600" smtClean="0"/>
              <a:t>- </a:t>
            </a:r>
            <a:r>
              <a:rPr lang="en-IN" sz="2600" smtClean="0"/>
              <a:t>600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njusam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28"/>
            <a:ext cx="4357718" cy="435771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86314" y="500042"/>
            <a:ext cx="4071966" cy="714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SAMSON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86314" y="1643050"/>
            <a:ext cx="4071966" cy="71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WICKET KEEPER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2714620"/>
            <a:ext cx="4071966" cy="714380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30L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3857628"/>
            <a:ext cx="4071966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- 440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sh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52"/>
            <a:ext cx="4443438" cy="435771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14876" y="428604"/>
            <a:ext cx="4071966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I KISHAN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1500174"/>
            <a:ext cx="4071966" cy="71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WICKET-KEEPER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714876" y="2571744"/>
            <a:ext cx="4071966" cy="714380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30L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714876" y="3643314"/>
            <a:ext cx="4071966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- 460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cull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52"/>
            <a:ext cx="4729190" cy="40719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86314" y="500042"/>
            <a:ext cx="4071966" cy="7143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 smtClean="0"/>
              <a:t>B </a:t>
            </a:r>
            <a:r>
              <a:rPr lang="en-IN" sz="2600" b="1" dirty="0" err="1" smtClean="0"/>
              <a:t>McCULLUM</a:t>
            </a:r>
            <a:endParaRPr lang="en-IN" sz="2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86314" y="1500174"/>
            <a:ext cx="4071966" cy="71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WICKET-KEEPER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2428868"/>
            <a:ext cx="4071966" cy="714380"/>
          </a:xfrm>
          <a:prstGeom prst="roundRect">
            <a:avLst/>
          </a:prstGeom>
          <a:solidFill>
            <a:srgbClr val="73E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75L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3429000"/>
            <a:ext cx="4071966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- 700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103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21</cp:revision>
  <dcterms:created xsi:type="dcterms:W3CDTF">2019-01-28T14:56:24Z</dcterms:created>
  <dcterms:modified xsi:type="dcterms:W3CDTF">2019-02-02T11:03:24Z</dcterms:modified>
</cp:coreProperties>
</file>