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75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125B4F"/>
                </a:solidFill>
                <a:latin typeface="Microsoft Sans Serif"/>
                <a:cs typeface="Microsoft Sans Serif"/>
              </a:defRPr>
            </a:lvl1pPr>
          </a:lstStyle>
          <a:p>
            <a:pPr marL="48895">
              <a:lnSpc>
                <a:spcPts val="2380"/>
              </a:lnSpc>
            </a:pPr>
            <a:fld id="{81D60167-4931-47E6-BA6A-407CBD079E47}" type="slidenum">
              <a:rPr spc="70" dirty="0">
                <a:latin typeface="Lucida Sans Unicode"/>
                <a:cs typeface="Lucida Sans Unicode"/>
              </a:rPr>
              <a:t>‹#›</a:t>
            </a:fld>
            <a:endParaRPr spc="7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550" b="1" i="0">
                <a:solidFill>
                  <a:srgbClr val="125B4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125B4F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125B4F"/>
                </a:solidFill>
                <a:latin typeface="Microsoft Sans Serif"/>
                <a:cs typeface="Microsoft Sans Serif"/>
              </a:defRPr>
            </a:lvl1pPr>
          </a:lstStyle>
          <a:p>
            <a:pPr marL="48895">
              <a:lnSpc>
                <a:spcPts val="2380"/>
              </a:lnSpc>
            </a:pPr>
            <a:fld id="{81D60167-4931-47E6-BA6A-407CBD079E47}" type="slidenum">
              <a:rPr spc="70" dirty="0">
                <a:latin typeface="Lucida Sans Unicode"/>
                <a:cs typeface="Lucida Sans Unicode"/>
              </a:rPr>
              <a:t>‹#›</a:t>
            </a:fld>
            <a:endParaRPr spc="7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550" b="1" i="0">
                <a:solidFill>
                  <a:srgbClr val="125B4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125B4F"/>
                </a:solidFill>
                <a:latin typeface="Microsoft Sans Serif"/>
                <a:cs typeface="Microsoft Sans Serif"/>
              </a:defRPr>
            </a:lvl1pPr>
          </a:lstStyle>
          <a:p>
            <a:pPr marL="48895">
              <a:lnSpc>
                <a:spcPts val="2380"/>
              </a:lnSpc>
            </a:pPr>
            <a:fld id="{81D60167-4931-47E6-BA6A-407CBD079E47}" type="slidenum">
              <a:rPr spc="70" dirty="0">
                <a:latin typeface="Lucida Sans Unicode"/>
                <a:cs typeface="Lucida Sans Unicode"/>
              </a:rPr>
              <a:t>‹#›</a:t>
            </a:fld>
            <a:endParaRPr spc="7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550" b="1" i="0">
                <a:solidFill>
                  <a:srgbClr val="125B4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125B4F"/>
                </a:solidFill>
                <a:latin typeface="Microsoft Sans Serif"/>
                <a:cs typeface="Microsoft Sans Serif"/>
              </a:defRPr>
            </a:lvl1pPr>
          </a:lstStyle>
          <a:p>
            <a:pPr marL="48895">
              <a:lnSpc>
                <a:spcPts val="2380"/>
              </a:lnSpc>
            </a:pPr>
            <a:fld id="{81D60167-4931-47E6-BA6A-407CBD079E47}" type="slidenum">
              <a:rPr spc="70" dirty="0">
                <a:latin typeface="Lucida Sans Unicode"/>
                <a:cs typeface="Lucida Sans Unicode"/>
              </a:rPr>
              <a:t>‹#›</a:t>
            </a:fld>
            <a:endParaRPr spc="7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125B4F"/>
                </a:solidFill>
                <a:latin typeface="Microsoft Sans Serif"/>
                <a:cs typeface="Microsoft Sans Serif"/>
              </a:defRPr>
            </a:lvl1pPr>
          </a:lstStyle>
          <a:p>
            <a:pPr marL="48895">
              <a:lnSpc>
                <a:spcPts val="2380"/>
              </a:lnSpc>
            </a:pPr>
            <a:fld id="{81D60167-4931-47E6-BA6A-407CBD079E47}" type="slidenum">
              <a:rPr spc="70" dirty="0">
                <a:latin typeface="Lucida Sans Unicode"/>
                <a:cs typeface="Lucida Sans Unicode"/>
              </a:rPr>
              <a:t>‹#›</a:t>
            </a:fld>
            <a:endParaRPr spc="7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FF5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76323" y="489624"/>
            <a:ext cx="3535353" cy="10248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550" b="1" i="0">
                <a:solidFill>
                  <a:srgbClr val="125B4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16000" y="4342631"/>
            <a:ext cx="9565640" cy="4476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125B4F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7008222" y="9581974"/>
            <a:ext cx="289559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125B4F"/>
                </a:solidFill>
                <a:latin typeface="Microsoft Sans Serif"/>
                <a:cs typeface="Microsoft Sans Serif"/>
              </a:defRPr>
            </a:lvl1pPr>
          </a:lstStyle>
          <a:p>
            <a:pPr marL="48895">
              <a:lnSpc>
                <a:spcPts val="2380"/>
              </a:lnSpc>
            </a:pPr>
            <a:fld id="{81D60167-4931-47E6-BA6A-407CBD079E47}" type="slidenum">
              <a:rPr spc="70" dirty="0">
                <a:latin typeface="Lucida Sans Unicode"/>
                <a:cs typeface="Lucida Sans Unicode"/>
              </a:rPr>
              <a:t>‹#›</a:t>
            </a:fld>
            <a:endParaRPr spc="70" dirty="0">
              <a:latin typeface="Lucida Sans Unicode"/>
              <a:cs typeface="Lucida Sans Unicod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99036" y="1606530"/>
            <a:ext cx="7286624" cy="7238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3220790"/>
            <a:ext cx="489775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b="0" spc="975" dirty="0">
                <a:latin typeface="Lucida Sans Unicode"/>
                <a:cs typeface="Lucida Sans Unicode"/>
              </a:rPr>
              <a:t>LAB</a:t>
            </a:r>
            <a:r>
              <a:rPr sz="8000" b="0" spc="-465" dirty="0">
                <a:latin typeface="Lucida Sans Unicode"/>
                <a:cs typeface="Lucida Sans Unicode"/>
              </a:rPr>
              <a:t> </a:t>
            </a:r>
            <a:r>
              <a:rPr sz="8000" b="0" spc="290" dirty="0">
                <a:latin typeface="Lucida Sans Unicode"/>
                <a:cs typeface="Lucida Sans Unicode"/>
              </a:rPr>
              <a:t>LINK</a:t>
            </a:r>
            <a:endParaRPr sz="80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80" dirty="0"/>
              <a:t>HEALTHCARE</a:t>
            </a:r>
          </a:p>
          <a:p>
            <a:pPr marL="12700" marR="5080" algn="just">
              <a:lnSpc>
                <a:spcPct val="114599"/>
              </a:lnSpc>
              <a:spcBef>
                <a:spcPts val="1795"/>
              </a:spcBef>
            </a:pPr>
            <a:r>
              <a:rPr sz="2400" spc="114" dirty="0"/>
              <a:t>The </a:t>
            </a:r>
            <a:r>
              <a:rPr sz="2400" spc="5" dirty="0"/>
              <a:t>LabLink </a:t>
            </a:r>
            <a:r>
              <a:rPr sz="2400" spc="150" dirty="0"/>
              <a:t>project </a:t>
            </a:r>
            <a:r>
              <a:rPr sz="2400" spc="80" dirty="0"/>
              <a:t>aims </a:t>
            </a:r>
            <a:r>
              <a:rPr sz="2400" spc="245" dirty="0"/>
              <a:t>to </a:t>
            </a:r>
            <a:r>
              <a:rPr sz="2400" spc="105" dirty="0"/>
              <a:t>improve </a:t>
            </a:r>
            <a:r>
              <a:rPr sz="2400" spc="160" dirty="0"/>
              <a:t>patient </a:t>
            </a:r>
            <a:r>
              <a:rPr sz="2400" spc="275" dirty="0"/>
              <a:t>safety </a:t>
            </a:r>
            <a:r>
              <a:rPr sz="2400" spc="180" dirty="0"/>
              <a:t>and </a:t>
            </a:r>
            <a:r>
              <a:rPr sz="2400" spc="185" dirty="0"/>
              <a:t> </a:t>
            </a:r>
            <a:r>
              <a:rPr sz="2400" spc="180" dirty="0"/>
              <a:t>healthcare </a:t>
            </a:r>
            <a:r>
              <a:rPr sz="2400" spc="145" dirty="0"/>
              <a:t>efficiency </a:t>
            </a:r>
            <a:r>
              <a:rPr sz="2400" spc="200" dirty="0"/>
              <a:t>by </a:t>
            </a:r>
            <a:r>
              <a:rPr sz="2400" spc="25" dirty="0"/>
              <a:t>providing  </a:t>
            </a:r>
            <a:r>
              <a:rPr sz="2400" spc="95" dirty="0"/>
              <a:t>real-time </a:t>
            </a:r>
            <a:r>
              <a:rPr sz="2400" spc="85" dirty="0"/>
              <a:t>information </a:t>
            </a:r>
            <a:r>
              <a:rPr sz="2400" spc="90" dirty="0"/>
              <a:t> </a:t>
            </a:r>
            <a:r>
              <a:rPr sz="2400" spc="80" dirty="0"/>
              <a:t>on</a:t>
            </a:r>
            <a:r>
              <a:rPr sz="2400" spc="85" dirty="0"/>
              <a:t> </a:t>
            </a:r>
            <a:r>
              <a:rPr sz="2400" spc="210" dirty="0"/>
              <a:t>the </a:t>
            </a:r>
            <a:r>
              <a:rPr sz="2400" spc="170" dirty="0"/>
              <a:t>maintenance </a:t>
            </a:r>
            <a:r>
              <a:rPr sz="2400" spc="180" dirty="0"/>
              <a:t>and </a:t>
            </a:r>
            <a:r>
              <a:rPr sz="2400" spc="75" dirty="0"/>
              <a:t>calibration</a:t>
            </a:r>
            <a:r>
              <a:rPr sz="2400" spc="80" dirty="0"/>
              <a:t> </a:t>
            </a:r>
            <a:r>
              <a:rPr sz="2400" spc="204" dirty="0"/>
              <a:t>status </a:t>
            </a:r>
            <a:r>
              <a:rPr sz="2400" spc="229" dirty="0"/>
              <a:t>of </a:t>
            </a:r>
            <a:r>
              <a:rPr sz="2400" spc="95" dirty="0"/>
              <a:t>medical </a:t>
            </a:r>
            <a:r>
              <a:rPr sz="2400" spc="100" dirty="0"/>
              <a:t> </a:t>
            </a:r>
            <a:r>
              <a:rPr sz="2400" spc="120" dirty="0"/>
              <a:t>equipment</a:t>
            </a:r>
            <a:r>
              <a:rPr sz="2400" spc="25" dirty="0"/>
              <a:t> </a:t>
            </a:r>
            <a:r>
              <a:rPr sz="2400" spc="110" dirty="0"/>
              <a:t>through</a:t>
            </a:r>
            <a:r>
              <a:rPr sz="2400" spc="30" dirty="0"/>
              <a:t> </a:t>
            </a:r>
            <a:r>
              <a:rPr sz="2400" spc="210" dirty="0"/>
              <a:t>the</a:t>
            </a:r>
            <a:r>
              <a:rPr sz="2400" spc="30" dirty="0"/>
              <a:t> </a:t>
            </a:r>
            <a:r>
              <a:rPr sz="2400" spc="135" dirty="0"/>
              <a:t>use</a:t>
            </a:r>
            <a:r>
              <a:rPr sz="2400" spc="30" dirty="0"/>
              <a:t> </a:t>
            </a:r>
            <a:r>
              <a:rPr sz="2400" spc="229" dirty="0"/>
              <a:t>of</a:t>
            </a:r>
            <a:r>
              <a:rPr sz="2400" spc="30" dirty="0"/>
              <a:t> </a:t>
            </a:r>
            <a:r>
              <a:rPr sz="2400" spc="310" dirty="0"/>
              <a:t>QR</a:t>
            </a:r>
            <a:r>
              <a:rPr sz="2400" spc="30" dirty="0"/>
              <a:t> </a:t>
            </a:r>
            <a:r>
              <a:rPr sz="2400" spc="220" dirty="0"/>
              <a:t>codes</a:t>
            </a:r>
            <a:r>
              <a:rPr sz="2400" spc="30" dirty="0"/>
              <a:t> </a:t>
            </a:r>
            <a:r>
              <a:rPr sz="2400" spc="180" dirty="0"/>
              <a:t>and</a:t>
            </a:r>
            <a:r>
              <a:rPr sz="2400" spc="30" dirty="0"/>
              <a:t> </a:t>
            </a:r>
            <a:r>
              <a:rPr sz="2400" spc="385" dirty="0"/>
              <a:t>a</a:t>
            </a:r>
            <a:r>
              <a:rPr sz="2400" spc="30" dirty="0"/>
              <a:t> </a:t>
            </a:r>
            <a:r>
              <a:rPr sz="2400" spc="114" dirty="0"/>
              <a:t>centralized </a:t>
            </a:r>
            <a:r>
              <a:rPr sz="2400" spc="-745" dirty="0"/>
              <a:t> </a:t>
            </a:r>
            <a:r>
              <a:rPr sz="2400" spc="275" dirty="0"/>
              <a:t>database</a:t>
            </a:r>
            <a:endParaRPr sz="2400"/>
          </a:p>
          <a:p>
            <a:pPr>
              <a:lnSpc>
                <a:spcPct val="100000"/>
              </a:lnSpc>
            </a:pPr>
            <a:endParaRPr sz="2400"/>
          </a:p>
          <a:p>
            <a:pPr>
              <a:lnSpc>
                <a:spcPct val="100000"/>
              </a:lnSpc>
            </a:pPr>
            <a:endParaRPr sz="2000"/>
          </a:p>
          <a:p>
            <a:pPr marL="12700" marR="6916420">
              <a:lnSpc>
                <a:spcPct val="110900"/>
              </a:lnSpc>
            </a:pPr>
            <a:r>
              <a:rPr sz="2400" spc="100" dirty="0"/>
              <a:t>2023 </a:t>
            </a:r>
            <a:r>
              <a:rPr sz="2400" spc="-120" dirty="0"/>
              <a:t>April,21 </a:t>
            </a:r>
            <a:r>
              <a:rPr sz="2400" spc="-114" dirty="0"/>
              <a:t> </a:t>
            </a:r>
            <a:r>
              <a:rPr sz="2400" spc="229" dirty="0"/>
              <a:t>Team</a:t>
            </a:r>
            <a:r>
              <a:rPr sz="2400" spc="-45" dirty="0"/>
              <a:t> </a:t>
            </a:r>
            <a:r>
              <a:rPr sz="2400" spc="114" dirty="0"/>
              <a:t>Mavericks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75" y="2521587"/>
            <a:ext cx="5246391" cy="524886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465765" y="8239488"/>
            <a:ext cx="23723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25" dirty="0">
                <a:solidFill>
                  <a:srgbClr val="125B4F"/>
                </a:solidFill>
                <a:latin typeface="Lucida Sans Unicode"/>
                <a:cs typeface="Lucida Sans Unicode"/>
              </a:rPr>
              <a:t>ANKIT</a:t>
            </a:r>
            <a:r>
              <a:rPr sz="2400" spc="-180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400" spc="300" dirty="0">
                <a:solidFill>
                  <a:srgbClr val="125B4F"/>
                </a:solidFill>
                <a:latin typeface="Lucida Sans Unicode"/>
                <a:cs typeface="Lucida Sans Unicode"/>
              </a:rPr>
              <a:t>KUMAR</a:t>
            </a:r>
            <a:endParaRPr sz="240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20804" y="2521587"/>
            <a:ext cx="5246390" cy="52451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142115" y="8239488"/>
            <a:ext cx="2010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65" dirty="0">
                <a:solidFill>
                  <a:srgbClr val="125B4F"/>
                </a:solidFill>
                <a:latin typeface="Lucida Sans Unicode"/>
                <a:cs typeface="Lucida Sans Unicode"/>
              </a:rPr>
              <a:t>A</a:t>
            </a:r>
            <a:r>
              <a:rPr sz="2400" spc="450" dirty="0">
                <a:solidFill>
                  <a:srgbClr val="125B4F"/>
                </a:solidFill>
                <a:latin typeface="Lucida Sans Unicode"/>
                <a:cs typeface="Lucida Sans Unicode"/>
              </a:rPr>
              <a:t>R</a:t>
            </a:r>
            <a:r>
              <a:rPr sz="2400" spc="190" dirty="0">
                <a:solidFill>
                  <a:srgbClr val="125B4F"/>
                </a:solidFill>
                <a:latin typeface="Lucida Sans Unicode"/>
                <a:cs typeface="Lucida Sans Unicode"/>
              </a:rPr>
              <a:t>N</a:t>
            </a:r>
            <a:r>
              <a:rPr sz="2400" spc="265" dirty="0">
                <a:solidFill>
                  <a:srgbClr val="125B4F"/>
                </a:solidFill>
                <a:latin typeface="Lucida Sans Unicode"/>
                <a:cs typeface="Lucida Sans Unicode"/>
              </a:rPr>
              <a:t>A</a:t>
            </a:r>
            <a:r>
              <a:rPr sz="2400" spc="325" dirty="0">
                <a:solidFill>
                  <a:srgbClr val="125B4F"/>
                </a:solidFill>
                <a:latin typeface="Lucida Sans Unicode"/>
                <a:cs typeface="Lucida Sans Unicode"/>
              </a:rPr>
              <a:t>V</a:t>
            </a:r>
            <a:r>
              <a:rPr sz="2400" spc="-120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400" spc="705" dirty="0">
                <a:solidFill>
                  <a:srgbClr val="125B4F"/>
                </a:solidFill>
                <a:latin typeface="Lucida Sans Unicode"/>
                <a:cs typeface="Lucida Sans Unicode"/>
              </a:rPr>
              <a:t>J</a:t>
            </a:r>
            <a:r>
              <a:rPr sz="2400" spc="170" dirty="0">
                <a:solidFill>
                  <a:srgbClr val="125B4F"/>
                </a:solidFill>
                <a:latin typeface="Lucida Sans Unicode"/>
                <a:cs typeface="Lucida Sans Unicode"/>
              </a:rPr>
              <a:t>H</a:t>
            </a:r>
            <a:r>
              <a:rPr sz="2400" spc="265" dirty="0">
                <a:solidFill>
                  <a:srgbClr val="125B4F"/>
                </a:solidFill>
                <a:latin typeface="Lucida Sans Unicode"/>
                <a:cs typeface="Lucida Sans Unicode"/>
              </a:rPr>
              <a:t>A</a:t>
            </a:r>
            <a:endParaRPr sz="2400">
              <a:latin typeface="Lucida Sans Unicode"/>
              <a:cs typeface="Lucida Sans Unicode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014969" y="2525356"/>
            <a:ext cx="5246390" cy="52451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4097801" y="8254877"/>
            <a:ext cx="30810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90" dirty="0">
                <a:solidFill>
                  <a:srgbClr val="125B4F"/>
                </a:solidFill>
                <a:latin typeface="Lucida Sans Unicode"/>
                <a:cs typeface="Lucida Sans Unicode"/>
              </a:rPr>
              <a:t>PRABHJOT</a:t>
            </a:r>
            <a:r>
              <a:rPr sz="2400" spc="-170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400" spc="245" dirty="0">
                <a:solidFill>
                  <a:srgbClr val="125B4F"/>
                </a:solidFill>
                <a:latin typeface="Lucida Sans Unicode"/>
                <a:cs typeface="Lucida Sans Unicode"/>
              </a:rPr>
              <a:t>SINGH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847735" y="9581977"/>
            <a:ext cx="4248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400" spc="-60" dirty="0">
                <a:solidFill>
                  <a:srgbClr val="125B4F"/>
                </a:solidFill>
                <a:latin typeface="Microsoft Sans Serif"/>
                <a:cs typeface="Microsoft Sans Serif"/>
              </a:rPr>
              <a:t>1</a:t>
            </a:r>
            <a:r>
              <a:rPr sz="2400" spc="525" dirty="0">
                <a:solidFill>
                  <a:srgbClr val="125B4F"/>
                </a:solidFill>
                <a:latin typeface="Microsoft Sans Serif"/>
                <a:cs typeface="Microsoft Sans Serif"/>
              </a:rPr>
              <a:t>0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3798756" y="916943"/>
            <a:ext cx="34734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440" dirty="0">
                <a:latin typeface="Lucida Sans Unicode"/>
                <a:cs typeface="Lucida Sans Unicode"/>
              </a:rPr>
              <a:t>THE</a:t>
            </a:r>
            <a:r>
              <a:rPr sz="4800" b="0" spc="-315" dirty="0">
                <a:latin typeface="Lucida Sans Unicode"/>
                <a:cs typeface="Lucida Sans Unicode"/>
              </a:rPr>
              <a:t> </a:t>
            </a:r>
            <a:r>
              <a:rPr sz="4800" b="0" spc="570" dirty="0">
                <a:latin typeface="Lucida Sans Unicode"/>
                <a:cs typeface="Lucida Sans Unicode"/>
              </a:rPr>
              <a:t>TEAM</a:t>
            </a:r>
            <a:endParaRPr sz="48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58437" y="4343498"/>
            <a:ext cx="1200785" cy="1850389"/>
          </a:xfrm>
          <a:custGeom>
            <a:avLst/>
            <a:gdLst/>
            <a:ahLst/>
            <a:cxnLst/>
            <a:rect l="l" t="t" r="r" b="b"/>
            <a:pathLst>
              <a:path w="1200785" h="1850389">
                <a:moveTo>
                  <a:pt x="1168010" y="0"/>
                </a:moveTo>
                <a:lnTo>
                  <a:pt x="1177044" y="0"/>
                </a:lnTo>
                <a:lnTo>
                  <a:pt x="1184572" y="3011"/>
                </a:lnTo>
                <a:lnTo>
                  <a:pt x="1190595" y="9034"/>
                </a:lnTo>
                <a:lnTo>
                  <a:pt x="1197048" y="15057"/>
                </a:lnTo>
                <a:lnTo>
                  <a:pt x="1200275" y="22585"/>
                </a:lnTo>
                <a:lnTo>
                  <a:pt x="1200275" y="31620"/>
                </a:lnTo>
                <a:lnTo>
                  <a:pt x="1200275" y="234892"/>
                </a:lnTo>
                <a:lnTo>
                  <a:pt x="1200275" y="243926"/>
                </a:lnTo>
                <a:lnTo>
                  <a:pt x="1197048" y="251670"/>
                </a:lnTo>
                <a:lnTo>
                  <a:pt x="1190595" y="258123"/>
                </a:lnTo>
                <a:lnTo>
                  <a:pt x="1184572" y="264146"/>
                </a:lnTo>
                <a:lnTo>
                  <a:pt x="1177044" y="267158"/>
                </a:lnTo>
                <a:lnTo>
                  <a:pt x="1168010" y="267158"/>
                </a:lnTo>
                <a:lnTo>
                  <a:pt x="758883" y="267158"/>
                </a:lnTo>
                <a:lnTo>
                  <a:pt x="749849" y="267158"/>
                </a:lnTo>
                <a:lnTo>
                  <a:pt x="745332" y="271460"/>
                </a:lnTo>
                <a:lnTo>
                  <a:pt x="745332" y="280064"/>
                </a:lnTo>
                <a:lnTo>
                  <a:pt x="745332" y="1818481"/>
                </a:lnTo>
                <a:lnTo>
                  <a:pt x="745332" y="1827086"/>
                </a:lnTo>
                <a:lnTo>
                  <a:pt x="742105" y="1834614"/>
                </a:lnTo>
                <a:lnTo>
                  <a:pt x="735652" y="1841067"/>
                </a:lnTo>
                <a:lnTo>
                  <a:pt x="729629" y="1847090"/>
                </a:lnTo>
                <a:lnTo>
                  <a:pt x="722316" y="1850102"/>
                </a:lnTo>
                <a:lnTo>
                  <a:pt x="713712" y="1850102"/>
                </a:lnTo>
                <a:lnTo>
                  <a:pt x="470430" y="1850102"/>
                </a:lnTo>
                <a:lnTo>
                  <a:pt x="461826" y="1850102"/>
                </a:lnTo>
                <a:lnTo>
                  <a:pt x="454297" y="1847090"/>
                </a:lnTo>
                <a:lnTo>
                  <a:pt x="447844" y="1841067"/>
                </a:lnTo>
                <a:lnTo>
                  <a:pt x="441821" y="1834614"/>
                </a:lnTo>
                <a:lnTo>
                  <a:pt x="438810" y="1827086"/>
                </a:lnTo>
                <a:lnTo>
                  <a:pt x="438810" y="1818481"/>
                </a:lnTo>
                <a:lnTo>
                  <a:pt x="438810" y="280064"/>
                </a:lnTo>
                <a:lnTo>
                  <a:pt x="438810" y="271460"/>
                </a:lnTo>
                <a:lnTo>
                  <a:pt x="434293" y="267158"/>
                </a:lnTo>
                <a:lnTo>
                  <a:pt x="425258" y="267158"/>
                </a:lnTo>
                <a:lnTo>
                  <a:pt x="31620" y="267158"/>
                </a:lnTo>
                <a:lnTo>
                  <a:pt x="23016" y="267158"/>
                </a:lnTo>
                <a:lnTo>
                  <a:pt x="15487" y="264146"/>
                </a:lnTo>
                <a:lnTo>
                  <a:pt x="9034" y="258123"/>
                </a:lnTo>
                <a:lnTo>
                  <a:pt x="3011" y="251670"/>
                </a:lnTo>
                <a:lnTo>
                  <a:pt x="0" y="243926"/>
                </a:lnTo>
                <a:lnTo>
                  <a:pt x="0" y="234892"/>
                </a:lnTo>
                <a:lnTo>
                  <a:pt x="0" y="31620"/>
                </a:lnTo>
                <a:lnTo>
                  <a:pt x="0" y="22585"/>
                </a:lnTo>
                <a:lnTo>
                  <a:pt x="3011" y="15057"/>
                </a:lnTo>
                <a:lnTo>
                  <a:pt x="9034" y="9034"/>
                </a:lnTo>
                <a:lnTo>
                  <a:pt x="15487" y="3011"/>
                </a:lnTo>
                <a:lnTo>
                  <a:pt x="23016" y="0"/>
                </a:lnTo>
                <a:lnTo>
                  <a:pt x="31620" y="0"/>
                </a:lnTo>
                <a:lnTo>
                  <a:pt x="1168010" y="0"/>
                </a:lnTo>
                <a:close/>
              </a:path>
            </a:pathLst>
          </a:custGeom>
          <a:ln w="62777">
            <a:solidFill>
              <a:srgbClr val="2E60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09436" y="4343498"/>
            <a:ext cx="1142365" cy="1850389"/>
          </a:xfrm>
          <a:custGeom>
            <a:avLst/>
            <a:gdLst/>
            <a:ahLst/>
            <a:cxnLst/>
            <a:rect l="l" t="t" r="r" b="b"/>
            <a:pathLst>
              <a:path w="1142364" h="1850389">
                <a:moveTo>
                  <a:pt x="835030" y="31620"/>
                </a:moveTo>
                <a:lnTo>
                  <a:pt x="835030" y="22585"/>
                </a:lnTo>
                <a:lnTo>
                  <a:pt x="838042" y="15057"/>
                </a:lnTo>
                <a:lnTo>
                  <a:pt x="844064" y="9034"/>
                </a:lnTo>
                <a:lnTo>
                  <a:pt x="850517" y="3011"/>
                </a:lnTo>
                <a:lnTo>
                  <a:pt x="858261" y="0"/>
                </a:lnTo>
                <a:lnTo>
                  <a:pt x="867295" y="0"/>
                </a:lnTo>
                <a:lnTo>
                  <a:pt x="1109932" y="0"/>
                </a:lnTo>
                <a:lnTo>
                  <a:pt x="1118966" y="0"/>
                </a:lnTo>
                <a:lnTo>
                  <a:pt x="1126495" y="3011"/>
                </a:lnTo>
                <a:lnTo>
                  <a:pt x="1132518" y="9034"/>
                </a:lnTo>
                <a:lnTo>
                  <a:pt x="1138971" y="15057"/>
                </a:lnTo>
                <a:lnTo>
                  <a:pt x="1142197" y="22585"/>
                </a:lnTo>
                <a:lnTo>
                  <a:pt x="1142197" y="31620"/>
                </a:lnTo>
                <a:lnTo>
                  <a:pt x="1142197" y="1818481"/>
                </a:lnTo>
                <a:lnTo>
                  <a:pt x="1142197" y="1827086"/>
                </a:lnTo>
                <a:lnTo>
                  <a:pt x="1138971" y="1834614"/>
                </a:lnTo>
                <a:lnTo>
                  <a:pt x="1132518" y="1841067"/>
                </a:lnTo>
                <a:lnTo>
                  <a:pt x="1126495" y="1847090"/>
                </a:lnTo>
                <a:lnTo>
                  <a:pt x="1118966" y="1850102"/>
                </a:lnTo>
                <a:lnTo>
                  <a:pt x="1109932" y="1850102"/>
                </a:lnTo>
                <a:lnTo>
                  <a:pt x="867295" y="1850102"/>
                </a:lnTo>
                <a:lnTo>
                  <a:pt x="858261" y="1850102"/>
                </a:lnTo>
                <a:lnTo>
                  <a:pt x="850517" y="1847090"/>
                </a:lnTo>
                <a:lnTo>
                  <a:pt x="844064" y="1841067"/>
                </a:lnTo>
                <a:lnTo>
                  <a:pt x="838042" y="1834614"/>
                </a:lnTo>
                <a:lnTo>
                  <a:pt x="835030" y="1827086"/>
                </a:lnTo>
                <a:lnTo>
                  <a:pt x="835030" y="1818481"/>
                </a:lnTo>
                <a:lnTo>
                  <a:pt x="835030" y="1067987"/>
                </a:lnTo>
                <a:lnTo>
                  <a:pt x="835030" y="1058952"/>
                </a:lnTo>
                <a:lnTo>
                  <a:pt x="830728" y="1054435"/>
                </a:lnTo>
                <a:lnTo>
                  <a:pt x="822124" y="1054435"/>
                </a:lnTo>
                <a:lnTo>
                  <a:pt x="320073" y="1054435"/>
                </a:lnTo>
                <a:lnTo>
                  <a:pt x="311039" y="1054435"/>
                </a:lnTo>
                <a:lnTo>
                  <a:pt x="306522" y="1058952"/>
                </a:lnTo>
                <a:lnTo>
                  <a:pt x="306522" y="1067987"/>
                </a:lnTo>
                <a:lnTo>
                  <a:pt x="306522" y="1818481"/>
                </a:lnTo>
                <a:lnTo>
                  <a:pt x="306522" y="1827086"/>
                </a:lnTo>
                <a:lnTo>
                  <a:pt x="303510" y="1834614"/>
                </a:lnTo>
                <a:lnTo>
                  <a:pt x="297487" y="1841067"/>
                </a:lnTo>
                <a:lnTo>
                  <a:pt x="291464" y="1847090"/>
                </a:lnTo>
                <a:lnTo>
                  <a:pt x="283936" y="1850102"/>
                </a:lnTo>
                <a:lnTo>
                  <a:pt x="274901" y="1850102"/>
                </a:lnTo>
                <a:lnTo>
                  <a:pt x="31620" y="1850102"/>
                </a:lnTo>
                <a:lnTo>
                  <a:pt x="23016" y="1850102"/>
                </a:lnTo>
                <a:lnTo>
                  <a:pt x="15487" y="1847090"/>
                </a:lnTo>
                <a:lnTo>
                  <a:pt x="9034" y="1841067"/>
                </a:lnTo>
                <a:lnTo>
                  <a:pt x="3011" y="1834614"/>
                </a:lnTo>
                <a:lnTo>
                  <a:pt x="0" y="1827086"/>
                </a:lnTo>
                <a:lnTo>
                  <a:pt x="0" y="1818481"/>
                </a:lnTo>
                <a:lnTo>
                  <a:pt x="0" y="31620"/>
                </a:lnTo>
                <a:lnTo>
                  <a:pt x="0" y="22585"/>
                </a:lnTo>
                <a:lnTo>
                  <a:pt x="3011" y="15057"/>
                </a:lnTo>
                <a:lnTo>
                  <a:pt x="9034" y="9034"/>
                </a:lnTo>
                <a:lnTo>
                  <a:pt x="15487" y="3011"/>
                </a:lnTo>
                <a:lnTo>
                  <a:pt x="23016" y="0"/>
                </a:lnTo>
                <a:lnTo>
                  <a:pt x="31620" y="0"/>
                </a:lnTo>
                <a:lnTo>
                  <a:pt x="274901" y="0"/>
                </a:lnTo>
                <a:lnTo>
                  <a:pt x="283936" y="0"/>
                </a:lnTo>
                <a:lnTo>
                  <a:pt x="291464" y="3011"/>
                </a:lnTo>
                <a:lnTo>
                  <a:pt x="297487" y="9034"/>
                </a:lnTo>
                <a:lnTo>
                  <a:pt x="303510" y="15057"/>
                </a:lnTo>
                <a:lnTo>
                  <a:pt x="306522" y="22585"/>
                </a:lnTo>
                <a:lnTo>
                  <a:pt x="306522" y="31620"/>
                </a:lnTo>
                <a:lnTo>
                  <a:pt x="306522" y="774371"/>
                </a:lnTo>
                <a:lnTo>
                  <a:pt x="306522" y="782975"/>
                </a:lnTo>
                <a:lnTo>
                  <a:pt x="311039" y="787277"/>
                </a:lnTo>
                <a:lnTo>
                  <a:pt x="320073" y="787277"/>
                </a:lnTo>
                <a:lnTo>
                  <a:pt x="822124" y="787277"/>
                </a:lnTo>
                <a:lnTo>
                  <a:pt x="830728" y="787277"/>
                </a:lnTo>
                <a:lnTo>
                  <a:pt x="835030" y="782975"/>
                </a:lnTo>
                <a:lnTo>
                  <a:pt x="835030" y="774371"/>
                </a:lnTo>
                <a:lnTo>
                  <a:pt x="835030" y="31620"/>
                </a:lnTo>
                <a:close/>
              </a:path>
            </a:pathLst>
          </a:custGeom>
          <a:ln w="62777">
            <a:solidFill>
              <a:srgbClr val="2E60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72026" y="4343498"/>
            <a:ext cx="1341755" cy="1850389"/>
          </a:xfrm>
          <a:custGeom>
            <a:avLst/>
            <a:gdLst/>
            <a:ahLst/>
            <a:cxnLst/>
            <a:rect l="l" t="t" r="r" b="b"/>
            <a:pathLst>
              <a:path w="1341754" h="1850389">
                <a:moveTo>
                  <a:pt x="1058912" y="1850102"/>
                </a:moveTo>
                <a:lnTo>
                  <a:pt x="1021484" y="1823644"/>
                </a:lnTo>
                <a:lnTo>
                  <a:pt x="953081" y="1540998"/>
                </a:lnTo>
                <a:lnTo>
                  <a:pt x="951360" y="1533685"/>
                </a:lnTo>
                <a:lnTo>
                  <a:pt x="946843" y="1530028"/>
                </a:lnTo>
                <a:lnTo>
                  <a:pt x="939530" y="1530028"/>
                </a:lnTo>
                <a:lnTo>
                  <a:pt x="395534" y="1530028"/>
                </a:lnTo>
                <a:lnTo>
                  <a:pt x="388220" y="1530028"/>
                </a:lnTo>
                <a:lnTo>
                  <a:pt x="383703" y="1533685"/>
                </a:lnTo>
                <a:lnTo>
                  <a:pt x="381982" y="1540998"/>
                </a:lnTo>
                <a:lnTo>
                  <a:pt x="316161" y="1823644"/>
                </a:lnTo>
                <a:lnTo>
                  <a:pt x="310676" y="1835219"/>
                </a:lnTo>
                <a:lnTo>
                  <a:pt x="302609" y="1843487"/>
                </a:lnTo>
                <a:lnTo>
                  <a:pt x="291962" y="1848448"/>
                </a:lnTo>
                <a:lnTo>
                  <a:pt x="278733" y="1850102"/>
                </a:lnTo>
                <a:lnTo>
                  <a:pt x="27707" y="1850102"/>
                </a:lnTo>
                <a:lnTo>
                  <a:pt x="13228" y="1847964"/>
                </a:lnTo>
                <a:lnTo>
                  <a:pt x="3992" y="1841551"/>
                </a:lnTo>
                <a:lnTo>
                  <a:pt x="0" y="1830863"/>
                </a:lnTo>
                <a:lnTo>
                  <a:pt x="1250" y="1815900"/>
                </a:lnTo>
                <a:lnTo>
                  <a:pt x="482651" y="26457"/>
                </a:lnTo>
                <a:lnTo>
                  <a:pt x="519433" y="0"/>
                </a:lnTo>
                <a:lnTo>
                  <a:pt x="820793" y="0"/>
                </a:lnTo>
                <a:lnTo>
                  <a:pt x="857575" y="26457"/>
                </a:lnTo>
                <a:lnTo>
                  <a:pt x="1338976" y="1815900"/>
                </a:lnTo>
                <a:lnTo>
                  <a:pt x="1341557" y="1826225"/>
                </a:lnTo>
                <a:lnTo>
                  <a:pt x="1339742" y="1836671"/>
                </a:lnTo>
                <a:lnTo>
                  <a:pt x="1334298" y="1844132"/>
                </a:lnTo>
                <a:lnTo>
                  <a:pt x="1325223" y="1848609"/>
                </a:lnTo>
                <a:lnTo>
                  <a:pt x="1312519" y="1850102"/>
                </a:lnTo>
                <a:lnTo>
                  <a:pt x="1058912" y="1850102"/>
                </a:lnTo>
                <a:close/>
              </a:path>
              <a:path w="1341754" h="1850389">
                <a:moveTo>
                  <a:pt x="445223" y="1273840"/>
                </a:moveTo>
                <a:lnTo>
                  <a:pt x="443502" y="1279003"/>
                </a:lnTo>
                <a:lnTo>
                  <a:pt x="444362" y="1283090"/>
                </a:lnTo>
                <a:lnTo>
                  <a:pt x="447804" y="1286101"/>
                </a:lnTo>
                <a:lnTo>
                  <a:pt x="451676" y="1288682"/>
                </a:lnTo>
                <a:lnTo>
                  <a:pt x="455332" y="1289973"/>
                </a:lnTo>
                <a:lnTo>
                  <a:pt x="458774" y="1289973"/>
                </a:lnTo>
                <a:lnTo>
                  <a:pt x="876289" y="1289973"/>
                </a:lnTo>
                <a:lnTo>
                  <a:pt x="879731" y="1289973"/>
                </a:lnTo>
                <a:lnTo>
                  <a:pt x="883173" y="1288682"/>
                </a:lnTo>
                <a:lnTo>
                  <a:pt x="886614" y="1286101"/>
                </a:lnTo>
                <a:lnTo>
                  <a:pt x="890486" y="1283090"/>
                </a:lnTo>
                <a:lnTo>
                  <a:pt x="891347" y="1279003"/>
                </a:lnTo>
                <a:lnTo>
                  <a:pt x="889196" y="1273840"/>
                </a:lnTo>
                <a:lnTo>
                  <a:pt x="673017" y="407190"/>
                </a:lnTo>
                <a:lnTo>
                  <a:pt x="670866" y="401597"/>
                </a:lnTo>
                <a:lnTo>
                  <a:pt x="668070" y="398801"/>
                </a:lnTo>
                <a:lnTo>
                  <a:pt x="664628" y="398801"/>
                </a:lnTo>
                <a:lnTo>
                  <a:pt x="661186" y="398801"/>
                </a:lnTo>
                <a:lnTo>
                  <a:pt x="658605" y="401597"/>
                </a:lnTo>
                <a:lnTo>
                  <a:pt x="656884" y="407190"/>
                </a:lnTo>
                <a:lnTo>
                  <a:pt x="445223" y="1273840"/>
                </a:lnTo>
                <a:close/>
              </a:path>
            </a:pathLst>
          </a:custGeom>
          <a:ln w="62777">
            <a:solidFill>
              <a:srgbClr val="2E60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38145" y="4343498"/>
            <a:ext cx="1221105" cy="1850389"/>
          </a:xfrm>
          <a:custGeom>
            <a:avLst/>
            <a:gdLst/>
            <a:ahLst/>
            <a:cxnLst/>
            <a:rect l="l" t="t" r="r" b="b"/>
            <a:pathLst>
              <a:path w="1221104" h="1850389">
                <a:moveTo>
                  <a:pt x="914403" y="31620"/>
                </a:moveTo>
                <a:lnTo>
                  <a:pt x="914403" y="22585"/>
                </a:lnTo>
                <a:lnTo>
                  <a:pt x="917414" y="15057"/>
                </a:lnTo>
                <a:lnTo>
                  <a:pt x="923437" y="9034"/>
                </a:lnTo>
                <a:lnTo>
                  <a:pt x="929890" y="3011"/>
                </a:lnTo>
                <a:lnTo>
                  <a:pt x="937419" y="0"/>
                </a:lnTo>
                <a:lnTo>
                  <a:pt x="946023" y="0"/>
                </a:lnTo>
                <a:lnTo>
                  <a:pt x="1189305" y="0"/>
                </a:lnTo>
                <a:lnTo>
                  <a:pt x="1198339" y="0"/>
                </a:lnTo>
                <a:lnTo>
                  <a:pt x="1205868" y="3011"/>
                </a:lnTo>
                <a:lnTo>
                  <a:pt x="1211891" y="9034"/>
                </a:lnTo>
                <a:lnTo>
                  <a:pt x="1217913" y="15057"/>
                </a:lnTo>
                <a:lnTo>
                  <a:pt x="1220925" y="22585"/>
                </a:lnTo>
                <a:lnTo>
                  <a:pt x="1220925" y="31620"/>
                </a:lnTo>
                <a:lnTo>
                  <a:pt x="1220925" y="1818481"/>
                </a:lnTo>
                <a:lnTo>
                  <a:pt x="1220925" y="1827086"/>
                </a:lnTo>
                <a:lnTo>
                  <a:pt x="1217913" y="1834614"/>
                </a:lnTo>
                <a:lnTo>
                  <a:pt x="1211891" y="1841067"/>
                </a:lnTo>
                <a:lnTo>
                  <a:pt x="1205868" y="1847090"/>
                </a:lnTo>
                <a:lnTo>
                  <a:pt x="1198339" y="1850102"/>
                </a:lnTo>
                <a:lnTo>
                  <a:pt x="1189305" y="1850102"/>
                </a:lnTo>
                <a:lnTo>
                  <a:pt x="933117" y="1850102"/>
                </a:lnTo>
                <a:lnTo>
                  <a:pt x="896334" y="1826225"/>
                </a:lnTo>
                <a:lnTo>
                  <a:pt x="320073" y="642082"/>
                </a:lnTo>
                <a:lnTo>
                  <a:pt x="316201" y="636920"/>
                </a:lnTo>
                <a:lnTo>
                  <a:pt x="312544" y="634769"/>
                </a:lnTo>
                <a:lnTo>
                  <a:pt x="309103" y="635629"/>
                </a:lnTo>
                <a:lnTo>
                  <a:pt x="305661" y="636490"/>
                </a:lnTo>
                <a:lnTo>
                  <a:pt x="303940" y="640362"/>
                </a:lnTo>
                <a:lnTo>
                  <a:pt x="303940" y="647245"/>
                </a:lnTo>
                <a:lnTo>
                  <a:pt x="306522" y="1818481"/>
                </a:lnTo>
                <a:lnTo>
                  <a:pt x="306522" y="1827086"/>
                </a:lnTo>
                <a:lnTo>
                  <a:pt x="303510" y="1834614"/>
                </a:lnTo>
                <a:lnTo>
                  <a:pt x="297487" y="1841067"/>
                </a:lnTo>
                <a:lnTo>
                  <a:pt x="291464" y="1847090"/>
                </a:lnTo>
                <a:lnTo>
                  <a:pt x="283936" y="1850102"/>
                </a:lnTo>
                <a:lnTo>
                  <a:pt x="274901" y="1850102"/>
                </a:lnTo>
                <a:lnTo>
                  <a:pt x="31620" y="1850102"/>
                </a:lnTo>
                <a:lnTo>
                  <a:pt x="23016" y="1850102"/>
                </a:lnTo>
                <a:lnTo>
                  <a:pt x="15487" y="1847090"/>
                </a:lnTo>
                <a:lnTo>
                  <a:pt x="9034" y="1841067"/>
                </a:lnTo>
                <a:lnTo>
                  <a:pt x="3011" y="1834614"/>
                </a:lnTo>
                <a:lnTo>
                  <a:pt x="0" y="1827086"/>
                </a:lnTo>
                <a:lnTo>
                  <a:pt x="0" y="1818481"/>
                </a:lnTo>
                <a:lnTo>
                  <a:pt x="0" y="31620"/>
                </a:lnTo>
                <a:lnTo>
                  <a:pt x="0" y="22585"/>
                </a:lnTo>
                <a:lnTo>
                  <a:pt x="3011" y="15057"/>
                </a:lnTo>
                <a:lnTo>
                  <a:pt x="9034" y="9034"/>
                </a:lnTo>
                <a:lnTo>
                  <a:pt x="15487" y="3011"/>
                </a:lnTo>
                <a:lnTo>
                  <a:pt x="23016" y="0"/>
                </a:lnTo>
                <a:lnTo>
                  <a:pt x="31620" y="0"/>
                </a:lnTo>
                <a:lnTo>
                  <a:pt x="285226" y="0"/>
                </a:lnTo>
                <a:lnTo>
                  <a:pt x="322654" y="23876"/>
                </a:lnTo>
                <a:lnTo>
                  <a:pt x="901497" y="1213181"/>
                </a:lnTo>
                <a:lnTo>
                  <a:pt x="904938" y="1218344"/>
                </a:lnTo>
                <a:lnTo>
                  <a:pt x="908380" y="1220495"/>
                </a:lnTo>
                <a:lnTo>
                  <a:pt x="911822" y="1219634"/>
                </a:lnTo>
                <a:lnTo>
                  <a:pt x="915263" y="1218774"/>
                </a:lnTo>
                <a:lnTo>
                  <a:pt x="916984" y="1214902"/>
                </a:lnTo>
                <a:lnTo>
                  <a:pt x="916984" y="1208019"/>
                </a:lnTo>
                <a:lnTo>
                  <a:pt x="914403" y="31620"/>
                </a:lnTo>
                <a:close/>
              </a:path>
            </a:pathLst>
          </a:custGeom>
          <a:ln w="62777">
            <a:solidFill>
              <a:srgbClr val="2E60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94917" y="4343498"/>
            <a:ext cx="1231900" cy="1850389"/>
          </a:xfrm>
          <a:custGeom>
            <a:avLst/>
            <a:gdLst/>
            <a:ahLst/>
            <a:cxnLst/>
            <a:rect l="l" t="t" r="r" b="b"/>
            <a:pathLst>
              <a:path w="1231900" h="1850389">
                <a:moveTo>
                  <a:pt x="31620" y="1850102"/>
                </a:moveTo>
                <a:lnTo>
                  <a:pt x="23016" y="1850102"/>
                </a:lnTo>
                <a:lnTo>
                  <a:pt x="15487" y="1847090"/>
                </a:lnTo>
                <a:lnTo>
                  <a:pt x="9034" y="1841067"/>
                </a:lnTo>
                <a:lnTo>
                  <a:pt x="3011" y="1834614"/>
                </a:lnTo>
                <a:lnTo>
                  <a:pt x="0" y="1827086"/>
                </a:lnTo>
                <a:lnTo>
                  <a:pt x="0" y="1818481"/>
                </a:lnTo>
                <a:lnTo>
                  <a:pt x="0" y="31620"/>
                </a:lnTo>
                <a:lnTo>
                  <a:pt x="0" y="22585"/>
                </a:lnTo>
                <a:lnTo>
                  <a:pt x="3011" y="15057"/>
                </a:lnTo>
                <a:lnTo>
                  <a:pt x="9034" y="9034"/>
                </a:lnTo>
                <a:lnTo>
                  <a:pt x="15487" y="3011"/>
                </a:lnTo>
                <a:lnTo>
                  <a:pt x="23016" y="0"/>
                </a:lnTo>
                <a:lnTo>
                  <a:pt x="31620" y="0"/>
                </a:lnTo>
                <a:lnTo>
                  <a:pt x="274901" y="0"/>
                </a:lnTo>
                <a:lnTo>
                  <a:pt x="283936" y="0"/>
                </a:lnTo>
                <a:lnTo>
                  <a:pt x="291464" y="3011"/>
                </a:lnTo>
                <a:lnTo>
                  <a:pt x="297487" y="9034"/>
                </a:lnTo>
                <a:lnTo>
                  <a:pt x="303510" y="15057"/>
                </a:lnTo>
                <a:lnTo>
                  <a:pt x="306522" y="22585"/>
                </a:lnTo>
                <a:lnTo>
                  <a:pt x="306522" y="31620"/>
                </a:lnTo>
                <a:lnTo>
                  <a:pt x="306522" y="793085"/>
                </a:lnTo>
                <a:lnTo>
                  <a:pt x="306522" y="798247"/>
                </a:lnTo>
                <a:lnTo>
                  <a:pt x="308242" y="801689"/>
                </a:lnTo>
                <a:lnTo>
                  <a:pt x="311684" y="803410"/>
                </a:lnTo>
                <a:lnTo>
                  <a:pt x="315556" y="805131"/>
                </a:lnTo>
                <a:lnTo>
                  <a:pt x="319213" y="803410"/>
                </a:lnTo>
                <a:lnTo>
                  <a:pt x="322654" y="798247"/>
                </a:lnTo>
                <a:lnTo>
                  <a:pt x="864714" y="21295"/>
                </a:lnTo>
                <a:lnTo>
                  <a:pt x="871853" y="11978"/>
                </a:lnTo>
                <a:lnTo>
                  <a:pt x="880363" y="5323"/>
                </a:lnTo>
                <a:lnTo>
                  <a:pt x="890244" y="1330"/>
                </a:lnTo>
                <a:lnTo>
                  <a:pt x="901497" y="0"/>
                </a:lnTo>
                <a:lnTo>
                  <a:pt x="1168655" y="0"/>
                </a:lnTo>
                <a:lnTo>
                  <a:pt x="1195758" y="24844"/>
                </a:lnTo>
                <a:lnTo>
                  <a:pt x="1193661" y="31862"/>
                </a:lnTo>
                <a:lnTo>
                  <a:pt x="1189305" y="39363"/>
                </a:lnTo>
                <a:lnTo>
                  <a:pt x="689835" y="782114"/>
                </a:lnTo>
                <a:lnTo>
                  <a:pt x="688114" y="787707"/>
                </a:lnTo>
                <a:lnTo>
                  <a:pt x="688114" y="793945"/>
                </a:lnTo>
                <a:lnTo>
                  <a:pt x="689835" y="800828"/>
                </a:lnTo>
                <a:lnTo>
                  <a:pt x="1226733" y="1813319"/>
                </a:lnTo>
                <a:lnTo>
                  <a:pt x="1230174" y="1820202"/>
                </a:lnTo>
                <a:lnTo>
                  <a:pt x="1231895" y="1825365"/>
                </a:lnTo>
                <a:lnTo>
                  <a:pt x="1231895" y="1828806"/>
                </a:lnTo>
                <a:lnTo>
                  <a:pt x="1230242" y="1838123"/>
                </a:lnTo>
                <a:lnTo>
                  <a:pt x="1225281" y="1844778"/>
                </a:lnTo>
                <a:lnTo>
                  <a:pt x="1217013" y="1848771"/>
                </a:lnTo>
                <a:lnTo>
                  <a:pt x="1205437" y="1850102"/>
                </a:lnTo>
                <a:lnTo>
                  <a:pt x="935698" y="1850102"/>
                </a:lnTo>
                <a:lnTo>
                  <a:pt x="896334" y="1826225"/>
                </a:lnTo>
                <a:lnTo>
                  <a:pt x="478819" y="1038948"/>
                </a:lnTo>
                <a:lnTo>
                  <a:pt x="476668" y="1033355"/>
                </a:lnTo>
                <a:lnTo>
                  <a:pt x="473872" y="1030559"/>
                </a:lnTo>
                <a:lnTo>
                  <a:pt x="470430" y="1030559"/>
                </a:lnTo>
                <a:lnTo>
                  <a:pt x="466988" y="1030559"/>
                </a:lnTo>
                <a:lnTo>
                  <a:pt x="463547" y="1032279"/>
                </a:lnTo>
                <a:lnTo>
                  <a:pt x="460105" y="1035721"/>
                </a:lnTo>
                <a:lnTo>
                  <a:pt x="311684" y="1239639"/>
                </a:lnTo>
                <a:lnTo>
                  <a:pt x="308242" y="1246522"/>
                </a:lnTo>
                <a:lnTo>
                  <a:pt x="306522" y="1251685"/>
                </a:lnTo>
                <a:lnTo>
                  <a:pt x="306522" y="1255126"/>
                </a:lnTo>
                <a:lnTo>
                  <a:pt x="306522" y="1818481"/>
                </a:lnTo>
                <a:lnTo>
                  <a:pt x="306522" y="1827086"/>
                </a:lnTo>
                <a:lnTo>
                  <a:pt x="303510" y="1834614"/>
                </a:lnTo>
                <a:lnTo>
                  <a:pt x="297487" y="1841067"/>
                </a:lnTo>
                <a:lnTo>
                  <a:pt x="291464" y="1847090"/>
                </a:lnTo>
                <a:lnTo>
                  <a:pt x="283936" y="1850102"/>
                </a:lnTo>
                <a:lnTo>
                  <a:pt x="274901" y="1850102"/>
                </a:lnTo>
                <a:lnTo>
                  <a:pt x="31620" y="1850102"/>
                </a:lnTo>
                <a:close/>
              </a:path>
            </a:pathLst>
          </a:custGeom>
          <a:ln w="62777">
            <a:solidFill>
              <a:srgbClr val="2E60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87544" y="4343498"/>
            <a:ext cx="1231900" cy="1847850"/>
          </a:xfrm>
          <a:custGeom>
            <a:avLst/>
            <a:gdLst/>
            <a:ahLst/>
            <a:cxnLst/>
            <a:rect l="l" t="t" r="r" b="b"/>
            <a:pathLst>
              <a:path w="1231900" h="1847850">
                <a:moveTo>
                  <a:pt x="494307" y="1847520"/>
                </a:moveTo>
                <a:lnTo>
                  <a:pt x="485272" y="1847520"/>
                </a:lnTo>
                <a:lnTo>
                  <a:pt x="477744" y="1844509"/>
                </a:lnTo>
                <a:lnTo>
                  <a:pt x="471721" y="1838486"/>
                </a:lnTo>
                <a:lnTo>
                  <a:pt x="465698" y="1832033"/>
                </a:lnTo>
                <a:lnTo>
                  <a:pt x="462686" y="1824504"/>
                </a:lnTo>
                <a:lnTo>
                  <a:pt x="462686" y="1815900"/>
                </a:lnTo>
                <a:lnTo>
                  <a:pt x="462686" y="1102188"/>
                </a:lnTo>
                <a:lnTo>
                  <a:pt x="460105" y="1086055"/>
                </a:lnTo>
                <a:lnTo>
                  <a:pt x="2581" y="36782"/>
                </a:lnTo>
                <a:lnTo>
                  <a:pt x="860" y="33340"/>
                </a:lnTo>
                <a:lnTo>
                  <a:pt x="0" y="28178"/>
                </a:lnTo>
                <a:lnTo>
                  <a:pt x="0" y="21295"/>
                </a:lnTo>
                <a:lnTo>
                  <a:pt x="1653" y="11978"/>
                </a:lnTo>
                <a:lnTo>
                  <a:pt x="6614" y="5323"/>
                </a:lnTo>
                <a:lnTo>
                  <a:pt x="14882" y="1330"/>
                </a:lnTo>
                <a:lnTo>
                  <a:pt x="26457" y="0"/>
                </a:lnTo>
                <a:lnTo>
                  <a:pt x="285226" y="0"/>
                </a:lnTo>
                <a:lnTo>
                  <a:pt x="322654" y="23876"/>
                </a:lnTo>
                <a:lnTo>
                  <a:pt x="607881" y="737588"/>
                </a:lnTo>
                <a:lnTo>
                  <a:pt x="611793" y="744364"/>
                </a:lnTo>
                <a:lnTo>
                  <a:pt x="615786" y="746622"/>
                </a:lnTo>
                <a:lnTo>
                  <a:pt x="619860" y="744364"/>
                </a:lnTo>
                <a:lnTo>
                  <a:pt x="624014" y="737588"/>
                </a:lnTo>
                <a:lnTo>
                  <a:pt x="906659" y="23876"/>
                </a:lnTo>
                <a:lnTo>
                  <a:pt x="911862" y="13430"/>
                </a:lnTo>
                <a:lnTo>
                  <a:pt x="919727" y="5969"/>
                </a:lnTo>
                <a:lnTo>
                  <a:pt x="930253" y="1492"/>
                </a:lnTo>
                <a:lnTo>
                  <a:pt x="943442" y="0"/>
                </a:lnTo>
                <a:lnTo>
                  <a:pt x="1205437" y="0"/>
                </a:lnTo>
                <a:lnTo>
                  <a:pt x="1231734" y="22585"/>
                </a:lnTo>
                <a:lnTo>
                  <a:pt x="1231210" y="29361"/>
                </a:lnTo>
                <a:lnTo>
                  <a:pt x="1229314" y="36782"/>
                </a:lnTo>
                <a:lnTo>
                  <a:pt x="769208" y="1086055"/>
                </a:lnTo>
                <a:lnTo>
                  <a:pt x="766627" y="1102188"/>
                </a:lnTo>
                <a:lnTo>
                  <a:pt x="766627" y="1815900"/>
                </a:lnTo>
                <a:lnTo>
                  <a:pt x="766627" y="1824504"/>
                </a:lnTo>
                <a:lnTo>
                  <a:pt x="763401" y="1832033"/>
                </a:lnTo>
                <a:lnTo>
                  <a:pt x="756947" y="1838486"/>
                </a:lnTo>
                <a:lnTo>
                  <a:pt x="750925" y="1844509"/>
                </a:lnTo>
                <a:lnTo>
                  <a:pt x="743611" y="1847520"/>
                </a:lnTo>
                <a:lnTo>
                  <a:pt x="735007" y="1847520"/>
                </a:lnTo>
                <a:lnTo>
                  <a:pt x="494307" y="1847520"/>
                </a:lnTo>
                <a:close/>
              </a:path>
            </a:pathLst>
          </a:custGeom>
          <a:ln w="62777">
            <a:solidFill>
              <a:srgbClr val="2E60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430898" y="4322203"/>
            <a:ext cx="1179195" cy="1895475"/>
          </a:xfrm>
          <a:custGeom>
            <a:avLst/>
            <a:gdLst/>
            <a:ahLst/>
            <a:cxnLst/>
            <a:rect l="l" t="t" r="r" b="b"/>
            <a:pathLst>
              <a:path w="1179194" h="1895475">
                <a:moveTo>
                  <a:pt x="586586" y="1895273"/>
                </a:moveTo>
                <a:lnTo>
                  <a:pt x="529638" y="1893301"/>
                </a:lnTo>
                <a:lnTo>
                  <a:pt x="474948" y="1887386"/>
                </a:lnTo>
                <a:lnTo>
                  <a:pt x="422516" y="1877527"/>
                </a:lnTo>
                <a:lnTo>
                  <a:pt x="372343" y="1863725"/>
                </a:lnTo>
                <a:lnTo>
                  <a:pt x="324429" y="1845979"/>
                </a:lnTo>
                <a:lnTo>
                  <a:pt x="278773" y="1824289"/>
                </a:lnTo>
                <a:lnTo>
                  <a:pt x="235931" y="1798764"/>
                </a:lnTo>
                <a:lnTo>
                  <a:pt x="196460" y="1769940"/>
                </a:lnTo>
                <a:lnTo>
                  <a:pt x="160359" y="1737818"/>
                </a:lnTo>
                <a:lnTo>
                  <a:pt x="127627" y="1702397"/>
                </a:lnTo>
                <a:lnTo>
                  <a:pt x="98266" y="1663679"/>
                </a:lnTo>
                <a:lnTo>
                  <a:pt x="72274" y="1621662"/>
                </a:lnTo>
                <a:lnTo>
                  <a:pt x="50190" y="1576867"/>
                </a:lnTo>
                <a:lnTo>
                  <a:pt x="32122" y="1529813"/>
                </a:lnTo>
                <a:lnTo>
                  <a:pt x="18068" y="1480501"/>
                </a:lnTo>
                <a:lnTo>
                  <a:pt x="8030" y="1428930"/>
                </a:lnTo>
                <a:lnTo>
                  <a:pt x="2007" y="1375100"/>
                </a:lnTo>
                <a:lnTo>
                  <a:pt x="0" y="1319012"/>
                </a:lnTo>
                <a:lnTo>
                  <a:pt x="0" y="573680"/>
                </a:lnTo>
                <a:lnTo>
                  <a:pt x="2007" y="518380"/>
                </a:lnTo>
                <a:lnTo>
                  <a:pt x="8030" y="465196"/>
                </a:lnTo>
                <a:lnTo>
                  <a:pt x="18068" y="414127"/>
                </a:lnTo>
                <a:lnTo>
                  <a:pt x="32122" y="365173"/>
                </a:lnTo>
                <a:lnTo>
                  <a:pt x="50190" y="318334"/>
                </a:lnTo>
                <a:lnTo>
                  <a:pt x="72274" y="273611"/>
                </a:lnTo>
                <a:lnTo>
                  <a:pt x="98266" y="231612"/>
                </a:lnTo>
                <a:lnTo>
                  <a:pt x="127627" y="192947"/>
                </a:lnTo>
                <a:lnTo>
                  <a:pt x="160359" y="157616"/>
                </a:lnTo>
                <a:lnTo>
                  <a:pt x="196460" y="125620"/>
                </a:lnTo>
                <a:lnTo>
                  <a:pt x="235931" y="96957"/>
                </a:lnTo>
                <a:lnTo>
                  <a:pt x="278773" y="71629"/>
                </a:lnTo>
                <a:lnTo>
                  <a:pt x="324429" y="49742"/>
                </a:lnTo>
                <a:lnTo>
                  <a:pt x="372343" y="31835"/>
                </a:lnTo>
                <a:lnTo>
                  <a:pt x="422516" y="17907"/>
                </a:lnTo>
                <a:lnTo>
                  <a:pt x="474948" y="7958"/>
                </a:lnTo>
                <a:lnTo>
                  <a:pt x="529638" y="1989"/>
                </a:lnTo>
                <a:lnTo>
                  <a:pt x="586586" y="0"/>
                </a:lnTo>
                <a:lnTo>
                  <a:pt x="644324" y="1989"/>
                </a:lnTo>
                <a:lnTo>
                  <a:pt x="699659" y="7958"/>
                </a:lnTo>
                <a:lnTo>
                  <a:pt x="752592" y="17907"/>
                </a:lnTo>
                <a:lnTo>
                  <a:pt x="803123" y="31835"/>
                </a:lnTo>
                <a:lnTo>
                  <a:pt x="851252" y="49742"/>
                </a:lnTo>
                <a:lnTo>
                  <a:pt x="896979" y="71629"/>
                </a:lnTo>
                <a:lnTo>
                  <a:pt x="939857" y="96957"/>
                </a:lnTo>
                <a:lnTo>
                  <a:pt x="979436" y="125620"/>
                </a:lnTo>
                <a:lnTo>
                  <a:pt x="1015717" y="157616"/>
                </a:lnTo>
                <a:lnTo>
                  <a:pt x="1048699" y="192947"/>
                </a:lnTo>
                <a:lnTo>
                  <a:pt x="1078383" y="231612"/>
                </a:lnTo>
                <a:lnTo>
                  <a:pt x="1104769" y="273611"/>
                </a:lnTo>
                <a:lnTo>
                  <a:pt x="1127445" y="318334"/>
                </a:lnTo>
                <a:lnTo>
                  <a:pt x="1145997" y="365173"/>
                </a:lnTo>
                <a:lnTo>
                  <a:pt x="1160428" y="414127"/>
                </a:lnTo>
                <a:lnTo>
                  <a:pt x="1170735" y="465196"/>
                </a:lnTo>
                <a:lnTo>
                  <a:pt x="1176919" y="518380"/>
                </a:lnTo>
                <a:lnTo>
                  <a:pt x="1178980" y="573680"/>
                </a:lnTo>
                <a:lnTo>
                  <a:pt x="1178980" y="1319012"/>
                </a:lnTo>
                <a:lnTo>
                  <a:pt x="1176919" y="1375100"/>
                </a:lnTo>
                <a:lnTo>
                  <a:pt x="1170735" y="1428930"/>
                </a:lnTo>
                <a:lnTo>
                  <a:pt x="1160428" y="1480501"/>
                </a:lnTo>
                <a:lnTo>
                  <a:pt x="1145997" y="1529813"/>
                </a:lnTo>
                <a:lnTo>
                  <a:pt x="1127445" y="1576867"/>
                </a:lnTo>
                <a:lnTo>
                  <a:pt x="1104769" y="1621662"/>
                </a:lnTo>
                <a:lnTo>
                  <a:pt x="1078383" y="1663679"/>
                </a:lnTo>
                <a:lnTo>
                  <a:pt x="1048699" y="1702397"/>
                </a:lnTo>
                <a:lnTo>
                  <a:pt x="1015717" y="1737818"/>
                </a:lnTo>
                <a:lnTo>
                  <a:pt x="979436" y="1769940"/>
                </a:lnTo>
                <a:lnTo>
                  <a:pt x="939857" y="1798764"/>
                </a:lnTo>
                <a:lnTo>
                  <a:pt x="896979" y="1824289"/>
                </a:lnTo>
                <a:lnTo>
                  <a:pt x="851252" y="1845979"/>
                </a:lnTo>
                <a:lnTo>
                  <a:pt x="803123" y="1863725"/>
                </a:lnTo>
                <a:lnTo>
                  <a:pt x="752592" y="1877527"/>
                </a:lnTo>
                <a:lnTo>
                  <a:pt x="699659" y="1887386"/>
                </a:lnTo>
                <a:lnTo>
                  <a:pt x="644324" y="1893301"/>
                </a:lnTo>
                <a:lnTo>
                  <a:pt x="586586" y="1895273"/>
                </a:lnTo>
                <a:close/>
              </a:path>
              <a:path w="1179194" h="1895475">
                <a:moveTo>
                  <a:pt x="586586" y="1630696"/>
                </a:moveTo>
                <a:lnTo>
                  <a:pt x="636378" y="1627367"/>
                </a:lnTo>
                <a:lnTo>
                  <a:pt x="681988" y="1617377"/>
                </a:lnTo>
                <a:lnTo>
                  <a:pt x="723417" y="1600728"/>
                </a:lnTo>
                <a:lnTo>
                  <a:pt x="760664" y="1577420"/>
                </a:lnTo>
                <a:lnTo>
                  <a:pt x="793729" y="1547451"/>
                </a:lnTo>
                <a:lnTo>
                  <a:pt x="821840" y="1512192"/>
                </a:lnTo>
                <a:lnTo>
                  <a:pt x="843703" y="1473009"/>
                </a:lnTo>
                <a:lnTo>
                  <a:pt x="859320" y="1429902"/>
                </a:lnTo>
                <a:lnTo>
                  <a:pt x="868690" y="1382872"/>
                </a:lnTo>
                <a:lnTo>
                  <a:pt x="871813" y="1331918"/>
                </a:lnTo>
                <a:lnTo>
                  <a:pt x="871813" y="565936"/>
                </a:lnTo>
                <a:lnTo>
                  <a:pt x="868690" y="514053"/>
                </a:lnTo>
                <a:lnTo>
                  <a:pt x="859320" y="466300"/>
                </a:lnTo>
                <a:lnTo>
                  <a:pt x="843703" y="422677"/>
                </a:lnTo>
                <a:lnTo>
                  <a:pt x="821840" y="383184"/>
                </a:lnTo>
                <a:lnTo>
                  <a:pt x="793729" y="347821"/>
                </a:lnTo>
                <a:lnTo>
                  <a:pt x="760664" y="317853"/>
                </a:lnTo>
                <a:lnTo>
                  <a:pt x="723417" y="294545"/>
                </a:lnTo>
                <a:lnTo>
                  <a:pt x="681988" y="277896"/>
                </a:lnTo>
                <a:lnTo>
                  <a:pt x="636378" y="267906"/>
                </a:lnTo>
                <a:lnTo>
                  <a:pt x="586586" y="264576"/>
                </a:lnTo>
                <a:lnTo>
                  <a:pt x="537749" y="267906"/>
                </a:lnTo>
                <a:lnTo>
                  <a:pt x="492938" y="277896"/>
                </a:lnTo>
                <a:lnTo>
                  <a:pt x="452155" y="294545"/>
                </a:lnTo>
                <a:lnTo>
                  <a:pt x="415398" y="317853"/>
                </a:lnTo>
                <a:lnTo>
                  <a:pt x="382669" y="347821"/>
                </a:lnTo>
                <a:lnTo>
                  <a:pt x="355256" y="383184"/>
                </a:lnTo>
                <a:lnTo>
                  <a:pt x="333935" y="422677"/>
                </a:lnTo>
                <a:lnTo>
                  <a:pt x="318705" y="466300"/>
                </a:lnTo>
                <a:lnTo>
                  <a:pt x="309568" y="514053"/>
                </a:lnTo>
                <a:lnTo>
                  <a:pt x="306522" y="565936"/>
                </a:lnTo>
                <a:lnTo>
                  <a:pt x="306522" y="1331918"/>
                </a:lnTo>
                <a:lnTo>
                  <a:pt x="309568" y="1382872"/>
                </a:lnTo>
                <a:lnTo>
                  <a:pt x="318705" y="1429902"/>
                </a:lnTo>
                <a:lnTo>
                  <a:pt x="333935" y="1473009"/>
                </a:lnTo>
                <a:lnTo>
                  <a:pt x="355256" y="1512192"/>
                </a:lnTo>
                <a:lnTo>
                  <a:pt x="382669" y="1547451"/>
                </a:lnTo>
                <a:lnTo>
                  <a:pt x="415398" y="1577420"/>
                </a:lnTo>
                <a:lnTo>
                  <a:pt x="452155" y="1600728"/>
                </a:lnTo>
                <a:lnTo>
                  <a:pt x="492938" y="1617377"/>
                </a:lnTo>
                <a:lnTo>
                  <a:pt x="537749" y="1627367"/>
                </a:lnTo>
                <a:lnTo>
                  <a:pt x="586586" y="1630696"/>
                </a:lnTo>
                <a:close/>
              </a:path>
            </a:pathLst>
          </a:custGeom>
          <a:ln w="62777">
            <a:solidFill>
              <a:srgbClr val="2E60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892666" y="4343498"/>
            <a:ext cx="1165860" cy="1871980"/>
          </a:xfrm>
          <a:custGeom>
            <a:avLst/>
            <a:gdLst/>
            <a:ahLst/>
            <a:cxnLst/>
            <a:rect l="l" t="t" r="r" b="b"/>
            <a:pathLst>
              <a:path w="1165859" h="1871979">
                <a:moveTo>
                  <a:pt x="581423" y="1871397"/>
                </a:moveTo>
                <a:lnTo>
                  <a:pt x="525102" y="1869425"/>
                </a:lnTo>
                <a:lnTo>
                  <a:pt x="471004" y="1863510"/>
                </a:lnTo>
                <a:lnTo>
                  <a:pt x="419128" y="1853651"/>
                </a:lnTo>
                <a:lnTo>
                  <a:pt x="369475" y="1839848"/>
                </a:lnTo>
                <a:lnTo>
                  <a:pt x="322045" y="1822102"/>
                </a:lnTo>
                <a:lnTo>
                  <a:pt x="276837" y="1800413"/>
                </a:lnTo>
                <a:lnTo>
                  <a:pt x="234587" y="1774887"/>
                </a:lnTo>
                <a:lnTo>
                  <a:pt x="195600" y="1746063"/>
                </a:lnTo>
                <a:lnTo>
                  <a:pt x="159875" y="1713941"/>
                </a:lnTo>
                <a:lnTo>
                  <a:pt x="127412" y="1678521"/>
                </a:lnTo>
                <a:lnTo>
                  <a:pt x="98212" y="1639802"/>
                </a:lnTo>
                <a:lnTo>
                  <a:pt x="72274" y="1597786"/>
                </a:lnTo>
                <a:lnTo>
                  <a:pt x="50190" y="1552990"/>
                </a:lnTo>
                <a:lnTo>
                  <a:pt x="32122" y="1505937"/>
                </a:lnTo>
                <a:lnTo>
                  <a:pt x="18068" y="1456624"/>
                </a:lnTo>
                <a:lnTo>
                  <a:pt x="8030" y="1405053"/>
                </a:lnTo>
                <a:lnTo>
                  <a:pt x="2007" y="1351224"/>
                </a:lnTo>
                <a:lnTo>
                  <a:pt x="0" y="1295135"/>
                </a:lnTo>
                <a:lnTo>
                  <a:pt x="0" y="31620"/>
                </a:lnTo>
                <a:lnTo>
                  <a:pt x="0" y="22585"/>
                </a:lnTo>
                <a:lnTo>
                  <a:pt x="3011" y="15057"/>
                </a:lnTo>
                <a:lnTo>
                  <a:pt x="9034" y="9034"/>
                </a:lnTo>
                <a:lnTo>
                  <a:pt x="15057" y="3011"/>
                </a:lnTo>
                <a:lnTo>
                  <a:pt x="22585" y="0"/>
                </a:lnTo>
                <a:lnTo>
                  <a:pt x="31620" y="0"/>
                </a:lnTo>
                <a:lnTo>
                  <a:pt x="274901" y="0"/>
                </a:lnTo>
                <a:lnTo>
                  <a:pt x="283505" y="0"/>
                </a:lnTo>
                <a:lnTo>
                  <a:pt x="290819" y="3011"/>
                </a:lnTo>
                <a:lnTo>
                  <a:pt x="296842" y="9034"/>
                </a:lnTo>
                <a:lnTo>
                  <a:pt x="303295" y="15057"/>
                </a:lnTo>
                <a:lnTo>
                  <a:pt x="306521" y="22585"/>
                </a:lnTo>
                <a:lnTo>
                  <a:pt x="306521" y="31620"/>
                </a:lnTo>
                <a:lnTo>
                  <a:pt x="306521" y="1310623"/>
                </a:lnTo>
                <a:lnTo>
                  <a:pt x="309516" y="1361525"/>
                </a:lnTo>
                <a:lnTo>
                  <a:pt x="318498" y="1408400"/>
                </a:lnTo>
                <a:lnTo>
                  <a:pt x="333470" y="1451249"/>
                </a:lnTo>
                <a:lnTo>
                  <a:pt x="354429" y="1490071"/>
                </a:lnTo>
                <a:lnTo>
                  <a:pt x="381377" y="1524866"/>
                </a:lnTo>
                <a:lnTo>
                  <a:pt x="413540" y="1554369"/>
                </a:lnTo>
                <a:lnTo>
                  <a:pt x="449625" y="1577316"/>
                </a:lnTo>
                <a:lnTo>
                  <a:pt x="489634" y="1593707"/>
                </a:lnTo>
                <a:lnTo>
                  <a:pt x="533567" y="1603542"/>
                </a:lnTo>
                <a:lnTo>
                  <a:pt x="581423" y="1606820"/>
                </a:lnTo>
                <a:lnTo>
                  <a:pt x="629099" y="1603542"/>
                </a:lnTo>
                <a:lnTo>
                  <a:pt x="673006" y="1593707"/>
                </a:lnTo>
                <a:lnTo>
                  <a:pt x="713144" y="1577316"/>
                </a:lnTo>
                <a:lnTo>
                  <a:pt x="749513" y="1554369"/>
                </a:lnTo>
                <a:lnTo>
                  <a:pt x="782114" y="1524866"/>
                </a:lnTo>
                <a:lnTo>
                  <a:pt x="809760" y="1490071"/>
                </a:lnTo>
                <a:lnTo>
                  <a:pt x="831261" y="1451249"/>
                </a:lnTo>
                <a:lnTo>
                  <a:pt x="846620" y="1408400"/>
                </a:lnTo>
                <a:lnTo>
                  <a:pt x="855835" y="1361525"/>
                </a:lnTo>
                <a:lnTo>
                  <a:pt x="858906" y="1310623"/>
                </a:lnTo>
                <a:lnTo>
                  <a:pt x="858906" y="31620"/>
                </a:lnTo>
                <a:lnTo>
                  <a:pt x="858906" y="22585"/>
                </a:lnTo>
                <a:lnTo>
                  <a:pt x="861918" y="15057"/>
                </a:lnTo>
                <a:lnTo>
                  <a:pt x="867941" y="9034"/>
                </a:lnTo>
                <a:lnTo>
                  <a:pt x="873964" y="3011"/>
                </a:lnTo>
                <a:lnTo>
                  <a:pt x="881492" y="0"/>
                </a:lnTo>
                <a:lnTo>
                  <a:pt x="890526" y="0"/>
                </a:lnTo>
                <a:lnTo>
                  <a:pt x="1133808" y="0"/>
                </a:lnTo>
                <a:lnTo>
                  <a:pt x="1142412" y="0"/>
                </a:lnTo>
                <a:lnTo>
                  <a:pt x="1149726" y="3011"/>
                </a:lnTo>
                <a:lnTo>
                  <a:pt x="1155749" y="9034"/>
                </a:lnTo>
                <a:lnTo>
                  <a:pt x="1162202" y="15057"/>
                </a:lnTo>
                <a:lnTo>
                  <a:pt x="1165428" y="22585"/>
                </a:lnTo>
                <a:lnTo>
                  <a:pt x="1165428" y="31620"/>
                </a:lnTo>
                <a:lnTo>
                  <a:pt x="1165428" y="1295135"/>
                </a:lnTo>
                <a:lnTo>
                  <a:pt x="1163403" y="1351224"/>
                </a:lnTo>
                <a:lnTo>
                  <a:pt x="1157326" y="1405053"/>
                </a:lnTo>
                <a:lnTo>
                  <a:pt x="1147198" y="1456624"/>
                </a:lnTo>
                <a:lnTo>
                  <a:pt x="1133019" y="1505937"/>
                </a:lnTo>
                <a:lnTo>
                  <a:pt x="1114789" y="1552990"/>
                </a:lnTo>
                <a:lnTo>
                  <a:pt x="1092508" y="1597786"/>
                </a:lnTo>
                <a:lnTo>
                  <a:pt x="1066750" y="1639802"/>
                </a:lnTo>
                <a:lnTo>
                  <a:pt x="1037657" y="1678521"/>
                </a:lnTo>
                <a:lnTo>
                  <a:pt x="1005230" y="1713941"/>
                </a:lnTo>
                <a:lnTo>
                  <a:pt x="969469" y="1746063"/>
                </a:lnTo>
                <a:lnTo>
                  <a:pt x="930374" y="1774887"/>
                </a:lnTo>
                <a:lnTo>
                  <a:pt x="887945" y="1800413"/>
                </a:lnTo>
                <a:lnTo>
                  <a:pt x="842684" y="1822102"/>
                </a:lnTo>
                <a:lnTo>
                  <a:pt x="795092" y="1839848"/>
                </a:lnTo>
                <a:lnTo>
                  <a:pt x="745170" y="1853651"/>
                </a:lnTo>
                <a:lnTo>
                  <a:pt x="692918" y="1863510"/>
                </a:lnTo>
                <a:lnTo>
                  <a:pt x="638336" y="1869425"/>
                </a:lnTo>
                <a:lnTo>
                  <a:pt x="581423" y="1871397"/>
                </a:lnTo>
                <a:close/>
              </a:path>
            </a:pathLst>
          </a:custGeom>
          <a:ln w="62777">
            <a:solidFill>
              <a:srgbClr val="2E60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063783" y="3537713"/>
            <a:ext cx="12160250" cy="3197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IN" sz="20800" dirty="0">
                <a:latin typeface="Tahoma"/>
                <a:cs typeface="Tahoma"/>
              </a:rPr>
              <a:t> </a:t>
            </a:r>
            <a:endParaRPr sz="20800" dirty="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709153" y="5925616"/>
            <a:ext cx="1824989" cy="1630045"/>
          </a:xfrm>
          <a:custGeom>
            <a:avLst/>
            <a:gdLst/>
            <a:ahLst/>
            <a:cxnLst/>
            <a:rect l="l" t="t" r="r" b="b"/>
            <a:pathLst>
              <a:path w="1824990" h="1630045">
                <a:moveTo>
                  <a:pt x="701040" y="799020"/>
                </a:moveTo>
                <a:lnTo>
                  <a:pt x="697839" y="751446"/>
                </a:lnTo>
                <a:lnTo>
                  <a:pt x="688517" y="705827"/>
                </a:lnTo>
                <a:lnTo>
                  <a:pt x="673493" y="662571"/>
                </a:lnTo>
                <a:lnTo>
                  <a:pt x="653186" y="622096"/>
                </a:lnTo>
                <a:lnTo>
                  <a:pt x="628002" y="584822"/>
                </a:lnTo>
                <a:lnTo>
                  <a:pt x="598373" y="551154"/>
                </a:lnTo>
                <a:lnTo>
                  <a:pt x="564718" y="521525"/>
                </a:lnTo>
                <a:lnTo>
                  <a:pt x="527431" y="496354"/>
                </a:lnTo>
                <a:lnTo>
                  <a:pt x="486956" y="476034"/>
                </a:lnTo>
                <a:lnTo>
                  <a:pt x="443699" y="461010"/>
                </a:lnTo>
                <a:lnTo>
                  <a:pt x="398081" y="451688"/>
                </a:lnTo>
                <a:lnTo>
                  <a:pt x="350520" y="448487"/>
                </a:lnTo>
                <a:lnTo>
                  <a:pt x="302958" y="451688"/>
                </a:lnTo>
                <a:lnTo>
                  <a:pt x="257340" y="461010"/>
                </a:lnTo>
                <a:lnTo>
                  <a:pt x="214083" y="476034"/>
                </a:lnTo>
                <a:lnTo>
                  <a:pt x="173609" y="496354"/>
                </a:lnTo>
                <a:lnTo>
                  <a:pt x="136321" y="521525"/>
                </a:lnTo>
                <a:lnTo>
                  <a:pt x="102666" y="551154"/>
                </a:lnTo>
                <a:lnTo>
                  <a:pt x="73037" y="584822"/>
                </a:lnTo>
                <a:lnTo>
                  <a:pt x="47853" y="622096"/>
                </a:lnTo>
                <a:lnTo>
                  <a:pt x="27546" y="662571"/>
                </a:lnTo>
                <a:lnTo>
                  <a:pt x="12522" y="705827"/>
                </a:lnTo>
                <a:lnTo>
                  <a:pt x="3200" y="751446"/>
                </a:lnTo>
                <a:lnTo>
                  <a:pt x="0" y="799020"/>
                </a:lnTo>
                <a:lnTo>
                  <a:pt x="3200" y="846582"/>
                </a:lnTo>
                <a:lnTo>
                  <a:pt x="12522" y="892200"/>
                </a:lnTo>
                <a:lnTo>
                  <a:pt x="27546" y="935456"/>
                </a:lnTo>
                <a:lnTo>
                  <a:pt x="47853" y="975931"/>
                </a:lnTo>
                <a:lnTo>
                  <a:pt x="73037" y="1013206"/>
                </a:lnTo>
                <a:lnTo>
                  <a:pt x="102666" y="1046873"/>
                </a:lnTo>
                <a:lnTo>
                  <a:pt x="136321" y="1076502"/>
                </a:lnTo>
                <a:lnTo>
                  <a:pt x="173609" y="1101686"/>
                </a:lnTo>
                <a:lnTo>
                  <a:pt x="214083" y="1121994"/>
                </a:lnTo>
                <a:lnTo>
                  <a:pt x="257340" y="1137018"/>
                </a:lnTo>
                <a:lnTo>
                  <a:pt x="302958" y="1146340"/>
                </a:lnTo>
                <a:lnTo>
                  <a:pt x="350520" y="1149540"/>
                </a:lnTo>
                <a:lnTo>
                  <a:pt x="398081" y="1146340"/>
                </a:lnTo>
                <a:lnTo>
                  <a:pt x="443699" y="1137018"/>
                </a:lnTo>
                <a:lnTo>
                  <a:pt x="486956" y="1121994"/>
                </a:lnTo>
                <a:lnTo>
                  <a:pt x="527431" y="1101686"/>
                </a:lnTo>
                <a:lnTo>
                  <a:pt x="564718" y="1076502"/>
                </a:lnTo>
                <a:lnTo>
                  <a:pt x="598373" y="1046873"/>
                </a:lnTo>
                <a:lnTo>
                  <a:pt x="628002" y="1013206"/>
                </a:lnTo>
                <a:lnTo>
                  <a:pt x="653186" y="975931"/>
                </a:lnTo>
                <a:lnTo>
                  <a:pt x="673493" y="935456"/>
                </a:lnTo>
                <a:lnTo>
                  <a:pt x="688517" y="892200"/>
                </a:lnTo>
                <a:lnTo>
                  <a:pt x="697839" y="846582"/>
                </a:lnTo>
                <a:lnTo>
                  <a:pt x="701040" y="799020"/>
                </a:lnTo>
                <a:close/>
              </a:path>
              <a:path w="1824990" h="1630045">
                <a:moveTo>
                  <a:pt x="1168400" y="233680"/>
                </a:moveTo>
                <a:lnTo>
                  <a:pt x="1163662" y="186588"/>
                </a:lnTo>
                <a:lnTo>
                  <a:pt x="1150048" y="142722"/>
                </a:lnTo>
                <a:lnTo>
                  <a:pt x="1128496" y="103022"/>
                </a:lnTo>
                <a:lnTo>
                  <a:pt x="1099959" y="68440"/>
                </a:lnTo>
                <a:lnTo>
                  <a:pt x="1065377" y="39903"/>
                </a:lnTo>
                <a:lnTo>
                  <a:pt x="1025690" y="18364"/>
                </a:lnTo>
                <a:lnTo>
                  <a:pt x="981824" y="4749"/>
                </a:lnTo>
                <a:lnTo>
                  <a:pt x="934732" y="0"/>
                </a:lnTo>
                <a:lnTo>
                  <a:pt x="887628" y="4749"/>
                </a:lnTo>
                <a:lnTo>
                  <a:pt x="843762" y="18364"/>
                </a:lnTo>
                <a:lnTo>
                  <a:pt x="804075" y="39903"/>
                </a:lnTo>
                <a:lnTo>
                  <a:pt x="769493" y="68440"/>
                </a:lnTo>
                <a:lnTo>
                  <a:pt x="740956" y="103022"/>
                </a:lnTo>
                <a:lnTo>
                  <a:pt x="719404" y="142722"/>
                </a:lnTo>
                <a:lnTo>
                  <a:pt x="705789" y="186588"/>
                </a:lnTo>
                <a:lnTo>
                  <a:pt x="701040" y="233667"/>
                </a:lnTo>
                <a:lnTo>
                  <a:pt x="705789" y="280771"/>
                </a:lnTo>
                <a:lnTo>
                  <a:pt x="719404" y="324637"/>
                </a:lnTo>
                <a:lnTo>
                  <a:pt x="740956" y="364337"/>
                </a:lnTo>
                <a:lnTo>
                  <a:pt x="769493" y="398919"/>
                </a:lnTo>
                <a:lnTo>
                  <a:pt x="804075" y="427456"/>
                </a:lnTo>
                <a:lnTo>
                  <a:pt x="843762" y="448995"/>
                </a:lnTo>
                <a:lnTo>
                  <a:pt x="887628" y="462610"/>
                </a:lnTo>
                <a:lnTo>
                  <a:pt x="934732" y="467360"/>
                </a:lnTo>
                <a:lnTo>
                  <a:pt x="981824" y="462610"/>
                </a:lnTo>
                <a:lnTo>
                  <a:pt x="1025690" y="448995"/>
                </a:lnTo>
                <a:lnTo>
                  <a:pt x="1065377" y="427456"/>
                </a:lnTo>
                <a:lnTo>
                  <a:pt x="1099959" y="398919"/>
                </a:lnTo>
                <a:lnTo>
                  <a:pt x="1128496" y="364337"/>
                </a:lnTo>
                <a:lnTo>
                  <a:pt x="1150048" y="324637"/>
                </a:lnTo>
                <a:lnTo>
                  <a:pt x="1163662" y="280771"/>
                </a:lnTo>
                <a:lnTo>
                  <a:pt x="1168400" y="233680"/>
                </a:lnTo>
                <a:close/>
              </a:path>
              <a:path w="1824990" h="1630045">
                <a:moveTo>
                  <a:pt x="1824837" y="1184783"/>
                </a:moveTo>
                <a:lnTo>
                  <a:pt x="1822234" y="1136269"/>
                </a:lnTo>
                <a:lnTo>
                  <a:pt x="1814576" y="1089291"/>
                </a:lnTo>
                <a:lnTo>
                  <a:pt x="1802155" y="1044092"/>
                </a:lnTo>
                <a:lnTo>
                  <a:pt x="1785226" y="1000950"/>
                </a:lnTo>
                <a:lnTo>
                  <a:pt x="1764080" y="960132"/>
                </a:lnTo>
                <a:lnTo>
                  <a:pt x="1738972" y="921918"/>
                </a:lnTo>
                <a:lnTo>
                  <a:pt x="1710182" y="886574"/>
                </a:lnTo>
                <a:lnTo>
                  <a:pt x="1677974" y="854367"/>
                </a:lnTo>
                <a:lnTo>
                  <a:pt x="1642630" y="825576"/>
                </a:lnTo>
                <a:lnTo>
                  <a:pt x="1604416" y="800468"/>
                </a:lnTo>
                <a:lnTo>
                  <a:pt x="1563598" y="779322"/>
                </a:lnTo>
                <a:lnTo>
                  <a:pt x="1520456" y="762393"/>
                </a:lnTo>
                <a:lnTo>
                  <a:pt x="1475257" y="749973"/>
                </a:lnTo>
                <a:lnTo>
                  <a:pt x="1428280" y="742315"/>
                </a:lnTo>
                <a:lnTo>
                  <a:pt x="1379778" y="739711"/>
                </a:lnTo>
                <a:lnTo>
                  <a:pt x="1331290" y="742315"/>
                </a:lnTo>
                <a:lnTo>
                  <a:pt x="1284312" y="749973"/>
                </a:lnTo>
                <a:lnTo>
                  <a:pt x="1239113" y="762393"/>
                </a:lnTo>
                <a:lnTo>
                  <a:pt x="1195971" y="779322"/>
                </a:lnTo>
                <a:lnTo>
                  <a:pt x="1155153" y="800468"/>
                </a:lnTo>
                <a:lnTo>
                  <a:pt x="1116939" y="825576"/>
                </a:lnTo>
                <a:lnTo>
                  <a:pt x="1081595" y="854367"/>
                </a:lnTo>
                <a:lnTo>
                  <a:pt x="1049388" y="886574"/>
                </a:lnTo>
                <a:lnTo>
                  <a:pt x="1020597" y="921918"/>
                </a:lnTo>
                <a:lnTo>
                  <a:pt x="995489" y="960132"/>
                </a:lnTo>
                <a:lnTo>
                  <a:pt x="974331" y="1000950"/>
                </a:lnTo>
                <a:lnTo>
                  <a:pt x="957414" y="1044092"/>
                </a:lnTo>
                <a:lnTo>
                  <a:pt x="944994" y="1089291"/>
                </a:lnTo>
                <a:lnTo>
                  <a:pt x="937336" y="1136269"/>
                </a:lnTo>
                <a:lnTo>
                  <a:pt x="934720" y="1184783"/>
                </a:lnTo>
                <a:lnTo>
                  <a:pt x="937336" y="1233258"/>
                </a:lnTo>
                <a:lnTo>
                  <a:pt x="944994" y="1280248"/>
                </a:lnTo>
                <a:lnTo>
                  <a:pt x="957414" y="1325435"/>
                </a:lnTo>
                <a:lnTo>
                  <a:pt x="974331" y="1368577"/>
                </a:lnTo>
                <a:lnTo>
                  <a:pt x="995489" y="1409395"/>
                </a:lnTo>
                <a:lnTo>
                  <a:pt x="1020597" y="1447609"/>
                </a:lnTo>
                <a:lnTo>
                  <a:pt x="1049388" y="1482966"/>
                </a:lnTo>
                <a:lnTo>
                  <a:pt x="1081595" y="1515160"/>
                </a:lnTo>
                <a:lnTo>
                  <a:pt x="1116939" y="1543951"/>
                </a:lnTo>
                <a:lnTo>
                  <a:pt x="1155153" y="1569059"/>
                </a:lnTo>
                <a:lnTo>
                  <a:pt x="1195971" y="1590217"/>
                </a:lnTo>
                <a:lnTo>
                  <a:pt x="1239113" y="1607134"/>
                </a:lnTo>
                <a:lnTo>
                  <a:pt x="1284312" y="1619567"/>
                </a:lnTo>
                <a:lnTo>
                  <a:pt x="1331290" y="1627212"/>
                </a:lnTo>
                <a:lnTo>
                  <a:pt x="1379791" y="1629829"/>
                </a:lnTo>
                <a:lnTo>
                  <a:pt x="1428280" y="1627212"/>
                </a:lnTo>
                <a:lnTo>
                  <a:pt x="1475257" y="1619567"/>
                </a:lnTo>
                <a:lnTo>
                  <a:pt x="1520456" y="1607134"/>
                </a:lnTo>
                <a:lnTo>
                  <a:pt x="1563598" y="1590217"/>
                </a:lnTo>
                <a:lnTo>
                  <a:pt x="1604416" y="1569059"/>
                </a:lnTo>
                <a:lnTo>
                  <a:pt x="1642630" y="1543951"/>
                </a:lnTo>
                <a:lnTo>
                  <a:pt x="1677974" y="1515160"/>
                </a:lnTo>
                <a:lnTo>
                  <a:pt x="1710182" y="1482966"/>
                </a:lnTo>
                <a:lnTo>
                  <a:pt x="1738972" y="1447609"/>
                </a:lnTo>
                <a:lnTo>
                  <a:pt x="1764080" y="1409395"/>
                </a:lnTo>
                <a:lnTo>
                  <a:pt x="1785226" y="1368577"/>
                </a:lnTo>
                <a:lnTo>
                  <a:pt x="1802155" y="1325435"/>
                </a:lnTo>
                <a:lnTo>
                  <a:pt x="1814576" y="1280248"/>
                </a:lnTo>
                <a:lnTo>
                  <a:pt x="1822234" y="1233258"/>
                </a:lnTo>
                <a:lnTo>
                  <a:pt x="1824837" y="1184783"/>
                </a:lnTo>
                <a:close/>
              </a:path>
            </a:pathLst>
          </a:custGeom>
          <a:solidFill>
            <a:srgbClr val="125B4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8665" y="1334742"/>
            <a:ext cx="77711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770" dirty="0">
                <a:latin typeface="Lucida Sans Unicode"/>
                <a:cs typeface="Lucida Sans Unicode"/>
              </a:rPr>
              <a:t>PROBLEM</a:t>
            </a:r>
            <a:r>
              <a:rPr sz="4800" b="0" spc="-285" dirty="0">
                <a:latin typeface="Lucida Sans Unicode"/>
                <a:cs typeface="Lucida Sans Unicode"/>
              </a:rPr>
              <a:t> </a:t>
            </a:r>
            <a:r>
              <a:rPr sz="4800" b="0" spc="545" dirty="0">
                <a:latin typeface="Lucida Sans Unicode"/>
                <a:cs typeface="Lucida Sans Unicode"/>
              </a:rPr>
              <a:t>STATEMENT</a:t>
            </a:r>
            <a:endParaRPr sz="4800"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96640" y="2597748"/>
            <a:ext cx="76200" cy="761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96640" y="3940773"/>
            <a:ext cx="76200" cy="761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96640" y="5283797"/>
            <a:ext cx="76200" cy="761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388665" y="2311718"/>
            <a:ext cx="11297920" cy="6740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2605" marR="5080" algn="just">
              <a:lnSpc>
                <a:spcPct val="125000"/>
              </a:lnSpc>
              <a:spcBef>
                <a:spcPts val="95"/>
              </a:spcBef>
            </a:pPr>
            <a:r>
              <a:rPr sz="2350" spc="-120" dirty="0">
                <a:solidFill>
                  <a:srgbClr val="125B4F"/>
                </a:solidFill>
                <a:latin typeface="Lucida Sans Unicode"/>
                <a:cs typeface="Lucida Sans Unicode"/>
              </a:rPr>
              <a:t>I</a:t>
            </a:r>
            <a:r>
              <a:rPr sz="2350" spc="114" dirty="0">
                <a:solidFill>
                  <a:srgbClr val="125B4F"/>
                </a:solidFill>
                <a:latin typeface="Lucida Sans Unicode"/>
                <a:cs typeface="Lucida Sans Unicode"/>
              </a:rPr>
              <a:t>n</a:t>
            </a:r>
            <a:r>
              <a:rPr sz="2350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350" spc="-204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350" spc="-120" dirty="0">
                <a:solidFill>
                  <a:srgbClr val="125B4F"/>
                </a:solidFill>
                <a:latin typeface="Lucida Sans Unicode"/>
                <a:cs typeface="Lucida Sans Unicode"/>
              </a:rPr>
              <a:t>I</a:t>
            </a:r>
            <a:r>
              <a:rPr sz="2350" spc="110" dirty="0">
                <a:solidFill>
                  <a:srgbClr val="125B4F"/>
                </a:solidFill>
                <a:latin typeface="Lucida Sans Unicode"/>
                <a:cs typeface="Lucida Sans Unicode"/>
              </a:rPr>
              <a:t>n</a:t>
            </a:r>
            <a:r>
              <a:rPr sz="2350" spc="225" dirty="0">
                <a:solidFill>
                  <a:srgbClr val="125B4F"/>
                </a:solidFill>
                <a:latin typeface="Lucida Sans Unicode"/>
                <a:cs typeface="Lucida Sans Unicode"/>
              </a:rPr>
              <a:t>d</a:t>
            </a:r>
            <a:r>
              <a:rPr sz="2350" spc="-165" dirty="0">
                <a:solidFill>
                  <a:srgbClr val="125B4F"/>
                </a:solidFill>
                <a:latin typeface="Lucida Sans Unicode"/>
                <a:cs typeface="Lucida Sans Unicode"/>
              </a:rPr>
              <a:t>i</a:t>
            </a:r>
            <a:r>
              <a:rPr sz="2350" spc="484" dirty="0">
                <a:solidFill>
                  <a:srgbClr val="125B4F"/>
                </a:solidFill>
                <a:latin typeface="Lucida Sans Unicode"/>
                <a:cs typeface="Lucida Sans Unicode"/>
              </a:rPr>
              <a:t>a</a:t>
            </a:r>
            <a:r>
              <a:rPr sz="2350" spc="-190" dirty="0">
                <a:solidFill>
                  <a:srgbClr val="125B4F"/>
                </a:solidFill>
                <a:latin typeface="Lucida Sans Unicode"/>
                <a:cs typeface="Lucida Sans Unicode"/>
              </a:rPr>
              <a:t>,</a:t>
            </a:r>
            <a:r>
              <a:rPr sz="2350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350" spc="-204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350" spc="455" dirty="0">
                <a:solidFill>
                  <a:srgbClr val="125B4F"/>
                </a:solidFill>
                <a:latin typeface="Lucida Sans Unicode"/>
                <a:cs typeface="Lucida Sans Unicode"/>
              </a:rPr>
              <a:t>t</a:t>
            </a:r>
            <a:r>
              <a:rPr sz="2350" spc="110" dirty="0">
                <a:solidFill>
                  <a:srgbClr val="125B4F"/>
                </a:solidFill>
                <a:latin typeface="Lucida Sans Unicode"/>
                <a:cs typeface="Lucida Sans Unicode"/>
              </a:rPr>
              <a:t>h</a:t>
            </a:r>
            <a:r>
              <a:rPr sz="2350" spc="340" dirty="0">
                <a:solidFill>
                  <a:srgbClr val="125B4F"/>
                </a:solidFill>
                <a:latin typeface="Lucida Sans Unicode"/>
                <a:cs typeface="Lucida Sans Unicode"/>
              </a:rPr>
              <a:t>e</a:t>
            </a:r>
            <a:r>
              <a:rPr sz="2350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350" spc="-204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350" b="1" spc="-125" dirty="0">
                <a:solidFill>
                  <a:srgbClr val="2E605C"/>
                </a:solidFill>
                <a:latin typeface="Verdana"/>
                <a:cs typeface="Verdana"/>
              </a:rPr>
              <a:t>l</a:t>
            </a:r>
            <a:r>
              <a:rPr sz="2350" b="1" spc="355" dirty="0">
                <a:solidFill>
                  <a:srgbClr val="2E605C"/>
                </a:solidFill>
                <a:latin typeface="Verdana"/>
                <a:cs typeface="Verdana"/>
              </a:rPr>
              <a:t>a</a:t>
            </a:r>
            <a:r>
              <a:rPr sz="2350" b="1" spc="340" dirty="0">
                <a:solidFill>
                  <a:srgbClr val="2E605C"/>
                </a:solidFill>
                <a:latin typeface="Verdana"/>
                <a:cs typeface="Verdana"/>
              </a:rPr>
              <a:t>c</a:t>
            </a:r>
            <a:r>
              <a:rPr sz="2350" b="1" spc="45" dirty="0">
                <a:solidFill>
                  <a:srgbClr val="2E605C"/>
                </a:solidFill>
                <a:latin typeface="Verdana"/>
                <a:cs typeface="Verdana"/>
              </a:rPr>
              <a:t>k</a:t>
            </a:r>
            <a:r>
              <a:rPr sz="2350" b="1" spc="335" dirty="0">
                <a:solidFill>
                  <a:srgbClr val="2E605C"/>
                </a:solidFill>
                <a:latin typeface="Verdana"/>
                <a:cs typeface="Verdana"/>
              </a:rPr>
              <a:t> </a:t>
            </a:r>
            <a:r>
              <a:rPr sz="2350" b="1" spc="150" dirty="0">
                <a:solidFill>
                  <a:srgbClr val="2E605C"/>
                </a:solidFill>
                <a:latin typeface="Verdana"/>
                <a:cs typeface="Verdana"/>
              </a:rPr>
              <a:t>o</a:t>
            </a:r>
            <a:r>
              <a:rPr sz="2350" b="1" spc="395" dirty="0">
                <a:solidFill>
                  <a:srgbClr val="2E605C"/>
                </a:solidFill>
                <a:latin typeface="Verdana"/>
                <a:cs typeface="Verdana"/>
              </a:rPr>
              <a:t>f</a:t>
            </a:r>
            <a:r>
              <a:rPr sz="2350" b="1" spc="335" dirty="0">
                <a:solidFill>
                  <a:srgbClr val="2E605C"/>
                </a:solidFill>
                <a:latin typeface="Verdana"/>
                <a:cs typeface="Verdana"/>
              </a:rPr>
              <a:t> </a:t>
            </a:r>
            <a:r>
              <a:rPr sz="2350" b="1" spc="400" dirty="0">
                <a:solidFill>
                  <a:srgbClr val="2E605C"/>
                </a:solidFill>
                <a:latin typeface="Verdana"/>
                <a:cs typeface="Verdana"/>
              </a:rPr>
              <a:t>t</a:t>
            </a:r>
            <a:r>
              <a:rPr sz="2350" b="1" spc="290" dirty="0">
                <a:solidFill>
                  <a:srgbClr val="2E605C"/>
                </a:solidFill>
                <a:latin typeface="Verdana"/>
                <a:cs typeface="Verdana"/>
              </a:rPr>
              <a:t>r</a:t>
            </a:r>
            <a:r>
              <a:rPr sz="2350" b="1" spc="355" dirty="0">
                <a:solidFill>
                  <a:srgbClr val="2E605C"/>
                </a:solidFill>
                <a:latin typeface="Verdana"/>
                <a:cs typeface="Verdana"/>
              </a:rPr>
              <a:t>a</a:t>
            </a:r>
            <a:r>
              <a:rPr sz="2350" b="1" spc="25" dirty="0">
                <a:solidFill>
                  <a:srgbClr val="2E605C"/>
                </a:solidFill>
                <a:latin typeface="Verdana"/>
                <a:cs typeface="Verdana"/>
              </a:rPr>
              <a:t>n</a:t>
            </a:r>
            <a:r>
              <a:rPr sz="2350" b="1" spc="175" dirty="0">
                <a:solidFill>
                  <a:srgbClr val="2E605C"/>
                </a:solidFill>
                <a:latin typeface="Verdana"/>
                <a:cs typeface="Verdana"/>
              </a:rPr>
              <a:t>s</a:t>
            </a:r>
            <a:r>
              <a:rPr sz="2350" b="1" spc="140" dirty="0">
                <a:solidFill>
                  <a:srgbClr val="2E605C"/>
                </a:solidFill>
                <a:latin typeface="Verdana"/>
                <a:cs typeface="Verdana"/>
              </a:rPr>
              <a:t>p</a:t>
            </a:r>
            <a:r>
              <a:rPr sz="2350" b="1" spc="355" dirty="0">
                <a:solidFill>
                  <a:srgbClr val="2E605C"/>
                </a:solidFill>
                <a:latin typeface="Verdana"/>
                <a:cs typeface="Verdana"/>
              </a:rPr>
              <a:t>a</a:t>
            </a:r>
            <a:r>
              <a:rPr sz="2350" b="1" spc="290" dirty="0">
                <a:solidFill>
                  <a:srgbClr val="2E605C"/>
                </a:solidFill>
                <a:latin typeface="Verdana"/>
                <a:cs typeface="Verdana"/>
              </a:rPr>
              <a:t>r</a:t>
            </a:r>
            <a:r>
              <a:rPr sz="2350" b="1" spc="160" dirty="0">
                <a:solidFill>
                  <a:srgbClr val="2E605C"/>
                </a:solidFill>
                <a:latin typeface="Verdana"/>
                <a:cs typeface="Verdana"/>
              </a:rPr>
              <a:t>e</a:t>
            </a:r>
            <a:r>
              <a:rPr sz="2350" b="1" spc="25" dirty="0">
                <a:solidFill>
                  <a:srgbClr val="2E605C"/>
                </a:solidFill>
                <a:latin typeface="Verdana"/>
                <a:cs typeface="Verdana"/>
              </a:rPr>
              <a:t>n</a:t>
            </a:r>
            <a:r>
              <a:rPr sz="2350" b="1" spc="340" dirty="0">
                <a:solidFill>
                  <a:srgbClr val="2E605C"/>
                </a:solidFill>
                <a:latin typeface="Verdana"/>
                <a:cs typeface="Verdana"/>
              </a:rPr>
              <a:t>c</a:t>
            </a:r>
            <a:r>
              <a:rPr sz="2350" b="1" spc="185" dirty="0">
                <a:solidFill>
                  <a:srgbClr val="2E605C"/>
                </a:solidFill>
                <a:latin typeface="Verdana"/>
                <a:cs typeface="Verdana"/>
              </a:rPr>
              <a:t>y</a:t>
            </a:r>
            <a:r>
              <a:rPr sz="2350" b="1" dirty="0">
                <a:solidFill>
                  <a:srgbClr val="2E605C"/>
                </a:solidFill>
                <a:latin typeface="Verdana"/>
                <a:cs typeface="Verdana"/>
              </a:rPr>
              <a:t> </a:t>
            </a:r>
            <a:r>
              <a:rPr sz="2350" b="1" spc="-300" dirty="0">
                <a:solidFill>
                  <a:srgbClr val="2E605C"/>
                </a:solidFill>
                <a:latin typeface="Verdana"/>
                <a:cs typeface="Verdana"/>
              </a:rPr>
              <a:t> </a:t>
            </a:r>
            <a:r>
              <a:rPr sz="2350" spc="-165" dirty="0">
                <a:solidFill>
                  <a:srgbClr val="125B4F"/>
                </a:solidFill>
                <a:latin typeface="Lucida Sans Unicode"/>
                <a:cs typeface="Lucida Sans Unicode"/>
              </a:rPr>
              <a:t>i</a:t>
            </a:r>
            <a:r>
              <a:rPr sz="2350" spc="114" dirty="0">
                <a:solidFill>
                  <a:srgbClr val="125B4F"/>
                </a:solidFill>
                <a:latin typeface="Lucida Sans Unicode"/>
                <a:cs typeface="Lucida Sans Unicode"/>
              </a:rPr>
              <a:t>n</a:t>
            </a:r>
            <a:r>
              <a:rPr sz="2350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350" spc="-180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350" spc="455" dirty="0">
                <a:solidFill>
                  <a:srgbClr val="125B4F"/>
                </a:solidFill>
                <a:latin typeface="Lucida Sans Unicode"/>
                <a:cs typeface="Lucida Sans Unicode"/>
              </a:rPr>
              <a:t>t</a:t>
            </a:r>
            <a:r>
              <a:rPr sz="2350" spc="110" dirty="0">
                <a:solidFill>
                  <a:srgbClr val="125B4F"/>
                </a:solidFill>
                <a:latin typeface="Lucida Sans Unicode"/>
                <a:cs typeface="Lucida Sans Unicode"/>
              </a:rPr>
              <a:t>h</a:t>
            </a:r>
            <a:r>
              <a:rPr sz="2350" spc="340" dirty="0">
                <a:solidFill>
                  <a:srgbClr val="125B4F"/>
                </a:solidFill>
                <a:latin typeface="Lucida Sans Unicode"/>
                <a:cs typeface="Lucida Sans Unicode"/>
              </a:rPr>
              <a:t>e</a:t>
            </a:r>
            <a:r>
              <a:rPr sz="2350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350" spc="-180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350" b="1" spc="130" dirty="0">
                <a:solidFill>
                  <a:srgbClr val="2E605C"/>
                </a:solidFill>
                <a:latin typeface="Verdana"/>
                <a:cs typeface="Verdana"/>
              </a:rPr>
              <a:t>m</a:t>
            </a:r>
            <a:r>
              <a:rPr sz="2350" b="1" spc="160" dirty="0">
                <a:solidFill>
                  <a:srgbClr val="2E605C"/>
                </a:solidFill>
                <a:latin typeface="Verdana"/>
                <a:cs typeface="Verdana"/>
              </a:rPr>
              <a:t>e</a:t>
            </a:r>
            <a:r>
              <a:rPr sz="2350" b="1" spc="140" dirty="0">
                <a:solidFill>
                  <a:srgbClr val="2E605C"/>
                </a:solidFill>
                <a:latin typeface="Verdana"/>
                <a:cs typeface="Verdana"/>
              </a:rPr>
              <a:t>d</a:t>
            </a:r>
            <a:r>
              <a:rPr sz="2350" b="1" spc="-110" dirty="0">
                <a:solidFill>
                  <a:srgbClr val="2E605C"/>
                </a:solidFill>
                <a:latin typeface="Verdana"/>
                <a:cs typeface="Verdana"/>
              </a:rPr>
              <a:t>i</a:t>
            </a:r>
            <a:r>
              <a:rPr sz="2350" b="1" spc="340" dirty="0">
                <a:solidFill>
                  <a:srgbClr val="2E605C"/>
                </a:solidFill>
                <a:latin typeface="Verdana"/>
                <a:cs typeface="Verdana"/>
              </a:rPr>
              <a:t>c</a:t>
            </a:r>
            <a:r>
              <a:rPr sz="2350" b="1" spc="355" dirty="0">
                <a:solidFill>
                  <a:srgbClr val="2E605C"/>
                </a:solidFill>
                <a:latin typeface="Verdana"/>
                <a:cs typeface="Verdana"/>
              </a:rPr>
              <a:t>a</a:t>
            </a:r>
            <a:r>
              <a:rPr sz="2350" b="1" spc="-120" dirty="0">
                <a:solidFill>
                  <a:srgbClr val="2E605C"/>
                </a:solidFill>
                <a:latin typeface="Verdana"/>
                <a:cs typeface="Verdana"/>
              </a:rPr>
              <a:t>l</a:t>
            </a:r>
            <a:r>
              <a:rPr sz="2350" b="1" spc="375" dirty="0">
                <a:solidFill>
                  <a:srgbClr val="2E605C"/>
                </a:solidFill>
                <a:latin typeface="Verdana"/>
                <a:cs typeface="Verdana"/>
              </a:rPr>
              <a:t> </a:t>
            </a:r>
            <a:r>
              <a:rPr sz="2350" b="1" spc="175" dirty="0">
                <a:solidFill>
                  <a:srgbClr val="2E605C"/>
                </a:solidFill>
                <a:latin typeface="Verdana"/>
                <a:cs typeface="Verdana"/>
              </a:rPr>
              <a:t>s</a:t>
            </a:r>
            <a:r>
              <a:rPr sz="2350" b="1" spc="340" dirty="0">
                <a:solidFill>
                  <a:srgbClr val="2E605C"/>
                </a:solidFill>
                <a:latin typeface="Verdana"/>
                <a:cs typeface="Verdana"/>
              </a:rPr>
              <a:t>c</a:t>
            </a:r>
            <a:r>
              <a:rPr sz="2350" b="1" spc="355" dirty="0">
                <a:solidFill>
                  <a:srgbClr val="2E605C"/>
                </a:solidFill>
                <a:latin typeface="Verdana"/>
                <a:cs typeface="Verdana"/>
              </a:rPr>
              <a:t>a</a:t>
            </a:r>
            <a:r>
              <a:rPr sz="2350" b="1" spc="25" dirty="0">
                <a:solidFill>
                  <a:srgbClr val="2E605C"/>
                </a:solidFill>
                <a:latin typeface="Verdana"/>
                <a:cs typeface="Verdana"/>
              </a:rPr>
              <a:t>nn</a:t>
            </a:r>
            <a:r>
              <a:rPr sz="2350" b="1" spc="-110" dirty="0">
                <a:solidFill>
                  <a:srgbClr val="2E605C"/>
                </a:solidFill>
                <a:latin typeface="Verdana"/>
                <a:cs typeface="Verdana"/>
              </a:rPr>
              <a:t>i</a:t>
            </a:r>
            <a:r>
              <a:rPr sz="2350" b="1" spc="25" dirty="0">
                <a:solidFill>
                  <a:srgbClr val="2E605C"/>
                </a:solidFill>
                <a:latin typeface="Verdana"/>
                <a:cs typeface="Verdana"/>
              </a:rPr>
              <a:t>n</a:t>
            </a:r>
            <a:r>
              <a:rPr sz="2350" b="1" spc="100" dirty="0">
                <a:solidFill>
                  <a:srgbClr val="2E605C"/>
                </a:solidFill>
                <a:latin typeface="Verdana"/>
                <a:cs typeface="Verdana"/>
              </a:rPr>
              <a:t>g </a:t>
            </a:r>
            <a:r>
              <a:rPr sz="2350" spc="225" dirty="0">
                <a:solidFill>
                  <a:srgbClr val="125B4F"/>
                </a:solidFill>
                <a:latin typeface="Lucida Sans Unicode"/>
                <a:cs typeface="Lucida Sans Unicode"/>
              </a:rPr>
              <a:t>p</a:t>
            </a:r>
            <a:r>
              <a:rPr sz="2350" spc="290" dirty="0">
                <a:solidFill>
                  <a:srgbClr val="125B4F"/>
                </a:solidFill>
                <a:latin typeface="Lucida Sans Unicode"/>
                <a:cs typeface="Lucida Sans Unicode"/>
              </a:rPr>
              <a:t>r</a:t>
            </a:r>
            <a:r>
              <a:rPr sz="2350" cap="small" spc="204" dirty="0">
                <a:solidFill>
                  <a:srgbClr val="125B4F"/>
                </a:solidFill>
                <a:latin typeface="Lucida Sans Unicode"/>
                <a:cs typeface="Lucida Sans Unicode"/>
              </a:rPr>
              <a:t>o</a:t>
            </a:r>
            <a:r>
              <a:rPr sz="2350" cap="small" spc="320" dirty="0">
                <a:solidFill>
                  <a:srgbClr val="125B4F"/>
                </a:solidFill>
                <a:latin typeface="Lucida Sans Unicode"/>
                <a:cs typeface="Lucida Sans Unicode"/>
              </a:rPr>
              <a:t>c</a:t>
            </a:r>
            <a:r>
              <a:rPr sz="2350" spc="335" dirty="0">
                <a:solidFill>
                  <a:srgbClr val="125B4F"/>
                </a:solidFill>
                <a:latin typeface="Lucida Sans Unicode"/>
                <a:cs typeface="Lucida Sans Unicode"/>
              </a:rPr>
              <a:t>e</a:t>
            </a:r>
            <a:r>
              <a:rPr sz="2350" spc="225" dirty="0">
                <a:solidFill>
                  <a:srgbClr val="125B4F"/>
                </a:solidFill>
                <a:latin typeface="Lucida Sans Unicode"/>
                <a:cs typeface="Lucida Sans Unicode"/>
              </a:rPr>
              <a:t>d</a:t>
            </a:r>
            <a:r>
              <a:rPr sz="2350" spc="110" dirty="0">
                <a:solidFill>
                  <a:srgbClr val="125B4F"/>
                </a:solidFill>
                <a:latin typeface="Lucida Sans Unicode"/>
                <a:cs typeface="Lucida Sans Unicode"/>
              </a:rPr>
              <a:t>u</a:t>
            </a:r>
            <a:r>
              <a:rPr sz="2350" spc="290" dirty="0">
                <a:solidFill>
                  <a:srgbClr val="125B4F"/>
                </a:solidFill>
                <a:latin typeface="Lucida Sans Unicode"/>
                <a:cs typeface="Lucida Sans Unicode"/>
              </a:rPr>
              <a:t>r</a:t>
            </a:r>
            <a:r>
              <a:rPr sz="2350" spc="340" dirty="0">
                <a:solidFill>
                  <a:srgbClr val="125B4F"/>
                </a:solidFill>
                <a:latin typeface="Lucida Sans Unicode"/>
                <a:cs typeface="Lucida Sans Unicode"/>
              </a:rPr>
              <a:t>e</a:t>
            </a:r>
            <a:r>
              <a:rPr sz="2350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350" spc="229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350" spc="110" dirty="0">
                <a:solidFill>
                  <a:srgbClr val="125B4F"/>
                </a:solidFill>
                <a:latin typeface="Lucida Sans Unicode"/>
                <a:cs typeface="Lucida Sans Unicode"/>
              </a:rPr>
              <a:t>h</a:t>
            </a:r>
            <a:r>
              <a:rPr sz="2350" spc="484" dirty="0">
                <a:solidFill>
                  <a:srgbClr val="125B4F"/>
                </a:solidFill>
                <a:latin typeface="Lucida Sans Unicode"/>
                <a:cs typeface="Lucida Sans Unicode"/>
              </a:rPr>
              <a:t>a</a:t>
            </a:r>
            <a:r>
              <a:rPr sz="2350" spc="260" dirty="0">
                <a:solidFill>
                  <a:srgbClr val="125B4F"/>
                </a:solidFill>
                <a:latin typeface="Lucida Sans Unicode"/>
                <a:cs typeface="Lucida Sans Unicode"/>
              </a:rPr>
              <a:t>s</a:t>
            </a:r>
            <a:r>
              <a:rPr sz="2350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350" spc="229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350" cap="small" spc="320" dirty="0">
                <a:solidFill>
                  <a:srgbClr val="125B4F"/>
                </a:solidFill>
                <a:latin typeface="Lucida Sans Unicode"/>
                <a:cs typeface="Lucida Sans Unicode"/>
              </a:rPr>
              <a:t>c</a:t>
            </a:r>
            <a:r>
              <a:rPr sz="2350" cap="small" spc="204" dirty="0">
                <a:solidFill>
                  <a:srgbClr val="125B4F"/>
                </a:solidFill>
                <a:latin typeface="Lucida Sans Unicode"/>
                <a:cs typeface="Lucida Sans Unicode"/>
              </a:rPr>
              <a:t>o</a:t>
            </a:r>
            <a:r>
              <a:rPr sz="2350" spc="110" dirty="0">
                <a:solidFill>
                  <a:srgbClr val="125B4F"/>
                </a:solidFill>
                <a:latin typeface="Lucida Sans Unicode"/>
                <a:cs typeface="Lucida Sans Unicode"/>
              </a:rPr>
              <a:t>n</a:t>
            </a:r>
            <a:r>
              <a:rPr sz="2350" spc="455" dirty="0">
                <a:solidFill>
                  <a:srgbClr val="125B4F"/>
                </a:solidFill>
                <a:latin typeface="Lucida Sans Unicode"/>
                <a:cs typeface="Lucida Sans Unicode"/>
              </a:rPr>
              <a:t>t</a:t>
            </a:r>
            <a:r>
              <a:rPr sz="2350" spc="290" dirty="0">
                <a:solidFill>
                  <a:srgbClr val="125B4F"/>
                </a:solidFill>
                <a:latin typeface="Lucida Sans Unicode"/>
                <a:cs typeface="Lucida Sans Unicode"/>
              </a:rPr>
              <a:t>r</a:t>
            </a:r>
            <a:r>
              <a:rPr sz="2350" spc="-165" dirty="0">
                <a:solidFill>
                  <a:srgbClr val="125B4F"/>
                </a:solidFill>
                <a:latin typeface="Lucida Sans Unicode"/>
                <a:cs typeface="Lucida Sans Unicode"/>
              </a:rPr>
              <a:t>i</a:t>
            </a:r>
            <a:r>
              <a:rPr sz="2350" spc="225" dirty="0">
                <a:solidFill>
                  <a:srgbClr val="125B4F"/>
                </a:solidFill>
                <a:latin typeface="Lucida Sans Unicode"/>
                <a:cs typeface="Lucida Sans Unicode"/>
              </a:rPr>
              <a:t>b</a:t>
            </a:r>
            <a:r>
              <a:rPr sz="2350" spc="110" dirty="0">
                <a:solidFill>
                  <a:srgbClr val="125B4F"/>
                </a:solidFill>
                <a:latin typeface="Lucida Sans Unicode"/>
                <a:cs typeface="Lucida Sans Unicode"/>
              </a:rPr>
              <a:t>u</a:t>
            </a:r>
            <a:r>
              <a:rPr sz="2350" spc="455" dirty="0">
                <a:solidFill>
                  <a:srgbClr val="125B4F"/>
                </a:solidFill>
                <a:latin typeface="Lucida Sans Unicode"/>
                <a:cs typeface="Lucida Sans Unicode"/>
              </a:rPr>
              <a:t>t</a:t>
            </a:r>
            <a:r>
              <a:rPr sz="2350" spc="335" dirty="0">
                <a:solidFill>
                  <a:srgbClr val="125B4F"/>
                </a:solidFill>
                <a:latin typeface="Lucida Sans Unicode"/>
                <a:cs typeface="Lucida Sans Unicode"/>
              </a:rPr>
              <a:t>e</a:t>
            </a:r>
            <a:r>
              <a:rPr sz="2350" spc="229" dirty="0">
                <a:solidFill>
                  <a:srgbClr val="125B4F"/>
                </a:solidFill>
                <a:latin typeface="Lucida Sans Unicode"/>
                <a:cs typeface="Lucida Sans Unicode"/>
              </a:rPr>
              <a:t>d</a:t>
            </a:r>
            <a:r>
              <a:rPr sz="2350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350" spc="254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350" spc="455" dirty="0">
                <a:solidFill>
                  <a:srgbClr val="125B4F"/>
                </a:solidFill>
                <a:latin typeface="Lucida Sans Unicode"/>
                <a:cs typeface="Lucida Sans Unicode"/>
              </a:rPr>
              <a:t>t</a:t>
            </a:r>
            <a:r>
              <a:rPr sz="2350" cap="small" spc="210" dirty="0">
                <a:solidFill>
                  <a:srgbClr val="125B4F"/>
                </a:solidFill>
                <a:latin typeface="Lucida Sans Unicode"/>
                <a:cs typeface="Lucida Sans Unicode"/>
              </a:rPr>
              <a:t>o</a:t>
            </a:r>
            <a:r>
              <a:rPr sz="2350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350" spc="254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350" spc="110" dirty="0">
                <a:solidFill>
                  <a:srgbClr val="125B4F"/>
                </a:solidFill>
                <a:latin typeface="Lucida Sans Unicode"/>
                <a:cs typeface="Lucida Sans Unicode"/>
              </a:rPr>
              <a:t>nu</a:t>
            </a:r>
            <a:r>
              <a:rPr sz="2350" spc="295" dirty="0">
                <a:solidFill>
                  <a:srgbClr val="125B4F"/>
                </a:solidFill>
                <a:latin typeface="Lucida Sans Unicode"/>
                <a:cs typeface="Lucida Sans Unicode"/>
              </a:rPr>
              <a:t>m</a:t>
            </a:r>
            <a:r>
              <a:rPr sz="2350" spc="335" dirty="0">
                <a:solidFill>
                  <a:srgbClr val="125B4F"/>
                </a:solidFill>
                <a:latin typeface="Lucida Sans Unicode"/>
                <a:cs typeface="Lucida Sans Unicode"/>
              </a:rPr>
              <a:t>e</a:t>
            </a:r>
            <a:r>
              <a:rPr sz="2350" spc="290" dirty="0">
                <a:solidFill>
                  <a:srgbClr val="125B4F"/>
                </a:solidFill>
                <a:latin typeface="Lucida Sans Unicode"/>
                <a:cs typeface="Lucida Sans Unicode"/>
              </a:rPr>
              <a:t>r</a:t>
            </a:r>
            <a:r>
              <a:rPr sz="2350" cap="small" spc="204" dirty="0">
                <a:solidFill>
                  <a:srgbClr val="125B4F"/>
                </a:solidFill>
                <a:latin typeface="Lucida Sans Unicode"/>
                <a:cs typeface="Lucida Sans Unicode"/>
              </a:rPr>
              <a:t>o</a:t>
            </a:r>
            <a:r>
              <a:rPr sz="2350" spc="110" dirty="0">
                <a:solidFill>
                  <a:srgbClr val="125B4F"/>
                </a:solidFill>
                <a:latin typeface="Lucida Sans Unicode"/>
                <a:cs typeface="Lucida Sans Unicode"/>
              </a:rPr>
              <a:t>u</a:t>
            </a:r>
            <a:r>
              <a:rPr sz="2350" spc="260" dirty="0">
                <a:solidFill>
                  <a:srgbClr val="125B4F"/>
                </a:solidFill>
                <a:latin typeface="Lucida Sans Unicode"/>
                <a:cs typeface="Lucida Sans Unicode"/>
              </a:rPr>
              <a:t>s</a:t>
            </a:r>
            <a:r>
              <a:rPr sz="2350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350" spc="254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350" cap="small" spc="320" dirty="0">
                <a:solidFill>
                  <a:srgbClr val="125B4F"/>
                </a:solidFill>
                <a:latin typeface="Lucida Sans Unicode"/>
                <a:cs typeface="Lucida Sans Unicode"/>
              </a:rPr>
              <a:t>c</a:t>
            </a:r>
            <a:r>
              <a:rPr sz="2350" spc="484" dirty="0">
                <a:solidFill>
                  <a:srgbClr val="125B4F"/>
                </a:solidFill>
                <a:latin typeface="Lucida Sans Unicode"/>
                <a:cs typeface="Lucida Sans Unicode"/>
              </a:rPr>
              <a:t>a</a:t>
            </a:r>
            <a:r>
              <a:rPr sz="2350" spc="254" dirty="0">
                <a:solidFill>
                  <a:srgbClr val="125B4F"/>
                </a:solidFill>
                <a:latin typeface="Lucida Sans Unicode"/>
                <a:cs typeface="Lucida Sans Unicode"/>
              </a:rPr>
              <a:t>s</a:t>
            </a:r>
            <a:r>
              <a:rPr sz="2350" spc="335" dirty="0">
                <a:solidFill>
                  <a:srgbClr val="125B4F"/>
                </a:solidFill>
                <a:latin typeface="Lucida Sans Unicode"/>
                <a:cs typeface="Lucida Sans Unicode"/>
              </a:rPr>
              <a:t>e</a:t>
            </a:r>
            <a:r>
              <a:rPr sz="2350" spc="260" dirty="0">
                <a:solidFill>
                  <a:srgbClr val="125B4F"/>
                </a:solidFill>
                <a:latin typeface="Lucida Sans Unicode"/>
                <a:cs typeface="Lucida Sans Unicode"/>
              </a:rPr>
              <a:t>s</a:t>
            </a:r>
            <a:r>
              <a:rPr sz="2350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350" spc="254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350" cap="small" spc="204" dirty="0">
                <a:solidFill>
                  <a:srgbClr val="125B4F"/>
                </a:solidFill>
                <a:latin typeface="Lucida Sans Unicode"/>
                <a:cs typeface="Lucida Sans Unicode"/>
              </a:rPr>
              <a:t>o</a:t>
            </a:r>
            <a:r>
              <a:rPr sz="2350" spc="420" dirty="0">
                <a:solidFill>
                  <a:srgbClr val="125B4F"/>
                </a:solidFill>
                <a:latin typeface="Lucida Sans Unicode"/>
                <a:cs typeface="Lucida Sans Unicode"/>
              </a:rPr>
              <a:t>f</a:t>
            </a:r>
            <a:r>
              <a:rPr sz="2350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350" spc="254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350" spc="295" dirty="0">
                <a:solidFill>
                  <a:srgbClr val="125B4F"/>
                </a:solidFill>
                <a:latin typeface="Lucida Sans Unicode"/>
                <a:cs typeface="Lucida Sans Unicode"/>
              </a:rPr>
              <a:t>m</a:t>
            </a:r>
            <a:r>
              <a:rPr sz="2350" spc="335" dirty="0">
                <a:solidFill>
                  <a:srgbClr val="125B4F"/>
                </a:solidFill>
                <a:latin typeface="Lucida Sans Unicode"/>
                <a:cs typeface="Lucida Sans Unicode"/>
              </a:rPr>
              <a:t>e</a:t>
            </a:r>
            <a:r>
              <a:rPr sz="2350" spc="225" dirty="0">
                <a:solidFill>
                  <a:srgbClr val="125B4F"/>
                </a:solidFill>
                <a:latin typeface="Lucida Sans Unicode"/>
                <a:cs typeface="Lucida Sans Unicode"/>
              </a:rPr>
              <a:t>d</a:t>
            </a:r>
            <a:r>
              <a:rPr sz="2350" spc="-165" dirty="0">
                <a:solidFill>
                  <a:srgbClr val="125B4F"/>
                </a:solidFill>
                <a:latin typeface="Lucida Sans Unicode"/>
                <a:cs typeface="Lucida Sans Unicode"/>
              </a:rPr>
              <a:t>i</a:t>
            </a:r>
            <a:r>
              <a:rPr sz="2350" cap="small" spc="320" dirty="0">
                <a:solidFill>
                  <a:srgbClr val="125B4F"/>
                </a:solidFill>
                <a:latin typeface="Lucida Sans Unicode"/>
                <a:cs typeface="Lucida Sans Unicode"/>
              </a:rPr>
              <a:t>c</a:t>
            </a:r>
            <a:r>
              <a:rPr sz="2350" spc="484" dirty="0">
                <a:solidFill>
                  <a:srgbClr val="125B4F"/>
                </a:solidFill>
                <a:latin typeface="Lucida Sans Unicode"/>
                <a:cs typeface="Lucida Sans Unicode"/>
              </a:rPr>
              <a:t>a</a:t>
            </a:r>
            <a:r>
              <a:rPr sz="2350" spc="-204" dirty="0">
                <a:solidFill>
                  <a:srgbClr val="125B4F"/>
                </a:solidFill>
                <a:latin typeface="Lucida Sans Unicode"/>
                <a:cs typeface="Lucida Sans Unicode"/>
              </a:rPr>
              <a:t>l </a:t>
            </a:r>
            <a:r>
              <a:rPr sz="2350" b="1" spc="25" dirty="0">
                <a:solidFill>
                  <a:srgbClr val="2E605C"/>
                </a:solidFill>
                <a:latin typeface="Verdana"/>
                <a:cs typeface="Verdana"/>
              </a:rPr>
              <a:t>n</a:t>
            </a:r>
            <a:r>
              <a:rPr sz="2350" b="1" spc="160" dirty="0">
                <a:solidFill>
                  <a:srgbClr val="2E605C"/>
                </a:solidFill>
                <a:latin typeface="Verdana"/>
                <a:cs typeface="Verdana"/>
              </a:rPr>
              <a:t>e</a:t>
            </a:r>
            <a:r>
              <a:rPr sz="2350" b="1" spc="130" dirty="0">
                <a:solidFill>
                  <a:srgbClr val="2E605C"/>
                </a:solidFill>
                <a:latin typeface="Verdana"/>
                <a:cs typeface="Verdana"/>
              </a:rPr>
              <a:t>g</a:t>
            </a:r>
            <a:r>
              <a:rPr sz="2350" b="1" spc="-125" dirty="0">
                <a:solidFill>
                  <a:srgbClr val="2E605C"/>
                </a:solidFill>
                <a:latin typeface="Verdana"/>
                <a:cs typeface="Verdana"/>
              </a:rPr>
              <a:t>l</a:t>
            </a:r>
            <a:r>
              <a:rPr sz="2350" b="1" spc="-110" dirty="0">
                <a:solidFill>
                  <a:srgbClr val="2E605C"/>
                </a:solidFill>
                <a:latin typeface="Verdana"/>
                <a:cs typeface="Verdana"/>
              </a:rPr>
              <a:t>i</a:t>
            </a:r>
            <a:r>
              <a:rPr sz="2350" b="1" spc="130" dirty="0">
                <a:solidFill>
                  <a:srgbClr val="2E605C"/>
                </a:solidFill>
                <a:latin typeface="Verdana"/>
                <a:cs typeface="Verdana"/>
              </a:rPr>
              <a:t>g</a:t>
            </a:r>
            <a:r>
              <a:rPr sz="2350" b="1" spc="160" dirty="0">
                <a:solidFill>
                  <a:srgbClr val="2E605C"/>
                </a:solidFill>
                <a:latin typeface="Verdana"/>
                <a:cs typeface="Verdana"/>
              </a:rPr>
              <a:t>e</a:t>
            </a:r>
            <a:r>
              <a:rPr sz="2350" b="1" spc="25" dirty="0">
                <a:solidFill>
                  <a:srgbClr val="2E605C"/>
                </a:solidFill>
                <a:latin typeface="Verdana"/>
                <a:cs typeface="Verdana"/>
              </a:rPr>
              <a:t>n</a:t>
            </a:r>
            <a:r>
              <a:rPr sz="2350" b="1" spc="340" dirty="0">
                <a:solidFill>
                  <a:srgbClr val="2E605C"/>
                </a:solidFill>
                <a:latin typeface="Verdana"/>
                <a:cs typeface="Verdana"/>
              </a:rPr>
              <a:t>c</a:t>
            </a:r>
            <a:r>
              <a:rPr sz="2350" b="1" spc="165" dirty="0">
                <a:solidFill>
                  <a:srgbClr val="2E605C"/>
                </a:solidFill>
                <a:latin typeface="Verdana"/>
                <a:cs typeface="Verdana"/>
              </a:rPr>
              <a:t>e</a:t>
            </a:r>
            <a:r>
              <a:rPr sz="2350" b="1" spc="-300" dirty="0">
                <a:solidFill>
                  <a:srgbClr val="2E605C"/>
                </a:solidFill>
                <a:latin typeface="Verdana"/>
                <a:cs typeface="Verdana"/>
              </a:rPr>
              <a:t> </a:t>
            </a:r>
            <a:r>
              <a:rPr sz="2350" b="1" spc="290" dirty="0">
                <a:solidFill>
                  <a:srgbClr val="2E605C"/>
                </a:solidFill>
                <a:latin typeface="Verdana"/>
                <a:cs typeface="Verdana"/>
              </a:rPr>
              <a:t>r</a:t>
            </a:r>
            <a:r>
              <a:rPr sz="2350" b="1" spc="160" dirty="0">
                <a:solidFill>
                  <a:srgbClr val="2E605C"/>
                </a:solidFill>
                <a:latin typeface="Verdana"/>
                <a:cs typeface="Verdana"/>
              </a:rPr>
              <a:t>e</a:t>
            </a:r>
            <a:r>
              <a:rPr sz="2350" b="1" spc="175" dirty="0">
                <a:solidFill>
                  <a:srgbClr val="2E605C"/>
                </a:solidFill>
                <a:latin typeface="Verdana"/>
                <a:cs typeface="Verdana"/>
              </a:rPr>
              <a:t>s</a:t>
            </a:r>
            <a:r>
              <a:rPr sz="2350" b="1" spc="25" dirty="0">
                <a:solidFill>
                  <a:srgbClr val="2E605C"/>
                </a:solidFill>
                <a:latin typeface="Verdana"/>
                <a:cs typeface="Verdana"/>
              </a:rPr>
              <a:t>u</a:t>
            </a:r>
            <a:r>
              <a:rPr sz="2350" b="1" spc="-125" dirty="0">
                <a:solidFill>
                  <a:srgbClr val="2E605C"/>
                </a:solidFill>
                <a:latin typeface="Verdana"/>
                <a:cs typeface="Verdana"/>
              </a:rPr>
              <a:t>l</a:t>
            </a:r>
            <a:r>
              <a:rPr sz="2350" b="1" spc="400" dirty="0">
                <a:solidFill>
                  <a:srgbClr val="2E605C"/>
                </a:solidFill>
                <a:latin typeface="Verdana"/>
                <a:cs typeface="Verdana"/>
              </a:rPr>
              <a:t>t</a:t>
            </a:r>
            <a:r>
              <a:rPr sz="2350" b="1" spc="-110" dirty="0">
                <a:solidFill>
                  <a:srgbClr val="2E605C"/>
                </a:solidFill>
                <a:latin typeface="Verdana"/>
                <a:cs typeface="Verdana"/>
              </a:rPr>
              <a:t>i</a:t>
            </a:r>
            <a:r>
              <a:rPr sz="2350" b="1" spc="25" dirty="0">
                <a:solidFill>
                  <a:srgbClr val="2E605C"/>
                </a:solidFill>
                <a:latin typeface="Verdana"/>
                <a:cs typeface="Verdana"/>
              </a:rPr>
              <a:t>n</a:t>
            </a:r>
            <a:r>
              <a:rPr sz="2350" b="1" spc="135" dirty="0">
                <a:solidFill>
                  <a:srgbClr val="2E605C"/>
                </a:solidFill>
                <a:latin typeface="Verdana"/>
                <a:cs typeface="Verdana"/>
              </a:rPr>
              <a:t>g</a:t>
            </a:r>
            <a:r>
              <a:rPr sz="2350" b="1" spc="-300" dirty="0">
                <a:solidFill>
                  <a:srgbClr val="2E605C"/>
                </a:solidFill>
                <a:latin typeface="Verdana"/>
                <a:cs typeface="Verdana"/>
              </a:rPr>
              <a:t> </a:t>
            </a:r>
            <a:r>
              <a:rPr sz="2350" b="1" spc="-110" dirty="0">
                <a:solidFill>
                  <a:srgbClr val="2E605C"/>
                </a:solidFill>
                <a:latin typeface="Verdana"/>
                <a:cs typeface="Verdana"/>
              </a:rPr>
              <a:t>i</a:t>
            </a:r>
            <a:r>
              <a:rPr sz="2350" b="1" spc="30" dirty="0">
                <a:solidFill>
                  <a:srgbClr val="2E605C"/>
                </a:solidFill>
                <a:latin typeface="Verdana"/>
                <a:cs typeface="Verdana"/>
              </a:rPr>
              <a:t>n</a:t>
            </a:r>
            <a:r>
              <a:rPr sz="2350" b="1" spc="-300" dirty="0">
                <a:solidFill>
                  <a:srgbClr val="2E605C"/>
                </a:solidFill>
                <a:latin typeface="Verdana"/>
                <a:cs typeface="Verdana"/>
              </a:rPr>
              <a:t> </a:t>
            </a:r>
            <a:r>
              <a:rPr sz="2350" b="1" spc="140" dirty="0">
                <a:solidFill>
                  <a:srgbClr val="2E605C"/>
                </a:solidFill>
                <a:latin typeface="Verdana"/>
                <a:cs typeface="Verdana"/>
              </a:rPr>
              <a:t>d</a:t>
            </a:r>
            <a:r>
              <a:rPr sz="2350" b="1" spc="160" dirty="0">
                <a:solidFill>
                  <a:srgbClr val="2E605C"/>
                </a:solidFill>
                <a:latin typeface="Verdana"/>
                <a:cs typeface="Verdana"/>
              </a:rPr>
              <a:t>e</a:t>
            </a:r>
            <a:r>
              <a:rPr sz="2350" b="1" spc="355" dirty="0">
                <a:solidFill>
                  <a:srgbClr val="2E605C"/>
                </a:solidFill>
                <a:latin typeface="Verdana"/>
                <a:cs typeface="Verdana"/>
              </a:rPr>
              <a:t>a</a:t>
            </a:r>
            <a:r>
              <a:rPr sz="2350" b="1" spc="400" dirty="0">
                <a:solidFill>
                  <a:srgbClr val="2E605C"/>
                </a:solidFill>
                <a:latin typeface="Verdana"/>
                <a:cs typeface="Verdana"/>
              </a:rPr>
              <a:t>t</a:t>
            </a:r>
            <a:r>
              <a:rPr sz="2350" b="1" spc="25" dirty="0">
                <a:solidFill>
                  <a:srgbClr val="2E605C"/>
                </a:solidFill>
                <a:latin typeface="Verdana"/>
                <a:cs typeface="Verdana"/>
              </a:rPr>
              <a:t>h</a:t>
            </a:r>
            <a:r>
              <a:rPr sz="2350" b="1" spc="-170" dirty="0">
                <a:solidFill>
                  <a:srgbClr val="2E605C"/>
                </a:solidFill>
                <a:latin typeface="Verdana"/>
                <a:cs typeface="Verdana"/>
              </a:rPr>
              <a:t>.</a:t>
            </a:r>
            <a:endParaRPr sz="2350">
              <a:latin typeface="Verdana"/>
              <a:cs typeface="Verdana"/>
            </a:endParaRPr>
          </a:p>
          <a:p>
            <a:pPr marL="522605" marR="8890" algn="just">
              <a:lnSpc>
                <a:spcPct val="125000"/>
              </a:lnSpc>
            </a:pPr>
            <a:r>
              <a:rPr sz="2350" spc="145" dirty="0">
                <a:solidFill>
                  <a:srgbClr val="125B4F"/>
                </a:solidFill>
                <a:latin typeface="Lucida Sans Unicode"/>
                <a:cs typeface="Lucida Sans Unicode"/>
              </a:rPr>
              <a:t>T</a:t>
            </a:r>
            <a:r>
              <a:rPr sz="2350" spc="110" dirty="0">
                <a:solidFill>
                  <a:srgbClr val="125B4F"/>
                </a:solidFill>
                <a:latin typeface="Lucida Sans Unicode"/>
                <a:cs typeface="Lucida Sans Unicode"/>
              </a:rPr>
              <a:t>h</a:t>
            </a:r>
            <a:r>
              <a:rPr sz="2350" spc="-165" dirty="0">
                <a:solidFill>
                  <a:srgbClr val="125B4F"/>
                </a:solidFill>
                <a:latin typeface="Lucida Sans Unicode"/>
                <a:cs typeface="Lucida Sans Unicode"/>
              </a:rPr>
              <a:t>i</a:t>
            </a:r>
            <a:r>
              <a:rPr sz="2350" spc="260" dirty="0">
                <a:solidFill>
                  <a:srgbClr val="125B4F"/>
                </a:solidFill>
                <a:latin typeface="Lucida Sans Unicode"/>
                <a:cs typeface="Lucida Sans Unicode"/>
              </a:rPr>
              <a:t>s</a:t>
            </a:r>
            <a:r>
              <a:rPr sz="2350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350" spc="-229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350" spc="-200" dirty="0">
                <a:solidFill>
                  <a:srgbClr val="125B4F"/>
                </a:solidFill>
                <a:latin typeface="Lucida Sans Unicode"/>
                <a:cs typeface="Lucida Sans Unicode"/>
              </a:rPr>
              <a:t>l</a:t>
            </a:r>
            <a:r>
              <a:rPr sz="2350" spc="484" dirty="0">
                <a:solidFill>
                  <a:srgbClr val="125B4F"/>
                </a:solidFill>
                <a:latin typeface="Lucida Sans Unicode"/>
                <a:cs typeface="Lucida Sans Unicode"/>
              </a:rPr>
              <a:t>a</a:t>
            </a:r>
            <a:r>
              <a:rPr sz="2350" spc="430" dirty="0">
                <a:solidFill>
                  <a:srgbClr val="125B4F"/>
                </a:solidFill>
                <a:latin typeface="Lucida Sans Unicode"/>
                <a:cs typeface="Lucida Sans Unicode"/>
              </a:rPr>
              <a:t>c</a:t>
            </a:r>
            <a:r>
              <a:rPr sz="2350" spc="25" dirty="0">
                <a:solidFill>
                  <a:srgbClr val="125B4F"/>
                </a:solidFill>
                <a:latin typeface="Lucida Sans Unicode"/>
                <a:cs typeface="Lucida Sans Unicode"/>
              </a:rPr>
              <a:t>k</a:t>
            </a:r>
            <a:r>
              <a:rPr sz="2350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350" spc="-229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350" spc="240" dirty="0">
                <a:solidFill>
                  <a:srgbClr val="125B4F"/>
                </a:solidFill>
                <a:latin typeface="Lucida Sans Unicode"/>
                <a:cs typeface="Lucida Sans Unicode"/>
              </a:rPr>
              <a:t>o</a:t>
            </a:r>
            <a:r>
              <a:rPr sz="2350" spc="420" dirty="0">
                <a:solidFill>
                  <a:srgbClr val="125B4F"/>
                </a:solidFill>
                <a:latin typeface="Lucida Sans Unicode"/>
                <a:cs typeface="Lucida Sans Unicode"/>
              </a:rPr>
              <a:t>f</a:t>
            </a:r>
            <a:r>
              <a:rPr sz="2350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350" spc="-229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350" spc="455" dirty="0">
                <a:solidFill>
                  <a:srgbClr val="125B4F"/>
                </a:solidFill>
                <a:latin typeface="Lucida Sans Unicode"/>
                <a:cs typeface="Lucida Sans Unicode"/>
              </a:rPr>
              <a:t>t</a:t>
            </a:r>
            <a:r>
              <a:rPr sz="2350" spc="290" dirty="0">
                <a:solidFill>
                  <a:srgbClr val="125B4F"/>
                </a:solidFill>
                <a:latin typeface="Lucida Sans Unicode"/>
                <a:cs typeface="Lucida Sans Unicode"/>
              </a:rPr>
              <a:t>r</a:t>
            </a:r>
            <a:r>
              <a:rPr sz="2350" spc="484" dirty="0">
                <a:solidFill>
                  <a:srgbClr val="125B4F"/>
                </a:solidFill>
                <a:latin typeface="Lucida Sans Unicode"/>
                <a:cs typeface="Lucida Sans Unicode"/>
              </a:rPr>
              <a:t>a</a:t>
            </a:r>
            <a:r>
              <a:rPr sz="2350" spc="110" dirty="0">
                <a:solidFill>
                  <a:srgbClr val="125B4F"/>
                </a:solidFill>
                <a:latin typeface="Lucida Sans Unicode"/>
                <a:cs typeface="Lucida Sans Unicode"/>
              </a:rPr>
              <a:t>n</a:t>
            </a:r>
            <a:r>
              <a:rPr sz="2350" spc="254" dirty="0">
                <a:solidFill>
                  <a:srgbClr val="125B4F"/>
                </a:solidFill>
                <a:latin typeface="Lucida Sans Unicode"/>
                <a:cs typeface="Lucida Sans Unicode"/>
              </a:rPr>
              <a:t>s</a:t>
            </a:r>
            <a:r>
              <a:rPr sz="2350" spc="225" dirty="0">
                <a:solidFill>
                  <a:srgbClr val="125B4F"/>
                </a:solidFill>
                <a:latin typeface="Lucida Sans Unicode"/>
                <a:cs typeface="Lucida Sans Unicode"/>
              </a:rPr>
              <a:t>p</a:t>
            </a:r>
            <a:r>
              <a:rPr sz="2350" spc="484" dirty="0">
                <a:solidFill>
                  <a:srgbClr val="125B4F"/>
                </a:solidFill>
                <a:latin typeface="Lucida Sans Unicode"/>
                <a:cs typeface="Lucida Sans Unicode"/>
              </a:rPr>
              <a:t>a</a:t>
            </a:r>
            <a:r>
              <a:rPr sz="2350" spc="290" dirty="0">
                <a:solidFill>
                  <a:srgbClr val="125B4F"/>
                </a:solidFill>
                <a:latin typeface="Lucida Sans Unicode"/>
                <a:cs typeface="Lucida Sans Unicode"/>
              </a:rPr>
              <a:t>r</a:t>
            </a:r>
            <a:r>
              <a:rPr sz="2350" spc="335" dirty="0">
                <a:solidFill>
                  <a:srgbClr val="125B4F"/>
                </a:solidFill>
                <a:latin typeface="Lucida Sans Unicode"/>
                <a:cs typeface="Lucida Sans Unicode"/>
              </a:rPr>
              <a:t>e</a:t>
            </a:r>
            <a:r>
              <a:rPr sz="2350" spc="110" dirty="0">
                <a:solidFill>
                  <a:srgbClr val="125B4F"/>
                </a:solidFill>
                <a:latin typeface="Lucida Sans Unicode"/>
                <a:cs typeface="Lucida Sans Unicode"/>
              </a:rPr>
              <a:t>n</a:t>
            </a:r>
            <a:r>
              <a:rPr sz="2350" cap="small" spc="320" dirty="0">
                <a:solidFill>
                  <a:srgbClr val="125B4F"/>
                </a:solidFill>
                <a:latin typeface="Lucida Sans Unicode"/>
                <a:cs typeface="Lucida Sans Unicode"/>
              </a:rPr>
              <a:t>c</a:t>
            </a:r>
            <a:r>
              <a:rPr sz="2350" spc="350" dirty="0">
                <a:solidFill>
                  <a:srgbClr val="125B4F"/>
                </a:solidFill>
                <a:latin typeface="Lucida Sans Unicode"/>
                <a:cs typeface="Lucida Sans Unicode"/>
              </a:rPr>
              <a:t>y</a:t>
            </a:r>
            <a:r>
              <a:rPr sz="2350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350" spc="-229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350" cap="small" spc="320" dirty="0">
                <a:solidFill>
                  <a:srgbClr val="125B4F"/>
                </a:solidFill>
                <a:latin typeface="Lucida Sans Unicode"/>
                <a:cs typeface="Lucida Sans Unicode"/>
              </a:rPr>
              <a:t>c</a:t>
            </a:r>
            <a:r>
              <a:rPr sz="2350" spc="484" dirty="0">
                <a:solidFill>
                  <a:srgbClr val="125B4F"/>
                </a:solidFill>
                <a:latin typeface="Lucida Sans Unicode"/>
                <a:cs typeface="Lucida Sans Unicode"/>
              </a:rPr>
              <a:t>a</a:t>
            </a:r>
            <a:r>
              <a:rPr sz="2350" spc="114" dirty="0">
                <a:solidFill>
                  <a:srgbClr val="125B4F"/>
                </a:solidFill>
                <a:latin typeface="Lucida Sans Unicode"/>
                <a:cs typeface="Lucida Sans Unicode"/>
              </a:rPr>
              <a:t>n</a:t>
            </a:r>
            <a:r>
              <a:rPr sz="2350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350" spc="-229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350" spc="225" dirty="0">
                <a:solidFill>
                  <a:srgbClr val="125B4F"/>
                </a:solidFill>
                <a:latin typeface="Lucida Sans Unicode"/>
                <a:cs typeface="Lucida Sans Unicode"/>
              </a:rPr>
              <a:t>p</a:t>
            </a:r>
            <a:r>
              <a:rPr sz="2350" spc="290" dirty="0">
                <a:solidFill>
                  <a:srgbClr val="125B4F"/>
                </a:solidFill>
                <a:latin typeface="Lucida Sans Unicode"/>
                <a:cs typeface="Lucida Sans Unicode"/>
              </a:rPr>
              <a:t>r</a:t>
            </a:r>
            <a:r>
              <a:rPr sz="2350" spc="335" dirty="0">
                <a:solidFill>
                  <a:srgbClr val="125B4F"/>
                </a:solidFill>
                <a:latin typeface="Lucida Sans Unicode"/>
                <a:cs typeface="Lucida Sans Unicode"/>
              </a:rPr>
              <a:t>e</a:t>
            </a:r>
            <a:r>
              <a:rPr sz="2350" spc="315" dirty="0">
                <a:solidFill>
                  <a:srgbClr val="125B4F"/>
                </a:solidFill>
                <a:latin typeface="Lucida Sans Unicode"/>
                <a:cs typeface="Lucida Sans Unicode"/>
              </a:rPr>
              <a:t>v</a:t>
            </a:r>
            <a:r>
              <a:rPr sz="2350" spc="335" dirty="0">
                <a:solidFill>
                  <a:srgbClr val="125B4F"/>
                </a:solidFill>
                <a:latin typeface="Lucida Sans Unicode"/>
                <a:cs typeface="Lucida Sans Unicode"/>
              </a:rPr>
              <a:t>e</a:t>
            </a:r>
            <a:r>
              <a:rPr sz="2350" spc="110" dirty="0">
                <a:solidFill>
                  <a:srgbClr val="125B4F"/>
                </a:solidFill>
                <a:latin typeface="Lucida Sans Unicode"/>
                <a:cs typeface="Lucida Sans Unicode"/>
              </a:rPr>
              <a:t>n</a:t>
            </a:r>
            <a:r>
              <a:rPr sz="2350" spc="459" dirty="0">
                <a:solidFill>
                  <a:srgbClr val="125B4F"/>
                </a:solidFill>
                <a:latin typeface="Lucida Sans Unicode"/>
                <a:cs typeface="Lucida Sans Unicode"/>
              </a:rPr>
              <a:t>t</a:t>
            </a:r>
            <a:r>
              <a:rPr sz="2350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350" spc="-229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350" spc="225" dirty="0">
                <a:solidFill>
                  <a:srgbClr val="125B4F"/>
                </a:solidFill>
                <a:latin typeface="Lucida Sans Unicode"/>
                <a:cs typeface="Lucida Sans Unicode"/>
              </a:rPr>
              <a:t>p</a:t>
            </a:r>
            <a:r>
              <a:rPr sz="2350" spc="290" dirty="0">
                <a:solidFill>
                  <a:srgbClr val="125B4F"/>
                </a:solidFill>
                <a:latin typeface="Lucida Sans Unicode"/>
                <a:cs typeface="Lucida Sans Unicode"/>
              </a:rPr>
              <a:t>r</a:t>
            </a:r>
            <a:r>
              <a:rPr sz="2350" cap="small" spc="204" dirty="0">
                <a:solidFill>
                  <a:srgbClr val="125B4F"/>
                </a:solidFill>
                <a:latin typeface="Lucida Sans Unicode"/>
                <a:cs typeface="Lucida Sans Unicode"/>
              </a:rPr>
              <a:t>o</a:t>
            </a:r>
            <a:r>
              <a:rPr sz="2350" spc="225" dirty="0">
                <a:solidFill>
                  <a:srgbClr val="125B4F"/>
                </a:solidFill>
                <a:latin typeface="Lucida Sans Unicode"/>
                <a:cs typeface="Lucida Sans Unicode"/>
              </a:rPr>
              <a:t>p</a:t>
            </a:r>
            <a:r>
              <a:rPr sz="2350" spc="335" dirty="0">
                <a:solidFill>
                  <a:srgbClr val="125B4F"/>
                </a:solidFill>
                <a:latin typeface="Lucida Sans Unicode"/>
                <a:cs typeface="Lucida Sans Unicode"/>
              </a:rPr>
              <a:t>e</a:t>
            </a:r>
            <a:r>
              <a:rPr sz="2350" spc="295" dirty="0">
                <a:solidFill>
                  <a:srgbClr val="125B4F"/>
                </a:solidFill>
                <a:latin typeface="Lucida Sans Unicode"/>
                <a:cs typeface="Lucida Sans Unicode"/>
              </a:rPr>
              <a:t>r</a:t>
            </a:r>
            <a:r>
              <a:rPr sz="2350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350" spc="-229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350" spc="225" dirty="0">
                <a:solidFill>
                  <a:srgbClr val="125B4F"/>
                </a:solidFill>
                <a:latin typeface="Lucida Sans Unicode"/>
                <a:cs typeface="Lucida Sans Unicode"/>
              </a:rPr>
              <a:t>d</a:t>
            </a:r>
            <a:r>
              <a:rPr sz="2350" spc="-165" dirty="0">
                <a:solidFill>
                  <a:srgbClr val="125B4F"/>
                </a:solidFill>
                <a:latin typeface="Lucida Sans Unicode"/>
                <a:cs typeface="Lucida Sans Unicode"/>
              </a:rPr>
              <a:t>i</a:t>
            </a:r>
            <a:r>
              <a:rPr sz="2350" spc="484" dirty="0">
                <a:solidFill>
                  <a:srgbClr val="125B4F"/>
                </a:solidFill>
                <a:latin typeface="Lucida Sans Unicode"/>
                <a:cs typeface="Lucida Sans Unicode"/>
              </a:rPr>
              <a:t>a</a:t>
            </a:r>
            <a:r>
              <a:rPr sz="2350" spc="210" dirty="0">
                <a:solidFill>
                  <a:srgbClr val="125B4F"/>
                </a:solidFill>
                <a:latin typeface="Lucida Sans Unicode"/>
                <a:cs typeface="Lucida Sans Unicode"/>
              </a:rPr>
              <a:t>g</a:t>
            </a:r>
            <a:r>
              <a:rPr sz="2350" spc="110" dirty="0">
                <a:solidFill>
                  <a:srgbClr val="125B4F"/>
                </a:solidFill>
                <a:latin typeface="Lucida Sans Unicode"/>
                <a:cs typeface="Lucida Sans Unicode"/>
              </a:rPr>
              <a:t>n</a:t>
            </a:r>
            <a:r>
              <a:rPr sz="2350" cap="small" spc="204" dirty="0">
                <a:solidFill>
                  <a:srgbClr val="125B4F"/>
                </a:solidFill>
                <a:latin typeface="Lucida Sans Unicode"/>
                <a:cs typeface="Lucida Sans Unicode"/>
              </a:rPr>
              <a:t>o</a:t>
            </a:r>
            <a:r>
              <a:rPr sz="2350" spc="254" dirty="0">
                <a:solidFill>
                  <a:srgbClr val="125B4F"/>
                </a:solidFill>
                <a:latin typeface="Lucida Sans Unicode"/>
                <a:cs typeface="Lucida Sans Unicode"/>
              </a:rPr>
              <a:t>s</a:t>
            </a:r>
            <a:r>
              <a:rPr sz="2350" spc="-165" dirty="0">
                <a:solidFill>
                  <a:srgbClr val="125B4F"/>
                </a:solidFill>
                <a:latin typeface="Lucida Sans Unicode"/>
                <a:cs typeface="Lucida Sans Unicode"/>
              </a:rPr>
              <a:t>i</a:t>
            </a:r>
            <a:r>
              <a:rPr sz="2350" spc="260" dirty="0">
                <a:solidFill>
                  <a:srgbClr val="125B4F"/>
                </a:solidFill>
                <a:latin typeface="Lucida Sans Unicode"/>
                <a:cs typeface="Lucida Sans Unicode"/>
              </a:rPr>
              <a:t>s</a:t>
            </a:r>
            <a:r>
              <a:rPr sz="2350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350" spc="-229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350" spc="484" dirty="0">
                <a:solidFill>
                  <a:srgbClr val="125B4F"/>
                </a:solidFill>
                <a:latin typeface="Lucida Sans Unicode"/>
                <a:cs typeface="Lucida Sans Unicode"/>
              </a:rPr>
              <a:t>a</a:t>
            </a:r>
            <a:r>
              <a:rPr sz="2350" spc="110" dirty="0">
                <a:solidFill>
                  <a:srgbClr val="125B4F"/>
                </a:solidFill>
                <a:latin typeface="Lucida Sans Unicode"/>
                <a:cs typeface="Lucida Sans Unicode"/>
              </a:rPr>
              <a:t>n</a:t>
            </a:r>
            <a:r>
              <a:rPr sz="2350" spc="170" dirty="0">
                <a:solidFill>
                  <a:srgbClr val="125B4F"/>
                </a:solidFill>
                <a:latin typeface="Lucida Sans Unicode"/>
                <a:cs typeface="Lucida Sans Unicode"/>
              </a:rPr>
              <a:t>d </a:t>
            </a:r>
            <a:r>
              <a:rPr sz="2350" cap="small" spc="320" dirty="0">
                <a:solidFill>
                  <a:srgbClr val="125B4F"/>
                </a:solidFill>
                <a:latin typeface="Lucida Sans Unicode"/>
                <a:cs typeface="Lucida Sans Unicode"/>
              </a:rPr>
              <a:t>c</a:t>
            </a:r>
            <a:r>
              <a:rPr sz="2350" spc="484" dirty="0">
                <a:solidFill>
                  <a:srgbClr val="125B4F"/>
                </a:solidFill>
                <a:latin typeface="Lucida Sans Unicode"/>
                <a:cs typeface="Lucida Sans Unicode"/>
              </a:rPr>
              <a:t>a</a:t>
            </a:r>
            <a:r>
              <a:rPr sz="2350" spc="114" dirty="0">
                <a:solidFill>
                  <a:srgbClr val="125B4F"/>
                </a:solidFill>
                <a:latin typeface="Lucida Sans Unicode"/>
                <a:cs typeface="Lucida Sans Unicode"/>
              </a:rPr>
              <a:t>n</a:t>
            </a:r>
            <a:r>
              <a:rPr sz="2350" spc="-65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350" spc="-200" dirty="0">
                <a:solidFill>
                  <a:srgbClr val="125B4F"/>
                </a:solidFill>
                <a:latin typeface="Lucida Sans Unicode"/>
                <a:cs typeface="Lucida Sans Unicode"/>
              </a:rPr>
              <a:t>l</a:t>
            </a:r>
            <a:r>
              <a:rPr sz="2350" spc="335" dirty="0">
                <a:solidFill>
                  <a:srgbClr val="125B4F"/>
                </a:solidFill>
                <a:latin typeface="Lucida Sans Unicode"/>
                <a:cs typeface="Lucida Sans Unicode"/>
              </a:rPr>
              <a:t>e</a:t>
            </a:r>
            <a:r>
              <a:rPr sz="2350" spc="484" dirty="0">
                <a:solidFill>
                  <a:srgbClr val="125B4F"/>
                </a:solidFill>
                <a:latin typeface="Lucida Sans Unicode"/>
                <a:cs typeface="Lucida Sans Unicode"/>
              </a:rPr>
              <a:t>a</a:t>
            </a:r>
            <a:r>
              <a:rPr sz="2350" spc="229" dirty="0">
                <a:solidFill>
                  <a:srgbClr val="125B4F"/>
                </a:solidFill>
                <a:latin typeface="Lucida Sans Unicode"/>
                <a:cs typeface="Lucida Sans Unicode"/>
              </a:rPr>
              <a:t>d</a:t>
            </a:r>
            <a:r>
              <a:rPr sz="2350" spc="-65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350" spc="455" dirty="0">
                <a:solidFill>
                  <a:srgbClr val="125B4F"/>
                </a:solidFill>
                <a:latin typeface="Lucida Sans Unicode"/>
                <a:cs typeface="Lucida Sans Unicode"/>
              </a:rPr>
              <a:t>t</a:t>
            </a:r>
            <a:r>
              <a:rPr sz="2350" cap="small" spc="210" dirty="0">
                <a:solidFill>
                  <a:srgbClr val="125B4F"/>
                </a:solidFill>
                <a:latin typeface="Lucida Sans Unicode"/>
                <a:cs typeface="Lucida Sans Unicode"/>
              </a:rPr>
              <a:t>o</a:t>
            </a:r>
            <a:r>
              <a:rPr sz="2350" spc="-65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350" spc="455" dirty="0">
                <a:solidFill>
                  <a:srgbClr val="125B4F"/>
                </a:solidFill>
                <a:latin typeface="Lucida Sans Unicode"/>
                <a:cs typeface="Lucida Sans Unicode"/>
              </a:rPr>
              <a:t>t</a:t>
            </a:r>
            <a:r>
              <a:rPr sz="2350" spc="110" dirty="0">
                <a:solidFill>
                  <a:srgbClr val="125B4F"/>
                </a:solidFill>
                <a:latin typeface="Lucida Sans Unicode"/>
                <a:cs typeface="Lucida Sans Unicode"/>
              </a:rPr>
              <a:t>h</a:t>
            </a:r>
            <a:r>
              <a:rPr sz="2350" spc="340" dirty="0">
                <a:solidFill>
                  <a:srgbClr val="125B4F"/>
                </a:solidFill>
                <a:latin typeface="Lucida Sans Unicode"/>
                <a:cs typeface="Lucida Sans Unicode"/>
              </a:rPr>
              <a:t>e</a:t>
            </a:r>
            <a:r>
              <a:rPr sz="2350" spc="-65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350" spc="110" dirty="0">
                <a:solidFill>
                  <a:srgbClr val="125B4F"/>
                </a:solidFill>
                <a:latin typeface="Lucida Sans Unicode"/>
                <a:cs typeface="Lucida Sans Unicode"/>
              </a:rPr>
              <a:t>u</a:t>
            </a:r>
            <a:r>
              <a:rPr sz="2350" spc="254" dirty="0">
                <a:solidFill>
                  <a:srgbClr val="125B4F"/>
                </a:solidFill>
                <a:latin typeface="Lucida Sans Unicode"/>
                <a:cs typeface="Lucida Sans Unicode"/>
              </a:rPr>
              <a:t>s</a:t>
            </a:r>
            <a:r>
              <a:rPr sz="2350" spc="340" dirty="0">
                <a:solidFill>
                  <a:srgbClr val="125B4F"/>
                </a:solidFill>
                <a:latin typeface="Lucida Sans Unicode"/>
                <a:cs typeface="Lucida Sans Unicode"/>
              </a:rPr>
              <a:t>e</a:t>
            </a:r>
            <a:r>
              <a:rPr sz="2350" spc="-65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350" cap="small" spc="204" dirty="0">
                <a:solidFill>
                  <a:srgbClr val="125B4F"/>
                </a:solidFill>
                <a:latin typeface="Lucida Sans Unicode"/>
                <a:cs typeface="Lucida Sans Unicode"/>
              </a:rPr>
              <a:t>o</a:t>
            </a:r>
            <a:r>
              <a:rPr sz="2350" spc="420" dirty="0">
                <a:solidFill>
                  <a:srgbClr val="125B4F"/>
                </a:solidFill>
                <a:latin typeface="Lucida Sans Unicode"/>
                <a:cs typeface="Lucida Sans Unicode"/>
              </a:rPr>
              <a:t>f</a:t>
            </a:r>
            <a:r>
              <a:rPr sz="2350" spc="-65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350" b="1" spc="390" dirty="0">
                <a:solidFill>
                  <a:srgbClr val="2E605C"/>
                </a:solidFill>
                <a:latin typeface="Verdana"/>
                <a:cs typeface="Verdana"/>
              </a:rPr>
              <a:t>f</a:t>
            </a:r>
            <a:r>
              <a:rPr sz="2350" b="1" spc="355" dirty="0">
                <a:solidFill>
                  <a:srgbClr val="2E605C"/>
                </a:solidFill>
                <a:latin typeface="Verdana"/>
                <a:cs typeface="Verdana"/>
              </a:rPr>
              <a:t>a</a:t>
            </a:r>
            <a:r>
              <a:rPr sz="2350" b="1" spc="25" dirty="0">
                <a:solidFill>
                  <a:srgbClr val="2E605C"/>
                </a:solidFill>
                <a:latin typeface="Verdana"/>
                <a:cs typeface="Verdana"/>
              </a:rPr>
              <a:t>u</a:t>
            </a:r>
            <a:r>
              <a:rPr sz="2350" b="1" spc="-125" dirty="0">
                <a:solidFill>
                  <a:srgbClr val="2E605C"/>
                </a:solidFill>
                <a:latin typeface="Verdana"/>
                <a:cs typeface="Verdana"/>
              </a:rPr>
              <a:t>l</a:t>
            </a:r>
            <a:r>
              <a:rPr sz="2350" b="1" spc="400" dirty="0">
                <a:solidFill>
                  <a:srgbClr val="2E605C"/>
                </a:solidFill>
                <a:latin typeface="Verdana"/>
                <a:cs typeface="Verdana"/>
              </a:rPr>
              <a:t>t</a:t>
            </a:r>
            <a:r>
              <a:rPr sz="2350" b="1" spc="185" dirty="0">
                <a:solidFill>
                  <a:srgbClr val="2E605C"/>
                </a:solidFill>
                <a:latin typeface="Verdana"/>
                <a:cs typeface="Verdana"/>
              </a:rPr>
              <a:t>y</a:t>
            </a:r>
            <a:r>
              <a:rPr sz="2350" b="1" spc="-245" dirty="0">
                <a:solidFill>
                  <a:srgbClr val="2E605C"/>
                </a:solidFill>
                <a:latin typeface="Verdana"/>
                <a:cs typeface="Verdana"/>
              </a:rPr>
              <a:t> </a:t>
            </a:r>
            <a:r>
              <a:rPr sz="2350" b="1" spc="150" dirty="0">
                <a:solidFill>
                  <a:srgbClr val="2E605C"/>
                </a:solidFill>
                <a:latin typeface="Verdana"/>
                <a:cs typeface="Verdana"/>
              </a:rPr>
              <a:t>o</a:t>
            </a:r>
            <a:r>
              <a:rPr sz="2350" b="1" spc="295" dirty="0">
                <a:solidFill>
                  <a:srgbClr val="2E605C"/>
                </a:solidFill>
                <a:latin typeface="Verdana"/>
                <a:cs typeface="Verdana"/>
              </a:rPr>
              <a:t>r</a:t>
            </a:r>
            <a:r>
              <a:rPr sz="2350" b="1" spc="-245" dirty="0">
                <a:solidFill>
                  <a:srgbClr val="2E605C"/>
                </a:solidFill>
                <a:latin typeface="Verdana"/>
                <a:cs typeface="Verdana"/>
              </a:rPr>
              <a:t> </a:t>
            </a:r>
            <a:r>
              <a:rPr sz="2350" b="1" spc="150" dirty="0">
                <a:solidFill>
                  <a:srgbClr val="2E605C"/>
                </a:solidFill>
                <a:latin typeface="Verdana"/>
                <a:cs typeface="Verdana"/>
              </a:rPr>
              <a:t>o</a:t>
            </a:r>
            <a:r>
              <a:rPr sz="2350" b="1" spc="25" dirty="0">
                <a:solidFill>
                  <a:srgbClr val="2E605C"/>
                </a:solidFill>
                <a:latin typeface="Verdana"/>
                <a:cs typeface="Verdana"/>
              </a:rPr>
              <a:t>u</a:t>
            </a:r>
            <a:r>
              <a:rPr sz="2350" b="1" spc="400" dirty="0">
                <a:solidFill>
                  <a:srgbClr val="2E605C"/>
                </a:solidFill>
                <a:latin typeface="Verdana"/>
                <a:cs typeface="Verdana"/>
              </a:rPr>
              <a:t>t</a:t>
            </a:r>
            <a:r>
              <a:rPr sz="2350" b="1" spc="140" dirty="0">
                <a:solidFill>
                  <a:srgbClr val="2E605C"/>
                </a:solidFill>
                <a:latin typeface="Verdana"/>
                <a:cs typeface="Verdana"/>
              </a:rPr>
              <a:t>d</a:t>
            </a:r>
            <a:r>
              <a:rPr sz="2350" b="1" spc="355" dirty="0">
                <a:solidFill>
                  <a:srgbClr val="2E605C"/>
                </a:solidFill>
                <a:latin typeface="Verdana"/>
                <a:cs typeface="Verdana"/>
              </a:rPr>
              <a:t>a</a:t>
            </a:r>
            <a:r>
              <a:rPr sz="2350" b="1" spc="400" dirty="0">
                <a:solidFill>
                  <a:srgbClr val="2E605C"/>
                </a:solidFill>
                <a:latin typeface="Verdana"/>
                <a:cs typeface="Verdana"/>
              </a:rPr>
              <a:t>t</a:t>
            </a:r>
            <a:r>
              <a:rPr sz="2350" b="1" spc="160" dirty="0">
                <a:solidFill>
                  <a:srgbClr val="2E605C"/>
                </a:solidFill>
                <a:latin typeface="Verdana"/>
                <a:cs typeface="Verdana"/>
              </a:rPr>
              <a:t>e</a:t>
            </a:r>
            <a:r>
              <a:rPr sz="2350" b="1" spc="145" dirty="0">
                <a:solidFill>
                  <a:srgbClr val="2E605C"/>
                </a:solidFill>
                <a:latin typeface="Verdana"/>
                <a:cs typeface="Verdana"/>
              </a:rPr>
              <a:t>d</a:t>
            </a:r>
            <a:r>
              <a:rPr sz="2350" b="1" spc="-245" dirty="0">
                <a:solidFill>
                  <a:srgbClr val="2E605C"/>
                </a:solidFill>
                <a:latin typeface="Verdana"/>
                <a:cs typeface="Verdana"/>
              </a:rPr>
              <a:t> </a:t>
            </a:r>
            <a:r>
              <a:rPr sz="2350" b="1" spc="400" dirty="0">
                <a:solidFill>
                  <a:srgbClr val="2E605C"/>
                </a:solidFill>
                <a:latin typeface="Verdana"/>
                <a:cs typeface="Verdana"/>
              </a:rPr>
              <a:t>t</a:t>
            </a:r>
            <a:r>
              <a:rPr sz="2350" b="1" spc="160" dirty="0">
                <a:solidFill>
                  <a:srgbClr val="2E605C"/>
                </a:solidFill>
                <a:latin typeface="Verdana"/>
                <a:cs typeface="Verdana"/>
              </a:rPr>
              <a:t>e</a:t>
            </a:r>
            <a:r>
              <a:rPr sz="2350" b="1" spc="175" dirty="0">
                <a:solidFill>
                  <a:srgbClr val="2E605C"/>
                </a:solidFill>
                <a:latin typeface="Verdana"/>
                <a:cs typeface="Verdana"/>
              </a:rPr>
              <a:t>s</a:t>
            </a:r>
            <a:r>
              <a:rPr sz="2350" b="1" spc="400" dirty="0">
                <a:solidFill>
                  <a:srgbClr val="2E605C"/>
                </a:solidFill>
                <a:latin typeface="Verdana"/>
                <a:cs typeface="Verdana"/>
              </a:rPr>
              <a:t>t</a:t>
            </a:r>
            <a:r>
              <a:rPr sz="2350" b="1" spc="-110" dirty="0">
                <a:solidFill>
                  <a:srgbClr val="2E605C"/>
                </a:solidFill>
                <a:latin typeface="Verdana"/>
                <a:cs typeface="Verdana"/>
              </a:rPr>
              <a:t>i</a:t>
            </a:r>
            <a:r>
              <a:rPr sz="2350" b="1" spc="25" dirty="0">
                <a:solidFill>
                  <a:srgbClr val="2E605C"/>
                </a:solidFill>
                <a:latin typeface="Verdana"/>
                <a:cs typeface="Verdana"/>
              </a:rPr>
              <a:t>n</a:t>
            </a:r>
            <a:r>
              <a:rPr sz="2350" b="1" spc="135" dirty="0">
                <a:solidFill>
                  <a:srgbClr val="2E605C"/>
                </a:solidFill>
                <a:latin typeface="Verdana"/>
                <a:cs typeface="Verdana"/>
              </a:rPr>
              <a:t>g</a:t>
            </a:r>
            <a:r>
              <a:rPr sz="2350" b="1" spc="-245" dirty="0">
                <a:solidFill>
                  <a:srgbClr val="2E605C"/>
                </a:solidFill>
                <a:latin typeface="Verdana"/>
                <a:cs typeface="Verdana"/>
              </a:rPr>
              <a:t> </a:t>
            </a:r>
            <a:r>
              <a:rPr sz="2350" b="1" spc="355" dirty="0">
                <a:solidFill>
                  <a:srgbClr val="2E605C"/>
                </a:solidFill>
                <a:latin typeface="Verdana"/>
                <a:cs typeface="Verdana"/>
              </a:rPr>
              <a:t>a</a:t>
            </a:r>
            <a:r>
              <a:rPr sz="2350" b="1" spc="140" dirty="0">
                <a:solidFill>
                  <a:srgbClr val="2E605C"/>
                </a:solidFill>
                <a:latin typeface="Verdana"/>
                <a:cs typeface="Verdana"/>
              </a:rPr>
              <a:t>pp</a:t>
            </a:r>
            <a:r>
              <a:rPr sz="2350" b="1" spc="355" dirty="0">
                <a:solidFill>
                  <a:srgbClr val="2E605C"/>
                </a:solidFill>
                <a:latin typeface="Verdana"/>
                <a:cs typeface="Verdana"/>
              </a:rPr>
              <a:t>a</a:t>
            </a:r>
            <a:r>
              <a:rPr sz="2350" b="1" spc="290" dirty="0">
                <a:solidFill>
                  <a:srgbClr val="2E605C"/>
                </a:solidFill>
                <a:latin typeface="Verdana"/>
                <a:cs typeface="Verdana"/>
              </a:rPr>
              <a:t>r</a:t>
            </a:r>
            <a:r>
              <a:rPr sz="2350" b="1" spc="355" dirty="0">
                <a:solidFill>
                  <a:srgbClr val="2E605C"/>
                </a:solidFill>
                <a:latin typeface="Verdana"/>
                <a:cs typeface="Verdana"/>
              </a:rPr>
              <a:t>a</a:t>
            </a:r>
            <a:r>
              <a:rPr sz="2350" b="1" spc="400" dirty="0">
                <a:solidFill>
                  <a:srgbClr val="2E605C"/>
                </a:solidFill>
                <a:latin typeface="Verdana"/>
                <a:cs typeface="Verdana"/>
              </a:rPr>
              <a:t>t</a:t>
            </a:r>
            <a:r>
              <a:rPr sz="2350" b="1" spc="25" dirty="0">
                <a:solidFill>
                  <a:srgbClr val="2E605C"/>
                </a:solidFill>
                <a:latin typeface="Verdana"/>
                <a:cs typeface="Verdana"/>
              </a:rPr>
              <a:t>u</a:t>
            </a:r>
            <a:r>
              <a:rPr sz="2350" b="1" spc="175" dirty="0">
                <a:solidFill>
                  <a:srgbClr val="2E605C"/>
                </a:solidFill>
                <a:latin typeface="Verdana"/>
                <a:cs typeface="Verdana"/>
              </a:rPr>
              <a:t>s</a:t>
            </a:r>
            <a:r>
              <a:rPr sz="2350" spc="-190" dirty="0">
                <a:solidFill>
                  <a:srgbClr val="125B4F"/>
                </a:solidFill>
                <a:latin typeface="Lucida Sans Unicode"/>
                <a:cs typeface="Lucida Sans Unicode"/>
              </a:rPr>
              <a:t>, </a:t>
            </a:r>
            <a:r>
              <a:rPr sz="2350" spc="225" dirty="0">
                <a:solidFill>
                  <a:srgbClr val="125B4F"/>
                </a:solidFill>
                <a:latin typeface="Lucida Sans Unicode"/>
                <a:cs typeface="Lucida Sans Unicode"/>
              </a:rPr>
              <a:t>p</a:t>
            </a:r>
            <a:r>
              <a:rPr sz="2350" spc="290" dirty="0">
                <a:solidFill>
                  <a:srgbClr val="125B4F"/>
                </a:solidFill>
                <a:latin typeface="Lucida Sans Unicode"/>
                <a:cs typeface="Lucida Sans Unicode"/>
              </a:rPr>
              <a:t>r</a:t>
            </a:r>
            <a:r>
              <a:rPr sz="2350" cap="small" spc="204" dirty="0">
                <a:solidFill>
                  <a:srgbClr val="125B4F"/>
                </a:solidFill>
                <a:latin typeface="Lucida Sans Unicode"/>
                <a:cs typeface="Lucida Sans Unicode"/>
              </a:rPr>
              <a:t>o</a:t>
            </a:r>
            <a:r>
              <a:rPr sz="2350" spc="225" dirty="0">
                <a:solidFill>
                  <a:srgbClr val="125B4F"/>
                </a:solidFill>
                <a:latin typeface="Lucida Sans Unicode"/>
                <a:cs typeface="Lucida Sans Unicode"/>
              </a:rPr>
              <a:t>d</a:t>
            </a:r>
            <a:r>
              <a:rPr sz="2350" spc="110" dirty="0">
                <a:solidFill>
                  <a:srgbClr val="125B4F"/>
                </a:solidFill>
                <a:latin typeface="Lucida Sans Unicode"/>
                <a:cs typeface="Lucida Sans Unicode"/>
              </a:rPr>
              <a:t>u</a:t>
            </a:r>
            <a:r>
              <a:rPr sz="2350" cap="small" spc="320" dirty="0">
                <a:solidFill>
                  <a:srgbClr val="125B4F"/>
                </a:solidFill>
                <a:latin typeface="Lucida Sans Unicode"/>
                <a:cs typeface="Lucida Sans Unicode"/>
              </a:rPr>
              <a:t>c</a:t>
            </a:r>
            <a:r>
              <a:rPr sz="2350" spc="-165" dirty="0">
                <a:solidFill>
                  <a:srgbClr val="125B4F"/>
                </a:solidFill>
                <a:latin typeface="Lucida Sans Unicode"/>
                <a:cs typeface="Lucida Sans Unicode"/>
              </a:rPr>
              <a:t>i</a:t>
            </a:r>
            <a:r>
              <a:rPr sz="2350" spc="110" dirty="0">
                <a:solidFill>
                  <a:srgbClr val="125B4F"/>
                </a:solidFill>
                <a:latin typeface="Lucida Sans Unicode"/>
                <a:cs typeface="Lucida Sans Unicode"/>
              </a:rPr>
              <a:t>n</a:t>
            </a:r>
            <a:r>
              <a:rPr sz="2350" spc="215" dirty="0">
                <a:solidFill>
                  <a:srgbClr val="125B4F"/>
                </a:solidFill>
                <a:latin typeface="Lucida Sans Unicode"/>
                <a:cs typeface="Lucida Sans Unicode"/>
              </a:rPr>
              <a:t>g</a:t>
            </a:r>
            <a:r>
              <a:rPr sz="2350" spc="-114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350" spc="-165" dirty="0">
                <a:solidFill>
                  <a:srgbClr val="125B4F"/>
                </a:solidFill>
                <a:latin typeface="Lucida Sans Unicode"/>
                <a:cs typeface="Lucida Sans Unicode"/>
              </a:rPr>
              <a:t>i</a:t>
            </a:r>
            <a:r>
              <a:rPr sz="2350" spc="110" dirty="0">
                <a:solidFill>
                  <a:srgbClr val="125B4F"/>
                </a:solidFill>
                <a:latin typeface="Lucida Sans Unicode"/>
                <a:cs typeface="Lucida Sans Unicode"/>
              </a:rPr>
              <a:t>n</a:t>
            </a:r>
            <a:r>
              <a:rPr sz="2350" spc="484" dirty="0">
                <a:solidFill>
                  <a:srgbClr val="125B4F"/>
                </a:solidFill>
                <a:latin typeface="Lucida Sans Unicode"/>
                <a:cs typeface="Lucida Sans Unicode"/>
              </a:rPr>
              <a:t>a</a:t>
            </a:r>
            <a:r>
              <a:rPr sz="2350" spc="430" dirty="0">
                <a:solidFill>
                  <a:srgbClr val="125B4F"/>
                </a:solidFill>
                <a:latin typeface="Lucida Sans Unicode"/>
                <a:cs typeface="Lucida Sans Unicode"/>
              </a:rPr>
              <a:t>c</a:t>
            </a:r>
            <a:r>
              <a:rPr sz="2350" cap="small" spc="320" dirty="0">
                <a:solidFill>
                  <a:srgbClr val="125B4F"/>
                </a:solidFill>
                <a:latin typeface="Lucida Sans Unicode"/>
                <a:cs typeface="Lucida Sans Unicode"/>
              </a:rPr>
              <a:t>c</a:t>
            </a:r>
            <a:r>
              <a:rPr sz="2350" spc="110" dirty="0">
                <a:solidFill>
                  <a:srgbClr val="125B4F"/>
                </a:solidFill>
                <a:latin typeface="Lucida Sans Unicode"/>
                <a:cs typeface="Lucida Sans Unicode"/>
              </a:rPr>
              <a:t>u</a:t>
            </a:r>
            <a:r>
              <a:rPr sz="2350" spc="290" dirty="0">
                <a:solidFill>
                  <a:srgbClr val="125B4F"/>
                </a:solidFill>
                <a:latin typeface="Lucida Sans Unicode"/>
                <a:cs typeface="Lucida Sans Unicode"/>
              </a:rPr>
              <a:t>r</a:t>
            </a:r>
            <a:r>
              <a:rPr sz="2350" spc="484" dirty="0">
                <a:solidFill>
                  <a:srgbClr val="125B4F"/>
                </a:solidFill>
                <a:latin typeface="Lucida Sans Unicode"/>
                <a:cs typeface="Lucida Sans Unicode"/>
              </a:rPr>
              <a:t>a</a:t>
            </a:r>
            <a:r>
              <a:rPr sz="2350" spc="455" dirty="0">
                <a:solidFill>
                  <a:srgbClr val="125B4F"/>
                </a:solidFill>
                <a:latin typeface="Lucida Sans Unicode"/>
                <a:cs typeface="Lucida Sans Unicode"/>
              </a:rPr>
              <a:t>t</a:t>
            </a:r>
            <a:r>
              <a:rPr sz="2350" spc="340" dirty="0">
                <a:solidFill>
                  <a:srgbClr val="125B4F"/>
                </a:solidFill>
                <a:latin typeface="Lucida Sans Unicode"/>
                <a:cs typeface="Lucida Sans Unicode"/>
              </a:rPr>
              <a:t>e</a:t>
            </a:r>
            <a:r>
              <a:rPr sz="2350" spc="-114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350" spc="295" dirty="0">
                <a:solidFill>
                  <a:srgbClr val="125B4F"/>
                </a:solidFill>
                <a:latin typeface="Lucida Sans Unicode"/>
                <a:cs typeface="Lucida Sans Unicode"/>
              </a:rPr>
              <a:t>m</a:t>
            </a:r>
            <a:r>
              <a:rPr sz="2350" spc="335" dirty="0">
                <a:solidFill>
                  <a:srgbClr val="125B4F"/>
                </a:solidFill>
                <a:latin typeface="Lucida Sans Unicode"/>
                <a:cs typeface="Lucida Sans Unicode"/>
              </a:rPr>
              <a:t>e</a:t>
            </a:r>
            <a:r>
              <a:rPr sz="2350" spc="225" dirty="0">
                <a:solidFill>
                  <a:srgbClr val="125B4F"/>
                </a:solidFill>
                <a:latin typeface="Lucida Sans Unicode"/>
                <a:cs typeface="Lucida Sans Unicode"/>
              </a:rPr>
              <a:t>d</a:t>
            </a:r>
            <a:r>
              <a:rPr sz="2350" spc="-165" dirty="0">
                <a:solidFill>
                  <a:srgbClr val="125B4F"/>
                </a:solidFill>
                <a:latin typeface="Lucida Sans Unicode"/>
                <a:cs typeface="Lucida Sans Unicode"/>
              </a:rPr>
              <a:t>i</a:t>
            </a:r>
            <a:r>
              <a:rPr sz="2350" cap="small" spc="320" dirty="0">
                <a:solidFill>
                  <a:srgbClr val="125B4F"/>
                </a:solidFill>
                <a:latin typeface="Lucida Sans Unicode"/>
                <a:cs typeface="Lucida Sans Unicode"/>
              </a:rPr>
              <a:t>c</a:t>
            </a:r>
            <a:r>
              <a:rPr sz="2350" spc="484" dirty="0">
                <a:solidFill>
                  <a:srgbClr val="125B4F"/>
                </a:solidFill>
                <a:latin typeface="Lucida Sans Unicode"/>
                <a:cs typeface="Lucida Sans Unicode"/>
              </a:rPr>
              <a:t>a</a:t>
            </a:r>
            <a:r>
              <a:rPr sz="2350" spc="-195" dirty="0">
                <a:solidFill>
                  <a:srgbClr val="125B4F"/>
                </a:solidFill>
                <a:latin typeface="Lucida Sans Unicode"/>
                <a:cs typeface="Lucida Sans Unicode"/>
              </a:rPr>
              <a:t>l</a:t>
            </a:r>
            <a:r>
              <a:rPr sz="2350" spc="-114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350" spc="290" dirty="0">
                <a:solidFill>
                  <a:srgbClr val="125B4F"/>
                </a:solidFill>
                <a:latin typeface="Lucida Sans Unicode"/>
                <a:cs typeface="Lucida Sans Unicode"/>
              </a:rPr>
              <a:t>r</a:t>
            </a:r>
            <a:r>
              <a:rPr sz="2350" spc="335" dirty="0">
                <a:solidFill>
                  <a:srgbClr val="125B4F"/>
                </a:solidFill>
                <a:latin typeface="Lucida Sans Unicode"/>
                <a:cs typeface="Lucida Sans Unicode"/>
              </a:rPr>
              <a:t>e</a:t>
            </a:r>
            <a:r>
              <a:rPr sz="2350" spc="225" dirty="0">
                <a:solidFill>
                  <a:srgbClr val="125B4F"/>
                </a:solidFill>
                <a:latin typeface="Lucida Sans Unicode"/>
                <a:cs typeface="Lucida Sans Unicode"/>
              </a:rPr>
              <a:t>p</a:t>
            </a:r>
            <a:r>
              <a:rPr sz="2350" spc="240" dirty="0">
                <a:solidFill>
                  <a:srgbClr val="125B4F"/>
                </a:solidFill>
                <a:latin typeface="Lucida Sans Unicode"/>
                <a:cs typeface="Lucida Sans Unicode"/>
              </a:rPr>
              <a:t>o</a:t>
            </a:r>
            <a:r>
              <a:rPr sz="2350" spc="290" dirty="0">
                <a:solidFill>
                  <a:srgbClr val="125B4F"/>
                </a:solidFill>
                <a:latin typeface="Lucida Sans Unicode"/>
                <a:cs typeface="Lucida Sans Unicode"/>
              </a:rPr>
              <a:t>r</a:t>
            </a:r>
            <a:r>
              <a:rPr sz="2350" spc="455" dirty="0">
                <a:solidFill>
                  <a:srgbClr val="125B4F"/>
                </a:solidFill>
                <a:latin typeface="Lucida Sans Unicode"/>
                <a:cs typeface="Lucida Sans Unicode"/>
              </a:rPr>
              <a:t>t</a:t>
            </a:r>
            <a:r>
              <a:rPr sz="2350" spc="254" dirty="0">
                <a:solidFill>
                  <a:srgbClr val="125B4F"/>
                </a:solidFill>
                <a:latin typeface="Lucida Sans Unicode"/>
                <a:cs typeface="Lucida Sans Unicode"/>
              </a:rPr>
              <a:t>s</a:t>
            </a:r>
            <a:r>
              <a:rPr sz="2350" spc="-235" dirty="0">
                <a:solidFill>
                  <a:srgbClr val="125B4F"/>
                </a:solidFill>
                <a:latin typeface="Lucida Sans Unicode"/>
                <a:cs typeface="Lucida Sans Unicode"/>
              </a:rPr>
              <a:t>.</a:t>
            </a:r>
            <a:endParaRPr sz="2350">
              <a:latin typeface="Lucida Sans Unicode"/>
              <a:cs typeface="Lucida Sans Unicode"/>
            </a:endParaRPr>
          </a:p>
          <a:p>
            <a:pPr marL="522605" marR="5715" algn="just">
              <a:lnSpc>
                <a:spcPct val="125000"/>
              </a:lnSpc>
            </a:pPr>
            <a:r>
              <a:rPr sz="2350" spc="145" dirty="0">
                <a:solidFill>
                  <a:srgbClr val="125B4F"/>
                </a:solidFill>
                <a:latin typeface="Lucida Sans Unicode"/>
                <a:cs typeface="Lucida Sans Unicode"/>
              </a:rPr>
              <a:t>T</a:t>
            </a:r>
            <a:r>
              <a:rPr sz="2350" spc="110" dirty="0">
                <a:solidFill>
                  <a:srgbClr val="125B4F"/>
                </a:solidFill>
                <a:latin typeface="Lucida Sans Unicode"/>
                <a:cs typeface="Lucida Sans Unicode"/>
              </a:rPr>
              <a:t>h</a:t>
            </a:r>
            <a:r>
              <a:rPr sz="2350" spc="-165" dirty="0">
                <a:solidFill>
                  <a:srgbClr val="125B4F"/>
                </a:solidFill>
                <a:latin typeface="Lucida Sans Unicode"/>
                <a:cs typeface="Lucida Sans Unicode"/>
              </a:rPr>
              <a:t>i</a:t>
            </a:r>
            <a:r>
              <a:rPr sz="2350" spc="260" dirty="0">
                <a:solidFill>
                  <a:srgbClr val="125B4F"/>
                </a:solidFill>
                <a:latin typeface="Lucida Sans Unicode"/>
                <a:cs typeface="Lucida Sans Unicode"/>
              </a:rPr>
              <a:t>s</a:t>
            </a:r>
            <a:r>
              <a:rPr sz="2350" dirty="0">
                <a:solidFill>
                  <a:srgbClr val="125B4F"/>
                </a:solidFill>
                <a:latin typeface="Lucida Sans Unicode"/>
                <a:cs typeface="Lucida Sans Unicode"/>
              </a:rPr>
              <a:t>  </a:t>
            </a:r>
            <a:r>
              <a:rPr sz="2350" spc="180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350" cap="small" spc="320" dirty="0">
                <a:solidFill>
                  <a:srgbClr val="125B4F"/>
                </a:solidFill>
                <a:latin typeface="Lucida Sans Unicode"/>
                <a:cs typeface="Lucida Sans Unicode"/>
              </a:rPr>
              <a:t>c</a:t>
            </a:r>
            <a:r>
              <a:rPr sz="2350" spc="484" dirty="0">
                <a:solidFill>
                  <a:srgbClr val="125B4F"/>
                </a:solidFill>
                <a:latin typeface="Lucida Sans Unicode"/>
                <a:cs typeface="Lucida Sans Unicode"/>
              </a:rPr>
              <a:t>a</a:t>
            </a:r>
            <a:r>
              <a:rPr sz="2350" spc="114" dirty="0">
                <a:solidFill>
                  <a:srgbClr val="125B4F"/>
                </a:solidFill>
                <a:latin typeface="Lucida Sans Unicode"/>
                <a:cs typeface="Lucida Sans Unicode"/>
              </a:rPr>
              <a:t>n</a:t>
            </a:r>
            <a:r>
              <a:rPr sz="2350" dirty="0">
                <a:solidFill>
                  <a:srgbClr val="125B4F"/>
                </a:solidFill>
                <a:latin typeface="Lucida Sans Unicode"/>
                <a:cs typeface="Lucida Sans Unicode"/>
              </a:rPr>
              <a:t>  </a:t>
            </a:r>
            <a:r>
              <a:rPr sz="2350" spc="180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350" cap="small" spc="320" dirty="0">
                <a:solidFill>
                  <a:srgbClr val="125B4F"/>
                </a:solidFill>
                <a:latin typeface="Lucida Sans Unicode"/>
                <a:cs typeface="Lucida Sans Unicode"/>
              </a:rPr>
              <a:t>c</a:t>
            </a:r>
            <a:r>
              <a:rPr sz="2350" spc="484" dirty="0">
                <a:solidFill>
                  <a:srgbClr val="125B4F"/>
                </a:solidFill>
                <a:latin typeface="Lucida Sans Unicode"/>
                <a:cs typeface="Lucida Sans Unicode"/>
              </a:rPr>
              <a:t>a</a:t>
            </a:r>
            <a:r>
              <a:rPr sz="2350" spc="110" dirty="0">
                <a:solidFill>
                  <a:srgbClr val="125B4F"/>
                </a:solidFill>
                <a:latin typeface="Lucida Sans Unicode"/>
                <a:cs typeface="Lucida Sans Unicode"/>
              </a:rPr>
              <a:t>u</a:t>
            </a:r>
            <a:r>
              <a:rPr sz="2350" spc="254" dirty="0">
                <a:solidFill>
                  <a:srgbClr val="125B4F"/>
                </a:solidFill>
                <a:latin typeface="Lucida Sans Unicode"/>
                <a:cs typeface="Lucida Sans Unicode"/>
              </a:rPr>
              <a:t>s</a:t>
            </a:r>
            <a:r>
              <a:rPr sz="2350" spc="340" dirty="0">
                <a:solidFill>
                  <a:srgbClr val="125B4F"/>
                </a:solidFill>
                <a:latin typeface="Lucida Sans Unicode"/>
                <a:cs typeface="Lucida Sans Unicode"/>
              </a:rPr>
              <a:t>e</a:t>
            </a:r>
            <a:r>
              <a:rPr sz="2350" dirty="0">
                <a:solidFill>
                  <a:srgbClr val="125B4F"/>
                </a:solidFill>
                <a:latin typeface="Lucida Sans Unicode"/>
                <a:cs typeface="Lucida Sans Unicode"/>
              </a:rPr>
              <a:t>  </a:t>
            </a:r>
            <a:r>
              <a:rPr sz="2350" spc="180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350" spc="254" dirty="0">
                <a:solidFill>
                  <a:srgbClr val="125B4F"/>
                </a:solidFill>
                <a:latin typeface="Lucida Sans Unicode"/>
                <a:cs typeface="Lucida Sans Unicode"/>
              </a:rPr>
              <a:t>s</a:t>
            </a:r>
            <a:r>
              <a:rPr sz="2350" spc="335" dirty="0">
                <a:solidFill>
                  <a:srgbClr val="125B4F"/>
                </a:solidFill>
                <a:latin typeface="Lucida Sans Unicode"/>
                <a:cs typeface="Lucida Sans Unicode"/>
              </a:rPr>
              <a:t>e</a:t>
            </a:r>
            <a:r>
              <a:rPr sz="2350" spc="290" dirty="0">
                <a:solidFill>
                  <a:srgbClr val="125B4F"/>
                </a:solidFill>
                <a:latin typeface="Lucida Sans Unicode"/>
                <a:cs typeface="Lucida Sans Unicode"/>
              </a:rPr>
              <a:t>r</a:t>
            </a:r>
            <a:r>
              <a:rPr sz="2350" spc="-165" dirty="0">
                <a:solidFill>
                  <a:srgbClr val="125B4F"/>
                </a:solidFill>
                <a:latin typeface="Lucida Sans Unicode"/>
                <a:cs typeface="Lucida Sans Unicode"/>
              </a:rPr>
              <a:t>i</a:t>
            </a:r>
            <a:r>
              <a:rPr sz="2350" cap="small" spc="204" dirty="0">
                <a:solidFill>
                  <a:srgbClr val="125B4F"/>
                </a:solidFill>
                <a:latin typeface="Lucida Sans Unicode"/>
                <a:cs typeface="Lucida Sans Unicode"/>
              </a:rPr>
              <a:t>o</a:t>
            </a:r>
            <a:r>
              <a:rPr sz="2350" spc="110" dirty="0">
                <a:solidFill>
                  <a:srgbClr val="125B4F"/>
                </a:solidFill>
                <a:latin typeface="Lucida Sans Unicode"/>
                <a:cs typeface="Lucida Sans Unicode"/>
              </a:rPr>
              <a:t>u</a:t>
            </a:r>
            <a:r>
              <a:rPr sz="2350" spc="260" dirty="0">
                <a:solidFill>
                  <a:srgbClr val="125B4F"/>
                </a:solidFill>
                <a:latin typeface="Lucida Sans Unicode"/>
                <a:cs typeface="Lucida Sans Unicode"/>
              </a:rPr>
              <a:t>s</a:t>
            </a:r>
            <a:r>
              <a:rPr sz="2350" dirty="0">
                <a:solidFill>
                  <a:srgbClr val="125B4F"/>
                </a:solidFill>
                <a:latin typeface="Lucida Sans Unicode"/>
                <a:cs typeface="Lucida Sans Unicode"/>
              </a:rPr>
              <a:t>  </a:t>
            </a:r>
            <a:r>
              <a:rPr sz="2350" spc="180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350" spc="290" dirty="0">
                <a:solidFill>
                  <a:srgbClr val="125B4F"/>
                </a:solidFill>
                <a:latin typeface="Lucida Sans Unicode"/>
                <a:cs typeface="Lucida Sans Unicode"/>
              </a:rPr>
              <a:t>r</a:t>
            </a:r>
            <a:r>
              <a:rPr sz="2350" spc="335" dirty="0">
                <a:solidFill>
                  <a:srgbClr val="125B4F"/>
                </a:solidFill>
                <a:latin typeface="Lucida Sans Unicode"/>
                <a:cs typeface="Lucida Sans Unicode"/>
              </a:rPr>
              <a:t>e</a:t>
            </a:r>
            <a:r>
              <a:rPr sz="2350" spc="225" dirty="0">
                <a:solidFill>
                  <a:srgbClr val="125B4F"/>
                </a:solidFill>
                <a:latin typeface="Lucida Sans Unicode"/>
                <a:cs typeface="Lucida Sans Unicode"/>
              </a:rPr>
              <a:t>p</a:t>
            </a:r>
            <a:r>
              <a:rPr sz="2350" spc="335" dirty="0">
                <a:solidFill>
                  <a:srgbClr val="125B4F"/>
                </a:solidFill>
                <a:latin typeface="Lucida Sans Unicode"/>
                <a:cs typeface="Lucida Sans Unicode"/>
              </a:rPr>
              <a:t>e</a:t>
            </a:r>
            <a:r>
              <a:rPr sz="2350" spc="290" dirty="0">
                <a:solidFill>
                  <a:srgbClr val="125B4F"/>
                </a:solidFill>
                <a:latin typeface="Lucida Sans Unicode"/>
                <a:cs typeface="Lucida Sans Unicode"/>
              </a:rPr>
              <a:t>r</a:t>
            </a:r>
            <a:r>
              <a:rPr sz="2350" cap="small" spc="320" dirty="0">
                <a:solidFill>
                  <a:srgbClr val="125B4F"/>
                </a:solidFill>
                <a:latin typeface="Lucida Sans Unicode"/>
                <a:cs typeface="Lucida Sans Unicode"/>
              </a:rPr>
              <a:t>c</a:t>
            </a:r>
            <a:r>
              <a:rPr sz="2350" spc="110" dirty="0">
                <a:solidFill>
                  <a:srgbClr val="125B4F"/>
                </a:solidFill>
                <a:latin typeface="Lucida Sans Unicode"/>
                <a:cs typeface="Lucida Sans Unicode"/>
              </a:rPr>
              <a:t>u</a:t>
            </a:r>
            <a:r>
              <a:rPr sz="2350" spc="254" dirty="0">
                <a:solidFill>
                  <a:srgbClr val="125B4F"/>
                </a:solidFill>
                <a:latin typeface="Lucida Sans Unicode"/>
                <a:cs typeface="Lucida Sans Unicode"/>
              </a:rPr>
              <a:t>ss</a:t>
            </a:r>
            <a:r>
              <a:rPr sz="2350" spc="-165" dirty="0">
                <a:solidFill>
                  <a:srgbClr val="125B4F"/>
                </a:solidFill>
                <a:latin typeface="Lucida Sans Unicode"/>
                <a:cs typeface="Lucida Sans Unicode"/>
              </a:rPr>
              <a:t>i</a:t>
            </a:r>
            <a:r>
              <a:rPr sz="2350" cap="small" spc="204" dirty="0">
                <a:solidFill>
                  <a:srgbClr val="125B4F"/>
                </a:solidFill>
                <a:latin typeface="Lucida Sans Unicode"/>
                <a:cs typeface="Lucida Sans Unicode"/>
              </a:rPr>
              <a:t>o</a:t>
            </a:r>
            <a:r>
              <a:rPr sz="2350" spc="110" dirty="0">
                <a:solidFill>
                  <a:srgbClr val="125B4F"/>
                </a:solidFill>
                <a:latin typeface="Lucida Sans Unicode"/>
                <a:cs typeface="Lucida Sans Unicode"/>
              </a:rPr>
              <a:t>n</a:t>
            </a:r>
            <a:r>
              <a:rPr sz="2350" spc="254" dirty="0">
                <a:solidFill>
                  <a:srgbClr val="125B4F"/>
                </a:solidFill>
                <a:latin typeface="Lucida Sans Unicode"/>
                <a:cs typeface="Lucida Sans Unicode"/>
              </a:rPr>
              <a:t>s</a:t>
            </a:r>
            <a:r>
              <a:rPr sz="2350" spc="-190" dirty="0">
                <a:solidFill>
                  <a:srgbClr val="125B4F"/>
                </a:solidFill>
                <a:latin typeface="Lucida Sans Unicode"/>
                <a:cs typeface="Lucida Sans Unicode"/>
              </a:rPr>
              <a:t>,</a:t>
            </a:r>
            <a:r>
              <a:rPr sz="2350" dirty="0">
                <a:solidFill>
                  <a:srgbClr val="125B4F"/>
                </a:solidFill>
                <a:latin typeface="Lucida Sans Unicode"/>
                <a:cs typeface="Lucida Sans Unicode"/>
              </a:rPr>
              <a:t>  </a:t>
            </a:r>
            <a:r>
              <a:rPr sz="2350" spc="180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350" spc="484" dirty="0">
                <a:solidFill>
                  <a:srgbClr val="125B4F"/>
                </a:solidFill>
                <a:latin typeface="Lucida Sans Unicode"/>
                <a:cs typeface="Lucida Sans Unicode"/>
              </a:rPr>
              <a:t>a</a:t>
            </a:r>
            <a:r>
              <a:rPr sz="2350" spc="260" dirty="0">
                <a:solidFill>
                  <a:srgbClr val="125B4F"/>
                </a:solidFill>
                <a:latin typeface="Lucida Sans Unicode"/>
                <a:cs typeface="Lucida Sans Unicode"/>
              </a:rPr>
              <a:t>s</a:t>
            </a:r>
            <a:r>
              <a:rPr sz="2350" dirty="0">
                <a:solidFill>
                  <a:srgbClr val="125B4F"/>
                </a:solidFill>
                <a:latin typeface="Lucida Sans Unicode"/>
                <a:cs typeface="Lucida Sans Unicode"/>
              </a:rPr>
              <a:t>  </a:t>
            </a:r>
            <a:r>
              <a:rPr sz="2350" spc="180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350" spc="455" dirty="0">
                <a:solidFill>
                  <a:srgbClr val="125B4F"/>
                </a:solidFill>
                <a:latin typeface="Lucida Sans Unicode"/>
                <a:cs typeface="Lucida Sans Unicode"/>
              </a:rPr>
              <a:t>t</a:t>
            </a:r>
            <a:r>
              <a:rPr sz="2350" spc="110" dirty="0">
                <a:solidFill>
                  <a:srgbClr val="125B4F"/>
                </a:solidFill>
                <a:latin typeface="Lucida Sans Unicode"/>
                <a:cs typeface="Lucida Sans Unicode"/>
              </a:rPr>
              <a:t>h</a:t>
            </a:r>
            <a:r>
              <a:rPr sz="2350" spc="340" dirty="0">
                <a:solidFill>
                  <a:srgbClr val="125B4F"/>
                </a:solidFill>
                <a:latin typeface="Lucida Sans Unicode"/>
                <a:cs typeface="Lucida Sans Unicode"/>
              </a:rPr>
              <a:t>e</a:t>
            </a:r>
            <a:r>
              <a:rPr sz="2350" dirty="0">
                <a:solidFill>
                  <a:srgbClr val="125B4F"/>
                </a:solidFill>
                <a:latin typeface="Lucida Sans Unicode"/>
                <a:cs typeface="Lucida Sans Unicode"/>
              </a:rPr>
              <a:t>  </a:t>
            </a:r>
            <a:r>
              <a:rPr sz="2350" spc="180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350" spc="-165" dirty="0">
                <a:solidFill>
                  <a:srgbClr val="125B4F"/>
                </a:solidFill>
                <a:latin typeface="Lucida Sans Unicode"/>
                <a:cs typeface="Lucida Sans Unicode"/>
              </a:rPr>
              <a:t>i</a:t>
            </a:r>
            <a:r>
              <a:rPr sz="2350" spc="110" dirty="0">
                <a:solidFill>
                  <a:srgbClr val="125B4F"/>
                </a:solidFill>
                <a:latin typeface="Lucida Sans Unicode"/>
                <a:cs typeface="Lucida Sans Unicode"/>
              </a:rPr>
              <a:t>n</a:t>
            </a:r>
            <a:r>
              <a:rPr sz="2350" cap="small" spc="320" dirty="0">
                <a:solidFill>
                  <a:srgbClr val="125B4F"/>
                </a:solidFill>
                <a:latin typeface="Lucida Sans Unicode"/>
                <a:cs typeface="Lucida Sans Unicode"/>
              </a:rPr>
              <a:t>c</a:t>
            </a:r>
            <a:r>
              <a:rPr sz="2350" cap="small" spc="204" dirty="0">
                <a:solidFill>
                  <a:srgbClr val="125B4F"/>
                </a:solidFill>
                <a:latin typeface="Lucida Sans Unicode"/>
                <a:cs typeface="Lucida Sans Unicode"/>
              </a:rPr>
              <a:t>o</a:t>
            </a:r>
            <a:r>
              <a:rPr sz="2350" spc="290" dirty="0">
                <a:solidFill>
                  <a:srgbClr val="125B4F"/>
                </a:solidFill>
                <a:latin typeface="Lucida Sans Unicode"/>
                <a:cs typeface="Lucida Sans Unicode"/>
              </a:rPr>
              <a:t>rr</a:t>
            </a:r>
            <a:r>
              <a:rPr sz="2350" spc="335" dirty="0">
                <a:solidFill>
                  <a:srgbClr val="125B4F"/>
                </a:solidFill>
                <a:latin typeface="Lucida Sans Unicode"/>
                <a:cs typeface="Lucida Sans Unicode"/>
              </a:rPr>
              <a:t>e</a:t>
            </a:r>
            <a:r>
              <a:rPr sz="2350" cap="small" spc="320" dirty="0">
                <a:solidFill>
                  <a:srgbClr val="125B4F"/>
                </a:solidFill>
                <a:latin typeface="Lucida Sans Unicode"/>
                <a:cs typeface="Lucida Sans Unicode"/>
              </a:rPr>
              <a:t>c</a:t>
            </a:r>
            <a:r>
              <a:rPr sz="2350" spc="425" dirty="0">
                <a:solidFill>
                  <a:srgbClr val="125B4F"/>
                </a:solidFill>
                <a:latin typeface="Lucida Sans Unicode"/>
                <a:cs typeface="Lucida Sans Unicode"/>
              </a:rPr>
              <a:t>t </a:t>
            </a:r>
            <a:r>
              <a:rPr sz="2350" spc="225" dirty="0">
                <a:solidFill>
                  <a:srgbClr val="125B4F"/>
                </a:solidFill>
                <a:latin typeface="Lucida Sans Unicode"/>
                <a:cs typeface="Lucida Sans Unicode"/>
              </a:rPr>
              <a:t>d</a:t>
            </a:r>
            <a:r>
              <a:rPr sz="2350" spc="-165" dirty="0">
                <a:solidFill>
                  <a:srgbClr val="125B4F"/>
                </a:solidFill>
                <a:latin typeface="Lucida Sans Unicode"/>
                <a:cs typeface="Lucida Sans Unicode"/>
              </a:rPr>
              <a:t>i</a:t>
            </a:r>
            <a:r>
              <a:rPr sz="2350" spc="484" dirty="0">
                <a:solidFill>
                  <a:srgbClr val="125B4F"/>
                </a:solidFill>
                <a:latin typeface="Lucida Sans Unicode"/>
                <a:cs typeface="Lucida Sans Unicode"/>
              </a:rPr>
              <a:t>a</a:t>
            </a:r>
            <a:r>
              <a:rPr sz="2350" spc="210" dirty="0">
                <a:solidFill>
                  <a:srgbClr val="125B4F"/>
                </a:solidFill>
                <a:latin typeface="Lucida Sans Unicode"/>
                <a:cs typeface="Lucida Sans Unicode"/>
              </a:rPr>
              <a:t>g</a:t>
            </a:r>
            <a:r>
              <a:rPr sz="2350" spc="110" dirty="0">
                <a:solidFill>
                  <a:srgbClr val="125B4F"/>
                </a:solidFill>
                <a:latin typeface="Lucida Sans Unicode"/>
                <a:cs typeface="Lucida Sans Unicode"/>
              </a:rPr>
              <a:t>n</a:t>
            </a:r>
            <a:r>
              <a:rPr sz="2350" cap="small" spc="204" dirty="0">
                <a:solidFill>
                  <a:srgbClr val="125B4F"/>
                </a:solidFill>
                <a:latin typeface="Lucida Sans Unicode"/>
                <a:cs typeface="Lucida Sans Unicode"/>
              </a:rPr>
              <a:t>o</a:t>
            </a:r>
            <a:r>
              <a:rPr sz="2350" spc="254" dirty="0">
                <a:solidFill>
                  <a:srgbClr val="125B4F"/>
                </a:solidFill>
                <a:latin typeface="Lucida Sans Unicode"/>
                <a:cs typeface="Lucida Sans Unicode"/>
              </a:rPr>
              <a:t>s</a:t>
            </a:r>
            <a:r>
              <a:rPr sz="2350" spc="-165" dirty="0">
                <a:solidFill>
                  <a:srgbClr val="125B4F"/>
                </a:solidFill>
                <a:latin typeface="Lucida Sans Unicode"/>
                <a:cs typeface="Lucida Sans Unicode"/>
              </a:rPr>
              <a:t>i</a:t>
            </a:r>
            <a:r>
              <a:rPr sz="2350" spc="260" dirty="0">
                <a:solidFill>
                  <a:srgbClr val="125B4F"/>
                </a:solidFill>
                <a:latin typeface="Lucida Sans Unicode"/>
                <a:cs typeface="Lucida Sans Unicode"/>
              </a:rPr>
              <a:t>s</a:t>
            </a:r>
            <a:r>
              <a:rPr sz="2350" spc="300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350" cap="small" spc="320" dirty="0">
                <a:solidFill>
                  <a:srgbClr val="125B4F"/>
                </a:solidFill>
                <a:latin typeface="Lucida Sans Unicode"/>
                <a:cs typeface="Lucida Sans Unicode"/>
              </a:rPr>
              <a:t>c</a:t>
            </a:r>
            <a:r>
              <a:rPr sz="2350" spc="484" dirty="0">
                <a:solidFill>
                  <a:srgbClr val="125B4F"/>
                </a:solidFill>
                <a:latin typeface="Lucida Sans Unicode"/>
                <a:cs typeface="Lucida Sans Unicode"/>
              </a:rPr>
              <a:t>a</a:t>
            </a:r>
            <a:r>
              <a:rPr sz="2350" spc="114" dirty="0">
                <a:solidFill>
                  <a:srgbClr val="125B4F"/>
                </a:solidFill>
                <a:latin typeface="Lucida Sans Unicode"/>
                <a:cs typeface="Lucida Sans Unicode"/>
              </a:rPr>
              <a:t>n</a:t>
            </a:r>
            <a:r>
              <a:rPr sz="2350" spc="300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350" spc="-200" dirty="0">
                <a:solidFill>
                  <a:srgbClr val="125B4F"/>
                </a:solidFill>
                <a:latin typeface="Lucida Sans Unicode"/>
                <a:cs typeface="Lucida Sans Unicode"/>
              </a:rPr>
              <a:t>l</a:t>
            </a:r>
            <a:r>
              <a:rPr sz="2350" spc="335" dirty="0">
                <a:solidFill>
                  <a:srgbClr val="125B4F"/>
                </a:solidFill>
                <a:latin typeface="Lucida Sans Unicode"/>
                <a:cs typeface="Lucida Sans Unicode"/>
              </a:rPr>
              <a:t>e</a:t>
            </a:r>
            <a:r>
              <a:rPr sz="2350" spc="484" dirty="0">
                <a:solidFill>
                  <a:srgbClr val="125B4F"/>
                </a:solidFill>
                <a:latin typeface="Lucida Sans Unicode"/>
                <a:cs typeface="Lucida Sans Unicode"/>
              </a:rPr>
              <a:t>a</a:t>
            </a:r>
            <a:r>
              <a:rPr sz="2350" spc="229" dirty="0">
                <a:solidFill>
                  <a:srgbClr val="125B4F"/>
                </a:solidFill>
                <a:latin typeface="Lucida Sans Unicode"/>
                <a:cs typeface="Lucida Sans Unicode"/>
              </a:rPr>
              <a:t>d</a:t>
            </a:r>
            <a:r>
              <a:rPr sz="2350" spc="300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350" spc="455" dirty="0">
                <a:solidFill>
                  <a:srgbClr val="125B4F"/>
                </a:solidFill>
                <a:latin typeface="Lucida Sans Unicode"/>
                <a:cs typeface="Lucida Sans Unicode"/>
              </a:rPr>
              <a:t>t</a:t>
            </a:r>
            <a:r>
              <a:rPr sz="2350" cap="small" spc="210" dirty="0">
                <a:solidFill>
                  <a:srgbClr val="125B4F"/>
                </a:solidFill>
                <a:latin typeface="Lucida Sans Unicode"/>
                <a:cs typeface="Lucida Sans Unicode"/>
              </a:rPr>
              <a:t>o</a:t>
            </a:r>
            <a:r>
              <a:rPr sz="2350" spc="300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350" b="1" spc="-110" dirty="0">
                <a:solidFill>
                  <a:srgbClr val="2E605C"/>
                </a:solidFill>
                <a:latin typeface="Verdana"/>
                <a:cs typeface="Verdana"/>
              </a:rPr>
              <a:t>i</a:t>
            </a:r>
            <a:r>
              <a:rPr sz="2350" b="1" spc="25" dirty="0">
                <a:solidFill>
                  <a:srgbClr val="2E605C"/>
                </a:solidFill>
                <a:latin typeface="Verdana"/>
                <a:cs typeface="Verdana"/>
              </a:rPr>
              <a:t>n</a:t>
            </a:r>
            <a:r>
              <a:rPr sz="2350" b="1" spc="340" dirty="0">
                <a:solidFill>
                  <a:srgbClr val="2E605C"/>
                </a:solidFill>
                <a:latin typeface="Verdana"/>
                <a:cs typeface="Verdana"/>
              </a:rPr>
              <a:t>c</a:t>
            </a:r>
            <a:r>
              <a:rPr sz="2350" b="1" spc="150" dirty="0">
                <a:solidFill>
                  <a:srgbClr val="2E605C"/>
                </a:solidFill>
                <a:latin typeface="Verdana"/>
                <a:cs typeface="Verdana"/>
              </a:rPr>
              <a:t>o</a:t>
            </a:r>
            <a:r>
              <a:rPr sz="2350" b="1" spc="290" dirty="0">
                <a:solidFill>
                  <a:srgbClr val="2E605C"/>
                </a:solidFill>
                <a:latin typeface="Verdana"/>
                <a:cs typeface="Verdana"/>
              </a:rPr>
              <a:t>rr</a:t>
            </a:r>
            <a:r>
              <a:rPr sz="2350" b="1" spc="160" dirty="0">
                <a:solidFill>
                  <a:srgbClr val="2E605C"/>
                </a:solidFill>
                <a:latin typeface="Verdana"/>
                <a:cs typeface="Verdana"/>
              </a:rPr>
              <a:t>e</a:t>
            </a:r>
            <a:r>
              <a:rPr sz="2350" b="1" spc="340" dirty="0">
                <a:solidFill>
                  <a:srgbClr val="2E605C"/>
                </a:solidFill>
                <a:latin typeface="Verdana"/>
                <a:cs typeface="Verdana"/>
              </a:rPr>
              <a:t>c</a:t>
            </a:r>
            <a:r>
              <a:rPr sz="2350" b="1" spc="405" dirty="0">
                <a:solidFill>
                  <a:srgbClr val="2E605C"/>
                </a:solidFill>
                <a:latin typeface="Verdana"/>
                <a:cs typeface="Verdana"/>
              </a:rPr>
              <a:t>t</a:t>
            </a:r>
            <a:r>
              <a:rPr sz="2350" b="1" spc="75" dirty="0">
                <a:solidFill>
                  <a:srgbClr val="2E605C"/>
                </a:solidFill>
                <a:latin typeface="Verdana"/>
                <a:cs typeface="Verdana"/>
              </a:rPr>
              <a:t> </a:t>
            </a:r>
            <a:r>
              <a:rPr sz="2350" b="1" spc="400" dirty="0">
                <a:solidFill>
                  <a:srgbClr val="2E605C"/>
                </a:solidFill>
                <a:latin typeface="Verdana"/>
                <a:cs typeface="Verdana"/>
              </a:rPr>
              <a:t>t</a:t>
            </a:r>
            <a:r>
              <a:rPr sz="2350" b="1" spc="290" dirty="0">
                <a:solidFill>
                  <a:srgbClr val="2E605C"/>
                </a:solidFill>
                <a:latin typeface="Verdana"/>
                <a:cs typeface="Verdana"/>
              </a:rPr>
              <a:t>r</a:t>
            </a:r>
            <a:r>
              <a:rPr sz="2350" b="1" spc="160" dirty="0">
                <a:solidFill>
                  <a:srgbClr val="2E605C"/>
                </a:solidFill>
                <a:latin typeface="Verdana"/>
                <a:cs typeface="Verdana"/>
              </a:rPr>
              <a:t>e</a:t>
            </a:r>
            <a:r>
              <a:rPr sz="2350" b="1" spc="355" dirty="0">
                <a:solidFill>
                  <a:srgbClr val="2E605C"/>
                </a:solidFill>
                <a:latin typeface="Verdana"/>
                <a:cs typeface="Verdana"/>
              </a:rPr>
              <a:t>a</a:t>
            </a:r>
            <a:r>
              <a:rPr sz="2350" b="1" spc="400" dirty="0">
                <a:solidFill>
                  <a:srgbClr val="2E605C"/>
                </a:solidFill>
                <a:latin typeface="Verdana"/>
                <a:cs typeface="Verdana"/>
              </a:rPr>
              <a:t>t</a:t>
            </a:r>
            <a:r>
              <a:rPr sz="2350" b="1" spc="130" dirty="0">
                <a:solidFill>
                  <a:srgbClr val="2E605C"/>
                </a:solidFill>
                <a:latin typeface="Verdana"/>
                <a:cs typeface="Verdana"/>
              </a:rPr>
              <a:t>m</a:t>
            </a:r>
            <a:r>
              <a:rPr sz="2350" b="1" spc="160" dirty="0">
                <a:solidFill>
                  <a:srgbClr val="2E605C"/>
                </a:solidFill>
                <a:latin typeface="Verdana"/>
                <a:cs typeface="Verdana"/>
              </a:rPr>
              <a:t>e</a:t>
            </a:r>
            <a:r>
              <a:rPr sz="2350" b="1" spc="25" dirty="0">
                <a:solidFill>
                  <a:srgbClr val="2E605C"/>
                </a:solidFill>
                <a:latin typeface="Verdana"/>
                <a:cs typeface="Verdana"/>
              </a:rPr>
              <a:t>n</a:t>
            </a:r>
            <a:r>
              <a:rPr sz="2350" b="1" spc="405" dirty="0">
                <a:solidFill>
                  <a:srgbClr val="2E605C"/>
                </a:solidFill>
                <a:latin typeface="Verdana"/>
                <a:cs typeface="Verdana"/>
              </a:rPr>
              <a:t>t</a:t>
            </a:r>
            <a:r>
              <a:rPr sz="2350" b="1" spc="275" dirty="0">
                <a:solidFill>
                  <a:srgbClr val="2E605C"/>
                </a:solidFill>
                <a:latin typeface="Verdana"/>
                <a:cs typeface="Verdana"/>
              </a:rPr>
              <a:t> </a:t>
            </a:r>
            <a:r>
              <a:rPr sz="2350" spc="484" dirty="0">
                <a:solidFill>
                  <a:srgbClr val="125B4F"/>
                </a:solidFill>
                <a:latin typeface="Lucida Sans Unicode"/>
                <a:cs typeface="Lucida Sans Unicode"/>
              </a:rPr>
              <a:t>a</a:t>
            </a:r>
            <a:r>
              <a:rPr sz="2350" spc="110" dirty="0">
                <a:solidFill>
                  <a:srgbClr val="125B4F"/>
                </a:solidFill>
                <a:latin typeface="Lucida Sans Unicode"/>
                <a:cs typeface="Lucida Sans Unicode"/>
              </a:rPr>
              <a:t>n</a:t>
            </a:r>
            <a:r>
              <a:rPr sz="2350" spc="229" dirty="0">
                <a:solidFill>
                  <a:srgbClr val="125B4F"/>
                </a:solidFill>
                <a:latin typeface="Lucida Sans Unicode"/>
                <a:cs typeface="Lucida Sans Unicode"/>
              </a:rPr>
              <a:t>d</a:t>
            </a:r>
            <a:r>
              <a:rPr sz="2350" spc="335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350" spc="430" dirty="0">
                <a:solidFill>
                  <a:srgbClr val="125B4F"/>
                </a:solidFill>
                <a:latin typeface="Lucida Sans Unicode"/>
                <a:cs typeface="Lucida Sans Unicode"/>
              </a:rPr>
              <a:t>c</a:t>
            </a:r>
            <a:r>
              <a:rPr sz="2350" spc="484" dirty="0">
                <a:solidFill>
                  <a:srgbClr val="125B4F"/>
                </a:solidFill>
                <a:latin typeface="Lucida Sans Unicode"/>
                <a:cs typeface="Lucida Sans Unicode"/>
              </a:rPr>
              <a:t>a</a:t>
            </a:r>
            <a:r>
              <a:rPr sz="2350" spc="114" dirty="0">
                <a:solidFill>
                  <a:srgbClr val="125B4F"/>
                </a:solidFill>
                <a:latin typeface="Lucida Sans Unicode"/>
                <a:cs typeface="Lucida Sans Unicode"/>
              </a:rPr>
              <a:t>n</a:t>
            </a:r>
            <a:r>
              <a:rPr sz="2350" spc="335" dirty="0">
                <a:solidFill>
                  <a:srgbClr val="125B4F"/>
                </a:solidFill>
                <a:latin typeface="Lucida Sans Unicode"/>
                <a:cs typeface="Lucida Sans Unicode"/>
              </a:rPr>
              <a:t> e</a:t>
            </a:r>
            <a:r>
              <a:rPr sz="2350" spc="315" dirty="0">
                <a:solidFill>
                  <a:srgbClr val="125B4F"/>
                </a:solidFill>
                <a:latin typeface="Lucida Sans Unicode"/>
                <a:cs typeface="Lucida Sans Unicode"/>
              </a:rPr>
              <a:t>v</a:t>
            </a:r>
            <a:r>
              <a:rPr sz="2350" spc="335" dirty="0">
                <a:solidFill>
                  <a:srgbClr val="125B4F"/>
                </a:solidFill>
                <a:latin typeface="Lucida Sans Unicode"/>
                <a:cs typeface="Lucida Sans Unicode"/>
              </a:rPr>
              <a:t>e</a:t>
            </a:r>
            <a:r>
              <a:rPr sz="2350" spc="114" dirty="0">
                <a:solidFill>
                  <a:srgbClr val="125B4F"/>
                </a:solidFill>
                <a:latin typeface="Lucida Sans Unicode"/>
                <a:cs typeface="Lucida Sans Unicode"/>
              </a:rPr>
              <a:t>n</a:t>
            </a:r>
            <a:r>
              <a:rPr sz="2350" spc="335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350" spc="225" dirty="0">
                <a:solidFill>
                  <a:srgbClr val="125B4F"/>
                </a:solidFill>
                <a:latin typeface="Lucida Sans Unicode"/>
                <a:cs typeface="Lucida Sans Unicode"/>
              </a:rPr>
              <a:t>b</a:t>
            </a:r>
            <a:r>
              <a:rPr sz="2350" spc="265" dirty="0">
                <a:solidFill>
                  <a:srgbClr val="125B4F"/>
                </a:solidFill>
                <a:latin typeface="Lucida Sans Unicode"/>
                <a:cs typeface="Lucida Sans Unicode"/>
              </a:rPr>
              <a:t>e </a:t>
            </a:r>
            <a:r>
              <a:rPr sz="2350" spc="415" dirty="0">
                <a:solidFill>
                  <a:srgbClr val="125B4F"/>
                </a:solidFill>
                <a:latin typeface="Lucida Sans Unicode"/>
                <a:cs typeface="Lucida Sans Unicode"/>
              </a:rPr>
              <a:t>f</a:t>
            </a:r>
            <a:r>
              <a:rPr sz="2350" spc="484" dirty="0">
                <a:solidFill>
                  <a:srgbClr val="125B4F"/>
                </a:solidFill>
                <a:latin typeface="Lucida Sans Unicode"/>
                <a:cs typeface="Lucida Sans Unicode"/>
              </a:rPr>
              <a:t>a</a:t>
            </a:r>
            <a:r>
              <a:rPr sz="2350" spc="455" dirty="0">
                <a:solidFill>
                  <a:srgbClr val="125B4F"/>
                </a:solidFill>
                <a:latin typeface="Lucida Sans Unicode"/>
                <a:cs typeface="Lucida Sans Unicode"/>
              </a:rPr>
              <a:t>t</a:t>
            </a:r>
            <a:r>
              <a:rPr sz="2350" spc="484" dirty="0">
                <a:solidFill>
                  <a:srgbClr val="125B4F"/>
                </a:solidFill>
                <a:latin typeface="Lucida Sans Unicode"/>
                <a:cs typeface="Lucida Sans Unicode"/>
              </a:rPr>
              <a:t>a</a:t>
            </a:r>
            <a:r>
              <a:rPr sz="2350" spc="-200" dirty="0">
                <a:solidFill>
                  <a:srgbClr val="125B4F"/>
                </a:solidFill>
                <a:latin typeface="Lucida Sans Unicode"/>
                <a:cs typeface="Lucida Sans Unicode"/>
              </a:rPr>
              <a:t>l</a:t>
            </a:r>
            <a:r>
              <a:rPr sz="2350" spc="-235" dirty="0">
                <a:solidFill>
                  <a:srgbClr val="125B4F"/>
                </a:solidFill>
                <a:latin typeface="Lucida Sans Unicode"/>
                <a:cs typeface="Lucida Sans Unicode"/>
              </a:rPr>
              <a:t>.</a:t>
            </a:r>
            <a:endParaRPr sz="23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2250">
              <a:latin typeface="Lucida Sans Unicode"/>
              <a:cs typeface="Lucida Sans Unicode"/>
            </a:endParaRPr>
          </a:p>
          <a:p>
            <a:pPr marL="12700" marR="5080" algn="just">
              <a:lnSpc>
                <a:spcPct val="125000"/>
              </a:lnSpc>
              <a:spcBef>
                <a:spcPts val="5"/>
              </a:spcBef>
            </a:pPr>
            <a:r>
              <a:rPr sz="2350" spc="145" dirty="0">
                <a:solidFill>
                  <a:srgbClr val="125B4F"/>
                </a:solidFill>
                <a:latin typeface="Lucida Sans Unicode"/>
                <a:cs typeface="Lucida Sans Unicode"/>
              </a:rPr>
              <a:t>T</a:t>
            </a:r>
            <a:r>
              <a:rPr sz="2350" spc="110" dirty="0">
                <a:solidFill>
                  <a:srgbClr val="125B4F"/>
                </a:solidFill>
                <a:latin typeface="Lucida Sans Unicode"/>
                <a:cs typeface="Lucida Sans Unicode"/>
              </a:rPr>
              <a:t>h</a:t>
            </a:r>
            <a:r>
              <a:rPr sz="2350" spc="340" dirty="0">
                <a:solidFill>
                  <a:srgbClr val="125B4F"/>
                </a:solidFill>
                <a:latin typeface="Lucida Sans Unicode"/>
                <a:cs typeface="Lucida Sans Unicode"/>
              </a:rPr>
              <a:t>e</a:t>
            </a:r>
            <a:r>
              <a:rPr sz="2350" spc="60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350" spc="110" dirty="0">
                <a:solidFill>
                  <a:srgbClr val="125B4F"/>
                </a:solidFill>
                <a:latin typeface="Lucida Sans Unicode"/>
                <a:cs typeface="Lucida Sans Unicode"/>
              </a:rPr>
              <a:t>n</a:t>
            </a:r>
            <a:r>
              <a:rPr sz="2350" spc="335" dirty="0">
                <a:solidFill>
                  <a:srgbClr val="125B4F"/>
                </a:solidFill>
                <a:latin typeface="Lucida Sans Unicode"/>
                <a:cs typeface="Lucida Sans Unicode"/>
              </a:rPr>
              <a:t>e</a:t>
            </a:r>
            <a:r>
              <a:rPr sz="2350" spc="210" dirty="0">
                <a:solidFill>
                  <a:srgbClr val="125B4F"/>
                </a:solidFill>
                <a:latin typeface="Lucida Sans Unicode"/>
                <a:cs typeface="Lucida Sans Unicode"/>
              </a:rPr>
              <a:t>g</a:t>
            </a:r>
            <a:r>
              <a:rPr sz="2350" spc="-200" dirty="0">
                <a:solidFill>
                  <a:srgbClr val="125B4F"/>
                </a:solidFill>
                <a:latin typeface="Lucida Sans Unicode"/>
                <a:cs typeface="Lucida Sans Unicode"/>
              </a:rPr>
              <a:t>l</a:t>
            </a:r>
            <a:r>
              <a:rPr sz="2350" spc="-165" dirty="0">
                <a:solidFill>
                  <a:srgbClr val="125B4F"/>
                </a:solidFill>
                <a:latin typeface="Lucida Sans Unicode"/>
                <a:cs typeface="Lucida Sans Unicode"/>
              </a:rPr>
              <a:t>i</a:t>
            </a:r>
            <a:r>
              <a:rPr sz="2350" spc="210" dirty="0">
                <a:solidFill>
                  <a:srgbClr val="125B4F"/>
                </a:solidFill>
                <a:latin typeface="Lucida Sans Unicode"/>
                <a:cs typeface="Lucida Sans Unicode"/>
              </a:rPr>
              <a:t>g</a:t>
            </a:r>
            <a:r>
              <a:rPr sz="2350" spc="335" dirty="0">
                <a:solidFill>
                  <a:srgbClr val="125B4F"/>
                </a:solidFill>
                <a:latin typeface="Lucida Sans Unicode"/>
                <a:cs typeface="Lucida Sans Unicode"/>
              </a:rPr>
              <a:t>e</a:t>
            </a:r>
            <a:r>
              <a:rPr sz="2350" spc="110" dirty="0">
                <a:solidFill>
                  <a:srgbClr val="125B4F"/>
                </a:solidFill>
                <a:latin typeface="Lucida Sans Unicode"/>
                <a:cs typeface="Lucida Sans Unicode"/>
              </a:rPr>
              <a:t>n</a:t>
            </a:r>
            <a:r>
              <a:rPr sz="2350" cap="small" spc="320" dirty="0">
                <a:solidFill>
                  <a:srgbClr val="125B4F"/>
                </a:solidFill>
                <a:latin typeface="Lucida Sans Unicode"/>
                <a:cs typeface="Lucida Sans Unicode"/>
              </a:rPr>
              <a:t>c</a:t>
            </a:r>
            <a:r>
              <a:rPr sz="2350" spc="340" dirty="0">
                <a:solidFill>
                  <a:srgbClr val="125B4F"/>
                </a:solidFill>
                <a:latin typeface="Lucida Sans Unicode"/>
                <a:cs typeface="Lucida Sans Unicode"/>
              </a:rPr>
              <a:t>e</a:t>
            </a:r>
            <a:r>
              <a:rPr sz="2350" spc="60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350" cap="small" spc="204" dirty="0">
                <a:solidFill>
                  <a:srgbClr val="125B4F"/>
                </a:solidFill>
                <a:latin typeface="Lucida Sans Unicode"/>
                <a:cs typeface="Lucida Sans Unicode"/>
              </a:rPr>
              <a:t>o</a:t>
            </a:r>
            <a:r>
              <a:rPr sz="2350" spc="420" dirty="0">
                <a:solidFill>
                  <a:srgbClr val="125B4F"/>
                </a:solidFill>
                <a:latin typeface="Lucida Sans Unicode"/>
                <a:cs typeface="Lucida Sans Unicode"/>
              </a:rPr>
              <a:t>f</a:t>
            </a:r>
            <a:r>
              <a:rPr sz="2350" spc="60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350" spc="295" dirty="0">
                <a:solidFill>
                  <a:srgbClr val="125B4F"/>
                </a:solidFill>
                <a:latin typeface="Lucida Sans Unicode"/>
                <a:cs typeface="Lucida Sans Unicode"/>
              </a:rPr>
              <a:t>m</a:t>
            </a:r>
            <a:r>
              <a:rPr sz="2350" spc="335" dirty="0">
                <a:solidFill>
                  <a:srgbClr val="125B4F"/>
                </a:solidFill>
                <a:latin typeface="Lucida Sans Unicode"/>
                <a:cs typeface="Lucida Sans Unicode"/>
              </a:rPr>
              <a:t>e</a:t>
            </a:r>
            <a:r>
              <a:rPr sz="2350" spc="225" dirty="0">
                <a:solidFill>
                  <a:srgbClr val="125B4F"/>
                </a:solidFill>
                <a:latin typeface="Lucida Sans Unicode"/>
                <a:cs typeface="Lucida Sans Unicode"/>
              </a:rPr>
              <a:t>d</a:t>
            </a:r>
            <a:r>
              <a:rPr sz="2350" spc="-165" dirty="0">
                <a:solidFill>
                  <a:srgbClr val="125B4F"/>
                </a:solidFill>
                <a:latin typeface="Lucida Sans Unicode"/>
                <a:cs typeface="Lucida Sans Unicode"/>
              </a:rPr>
              <a:t>i</a:t>
            </a:r>
            <a:r>
              <a:rPr sz="2350" cap="small" spc="320" dirty="0">
                <a:solidFill>
                  <a:srgbClr val="125B4F"/>
                </a:solidFill>
                <a:latin typeface="Lucida Sans Unicode"/>
                <a:cs typeface="Lucida Sans Unicode"/>
              </a:rPr>
              <a:t>c</a:t>
            </a:r>
            <a:r>
              <a:rPr sz="2350" spc="484" dirty="0">
                <a:solidFill>
                  <a:srgbClr val="125B4F"/>
                </a:solidFill>
                <a:latin typeface="Lucida Sans Unicode"/>
                <a:cs typeface="Lucida Sans Unicode"/>
              </a:rPr>
              <a:t>a</a:t>
            </a:r>
            <a:r>
              <a:rPr sz="2350" spc="-195" dirty="0">
                <a:solidFill>
                  <a:srgbClr val="125B4F"/>
                </a:solidFill>
                <a:latin typeface="Lucida Sans Unicode"/>
                <a:cs typeface="Lucida Sans Unicode"/>
              </a:rPr>
              <a:t>l</a:t>
            </a:r>
            <a:r>
              <a:rPr sz="2350" spc="60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350" spc="254" dirty="0">
                <a:solidFill>
                  <a:srgbClr val="125B4F"/>
                </a:solidFill>
                <a:latin typeface="Lucida Sans Unicode"/>
                <a:cs typeface="Lucida Sans Unicode"/>
              </a:rPr>
              <a:t>s</a:t>
            </a:r>
            <a:r>
              <a:rPr sz="2350" spc="455" dirty="0">
                <a:solidFill>
                  <a:srgbClr val="125B4F"/>
                </a:solidFill>
                <a:latin typeface="Lucida Sans Unicode"/>
                <a:cs typeface="Lucida Sans Unicode"/>
              </a:rPr>
              <a:t>t</a:t>
            </a:r>
            <a:r>
              <a:rPr sz="2350" spc="484" dirty="0">
                <a:solidFill>
                  <a:srgbClr val="125B4F"/>
                </a:solidFill>
                <a:latin typeface="Lucida Sans Unicode"/>
                <a:cs typeface="Lucida Sans Unicode"/>
              </a:rPr>
              <a:t>a</a:t>
            </a:r>
            <a:r>
              <a:rPr sz="2350" spc="415" dirty="0">
                <a:solidFill>
                  <a:srgbClr val="125B4F"/>
                </a:solidFill>
                <a:latin typeface="Lucida Sans Unicode"/>
                <a:cs typeface="Lucida Sans Unicode"/>
              </a:rPr>
              <a:t>f</a:t>
            </a:r>
            <a:r>
              <a:rPr sz="2350" spc="420" dirty="0">
                <a:solidFill>
                  <a:srgbClr val="125B4F"/>
                </a:solidFill>
                <a:latin typeface="Lucida Sans Unicode"/>
                <a:cs typeface="Lucida Sans Unicode"/>
              </a:rPr>
              <a:t>f</a:t>
            </a:r>
            <a:r>
              <a:rPr sz="2350" spc="60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350" spc="455" dirty="0">
                <a:solidFill>
                  <a:srgbClr val="125B4F"/>
                </a:solidFill>
                <a:latin typeface="Lucida Sans Unicode"/>
                <a:cs typeface="Lucida Sans Unicode"/>
              </a:rPr>
              <a:t>t</a:t>
            </a:r>
            <a:r>
              <a:rPr sz="2350" cap="small" spc="210" dirty="0">
                <a:solidFill>
                  <a:srgbClr val="125B4F"/>
                </a:solidFill>
                <a:latin typeface="Lucida Sans Unicode"/>
                <a:cs typeface="Lucida Sans Unicode"/>
              </a:rPr>
              <a:t>o</a:t>
            </a:r>
            <a:r>
              <a:rPr sz="2350" spc="60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350" spc="110" dirty="0">
                <a:solidFill>
                  <a:srgbClr val="125B4F"/>
                </a:solidFill>
                <a:latin typeface="Lucida Sans Unicode"/>
                <a:cs typeface="Lucida Sans Unicode"/>
              </a:rPr>
              <a:t>u</a:t>
            </a:r>
            <a:r>
              <a:rPr sz="2350" spc="455" dirty="0">
                <a:solidFill>
                  <a:srgbClr val="125B4F"/>
                </a:solidFill>
                <a:latin typeface="Lucida Sans Unicode"/>
                <a:cs typeface="Lucida Sans Unicode"/>
              </a:rPr>
              <a:t>t</a:t>
            </a:r>
            <a:r>
              <a:rPr sz="2350" spc="-165" dirty="0">
                <a:solidFill>
                  <a:srgbClr val="125B4F"/>
                </a:solidFill>
                <a:latin typeface="Lucida Sans Unicode"/>
                <a:cs typeface="Lucida Sans Unicode"/>
              </a:rPr>
              <a:t>i</a:t>
            </a:r>
            <a:r>
              <a:rPr sz="2350" spc="-200" dirty="0">
                <a:solidFill>
                  <a:srgbClr val="125B4F"/>
                </a:solidFill>
                <a:latin typeface="Lucida Sans Unicode"/>
                <a:cs typeface="Lucida Sans Unicode"/>
              </a:rPr>
              <a:t>l</a:t>
            </a:r>
            <a:r>
              <a:rPr sz="2350" spc="-165" dirty="0">
                <a:solidFill>
                  <a:srgbClr val="125B4F"/>
                </a:solidFill>
                <a:latin typeface="Lucida Sans Unicode"/>
                <a:cs typeface="Lucida Sans Unicode"/>
              </a:rPr>
              <a:t>i</a:t>
            </a:r>
            <a:r>
              <a:rPr sz="2350" spc="85" dirty="0">
                <a:solidFill>
                  <a:srgbClr val="125B4F"/>
                </a:solidFill>
                <a:latin typeface="Lucida Sans Unicode"/>
                <a:cs typeface="Lucida Sans Unicode"/>
              </a:rPr>
              <a:t>z</a:t>
            </a:r>
            <a:r>
              <a:rPr sz="2350" spc="340" dirty="0">
                <a:solidFill>
                  <a:srgbClr val="125B4F"/>
                </a:solidFill>
                <a:latin typeface="Lucida Sans Unicode"/>
                <a:cs typeface="Lucida Sans Unicode"/>
              </a:rPr>
              <a:t>e</a:t>
            </a:r>
            <a:r>
              <a:rPr sz="2350" spc="60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350" spc="110" dirty="0">
                <a:solidFill>
                  <a:srgbClr val="125B4F"/>
                </a:solidFill>
                <a:latin typeface="Lucida Sans Unicode"/>
                <a:cs typeface="Lucida Sans Unicode"/>
              </a:rPr>
              <a:t>u</a:t>
            </a:r>
            <a:r>
              <a:rPr sz="2350" spc="225" dirty="0">
                <a:solidFill>
                  <a:srgbClr val="125B4F"/>
                </a:solidFill>
                <a:latin typeface="Lucida Sans Unicode"/>
                <a:cs typeface="Lucida Sans Unicode"/>
              </a:rPr>
              <a:t>pd</a:t>
            </a:r>
            <a:r>
              <a:rPr sz="2350" spc="484" dirty="0">
                <a:solidFill>
                  <a:srgbClr val="125B4F"/>
                </a:solidFill>
                <a:latin typeface="Lucida Sans Unicode"/>
                <a:cs typeface="Lucida Sans Unicode"/>
              </a:rPr>
              <a:t>a</a:t>
            </a:r>
            <a:r>
              <a:rPr sz="2350" spc="455" dirty="0">
                <a:solidFill>
                  <a:srgbClr val="125B4F"/>
                </a:solidFill>
                <a:latin typeface="Lucida Sans Unicode"/>
                <a:cs typeface="Lucida Sans Unicode"/>
              </a:rPr>
              <a:t>t</a:t>
            </a:r>
            <a:r>
              <a:rPr sz="2350" spc="335" dirty="0">
                <a:solidFill>
                  <a:srgbClr val="125B4F"/>
                </a:solidFill>
                <a:latin typeface="Lucida Sans Unicode"/>
                <a:cs typeface="Lucida Sans Unicode"/>
              </a:rPr>
              <a:t>e</a:t>
            </a:r>
            <a:r>
              <a:rPr sz="2350" spc="229" dirty="0">
                <a:solidFill>
                  <a:srgbClr val="125B4F"/>
                </a:solidFill>
                <a:latin typeface="Lucida Sans Unicode"/>
                <a:cs typeface="Lucida Sans Unicode"/>
              </a:rPr>
              <a:t>d</a:t>
            </a:r>
            <a:r>
              <a:rPr sz="2350" spc="60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350" spc="455" dirty="0">
                <a:solidFill>
                  <a:srgbClr val="125B4F"/>
                </a:solidFill>
                <a:latin typeface="Lucida Sans Unicode"/>
                <a:cs typeface="Lucida Sans Unicode"/>
              </a:rPr>
              <a:t>t</a:t>
            </a:r>
            <a:r>
              <a:rPr sz="2350" spc="335" dirty="0">
                <a:solidFill>
                  <a:srgbClr val="125B4F"/>
                </a:solidFill>
                <a:latin typeface="Lucida Sans Unicode"/>
                <a:cs typeface="Lucida Sans Unicode"/>
              </a:rPr>
              <a:t>e</a:t>
            </a:r>
            <a:r>
              <a:rPr sz="2350" cap="small" spc="320" dirty="0">
                <a:solidFill>
                  <a:srgbClr val="125B4F"/>
                </a:solidFill>
                <a:latin typeface="Lucida Sans Unicode"/>
                <a:cs typeface="Lucida Sans Unicode"/>
              </a:rPr>
              <a:t>c</a:t>
            </a:r>
            <a:r>
              <a:rPr sz="2350" spc="110" dirty="0">
                <a:solidFill>
                  <a:srgbClr val="125B4F"/>
                </a:solidFill>
                <a:latin typeface="Lucida Sans Unicode"/>
                <a:cs typeface="Lucida Sans Unicode"/>
              </a:rPr>
              <a:t>hn</a:t>
            </a:r>
            <a:r>
              <a:rPr sz="2350" cap="small" spc="204" dirty="0">
                <a:solidFill>
                  <a:srgbClr val="125B4F"/>
                </a:solidFill>
                <a:latin typeface="Lucida Sans Unicode"/>
                <a:cs typeface="Lucida Sans Unicode"/>
              </a:rPr>
              <a:t>o</a:t>
            </a:r>
            <a:r>
              <a:rPr sz="2350" spc="-200" dirty="0">
                <a:solidFill>
                  <a:srgbClr val="125B4F"/>
                </a:solidFill>
                <a:latin typeface="Lucida Sans Unicode"/>
                <a:cs typeface="Lucida Sans Unicode"/>
              </a:rPr>
              <a:t>l</a:t>
            </a:r>
            <a:r>
              <a:rPr sz="2350" cap="small" spc="204" dirty="0">
                <a:solidFill>
                  <a:srgbClr val="125B4F"/>
                </a:solidFill>
                <a:latin typeface="Lucida Sans Unicode"/>
                <a:cs typeface="Lucida Sans Unicode"/>
              </a:rPr>
              <a:t>o</a:t>
            </a:r>
            <a:r>
              <a:rPr sz="2350" spc="210" dirty="0">
                <a:solidFill>
                  <a:srgbClr val="125B4F"/>
                </a:solidFill>
                <a:latin typeface="Lucida Sans Unicode"/>
                <a:cs typeface="Lucida Sans Unicode"/>
              </a:rPr>
              <a:t>g</a:t>
            </a:r>
            <a:r>
              <a:rPr sz="2350" spc="350" dirty="0">
                <a:solidFill>
                  <a:srgbClr val="125B4F"/>
                </a:solidFill>
                <a:latin typeface="Lucida Sans Unicode"/>
                <a:cs typeface="Lucida Sans Unicode"/>
              </a:rPr>
              <a:t>y</a:t>
            </a:r>
            <a:r>
              <a:rPr sz="2350" spc="60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350" spc="484" dirty="0">
                <a:solidFill>
                  <a:srgbClr val="125B4F"/>
                </a:solidFill>
                <a:latin typeface="Lucida Sans Unicode"/>
                <a:cs typeface="Lucida Sans Unicode"/>
              </a:rPr>
              <a:t>a</a:t>
            </a:r>
            <a:r>
              <a:rPr sz="2350" spc="110" dirty="0">
                <a:solidFill>
                  <a:srgbClr val="125B4F"/>
                </a:solidFill>
                <a:latin typeface="Lucida Sans Unicode"/>
                <a:cs typeface="Lucida Sans Unicode"/>
              </a:rPr>
              <a:t>n</a:t>
            </a:r>
            <a:r>
              <a:rPr sz="2350" spc="170" dirty="0">
                <a:solidFill>
                  <a:srgbClr val="125B4F"/>
                </a:solidFill>
                <a:latin typeface="Lucida Sans Unicode"/>
                <a:cs typeface="Lucida Sans Unicode"/>
              </a:rPr>
              <a:t>d </a:t>
            </a:r>
            <a:r>
              <a:rPr sz="2350" spc="335" dirty="0">
                <a:solidFill>
                  <a:srgbClr val="125B4F"/>
                </a:solidFill>
                <a:latin typeface="Lucida Sans Unicode"/>
                <a:cs typeface="Lucida Sans Unicode"/>
              </a:rPr>
              <a:t>e</a:t>
            </a:r>
            <a:r>
              <a:rPr sz="2350" spc="415" dirty="0">
                <a:solidFill>
                  <a:srgbClr val="125B4F"/>
                </a:solidFill>
                <a:latin typeface="Lucida Sans Unicode"/>
                <a:cs typeface="Lucida Sans Unicode"/>
              </a:rPr>
              <a:t>ff</a:t>
            </a:r>
            <a:r>
              <a:rPr sz="2350" spc="-165" dirty="0">
                <a:solidFill>
                  <a:srgbClr val="125B4F"/>
                </a:solidFill>
                <a:latin typeface="Lucida Sans Unicode"/>
                <a:cs typeface="Lucida Sans Unicode"/>
              </a:rPr>
              <a:t>i</a:t>
            </a:r>
            <a:r>
              <a:rPr sz="2350" cap="small" spc="320" dirty="0">
                <a:solidFill>
                  <a:srgbClr val="125B4F"/>
                </a:solidFill>
                <a:latin typeface="Lucida Sans Unicode"/>
                <a:cs typeface="Lucida Sans Unicode"/>
              </a:rPr>
              <a:t>c</a:t>
            </a:r>
            <a:r>
              <a:rPr sz="2350" spc="-165" dirty="0">
                <a:solidFill>
                  <a:srgbClr val="125B4F"/>
                </a:solidFill>
                <a:latin typeface="Lucida Sans Unicode"/>
                <a:cs typeface="Lucida Sans Unicode"/>
              </a:rPr>
              <a:t>i</a:t>
            </a:r>
            <a:r>
              <a:rPr sz="2350" spc="335" dirty="0">
                <a:solidFill>
                  <a:srgbClr val="125B4F"/>
                </a:solidFill>
                <a:latin typeface="Lucida Sans Unicode"/>
                <a:cs typeface="Lucida Sans Unicode"/>
              </a:rPr>
              <a:t>e</a:t>
            </a:r>
            <a:r>
              <a:rPr sz="2350" spc="110" dirty="0">
                <a:solidFill>
                  <a:srgbClr val="125B4F"/>
                </a:solidFill>
                <a:latin typeface="Lucida Sans Unicode"/>
                <a:cs typeface="Lucida Sans Unicode"/>
              </a:rPr>
              <a:t>n</a:t>
            </a:r>
            <a:r>
              <a:rPr sz="2350" spc="459" dirty="0">
                <a:solidFill>
                  <a:srgbClr val="125B4F"/>
                </a:solidFill>
                <a:latin typeface="Lucida Sans Unicode"/>
                <a:cs typeface="Lucida Sans Unicode"/>
              </a:rPr>
              <a:t>t</a:t>
            </a:r>
            <a:r>
              <a:rPr sz="2350" spc="-15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350" spc="455" dirty="0">
                <a:solidFill>
                  <a:srgbClr val="125B4F"/>
                </a:solidFill>
                <a:latin typeface="Lucida Sans Unicode"/>
                <a:cs typeface="Lucida Sans Unicode"/>
              </a:rPr>
              <a:t>t</a:t>
            </a:r>
            <a:r>
              <a:rPr sz="2350" spc="335" dirty="0">
                <a:solidFill>
                  <a:srgbClr val="125B4F"/>
                </a:solidFill>
                <a:latin typeface="Lucida Sans Unicode"/>
                <a:cs typeface="Lucida Sans Unicode"/>
              </a:rPr>
              <a:t>e</a:t>
            </a:r>
            <a:r>
              <a:rPr sz="2350" spc="254" dirty="0">
                <a:solidFill>
                  <a:srgbClr val="125B4F"/>
                </a:solidFill>
                <a:latin typeface="Lucida Sans Unicode"/>
                <a:cs typeface="Lucida Sans Unicode"/>
              </a:rPr>
              <a:t>s</a:t>
            </a:r>
            <a:r>
              <a:rPr sz="2350" spc="455" dirty="0">
                <a:solidFill>
                  <a:srgbClr val="125B4F"/>
                </a:solidFill>
                <a:latin typeface="Lucida Sans Unicode"/>
                <a:cs typeface="Lucida Sans Unicode"/>
              </a:rPr>
              <a:t>t</a:t>
            </a:r>
            <a:r>
              <a:rPr sz="2350" spc="-165" dirty="0">
                <a:solidFill>
                  <a:srgbClr val="125B4F"/>
                </a:solidFill>
                <a:latin typeface="Lucida Sans Unicode"/>
                <a:cs typeface="Lucida Sans Unicode"/>
              </a:rPr>
              <a:t>i</a:t>
            </a:r>
            <a:r>
              <a:rPr sz="2350" spc="110" dirty="0">
                <a:solidFill>
                  <a:srgbClr val="125B4F"/>
                </a:solidFill>
                <a:latin typeface="Lucida Sans Unicode"/>
                <a:cs typeface="Lucida Sans Unicode"/>
              </a:rPr>
              <a:t>n</a:t>
            </a:r>
            <a:r>
              <a:rPr sz="2350" spc="215" dirty="0">
                <a:solidFill>
                  <a:srgbClr val="125B4F"/>
                </a:solidFill>
                <a:latin typeface="Lucida Sans Unicode"/>
                <a:cs typeface="Lucida Sans Unicode"/>
              </a:rPr>
              <a:t>g</a:t>
            </a:r>
            <a:r>
              <a:rPr sz="2350" spc="-15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350" spc="225" dirty="0">
                <a:solidFill>
                  <a:srgbClr val="125B4F"/>
                </a:solidFill>
                <a:latin typeface="Lucida Sans Unicode"/>
                <a:cs typeface="Lucida Sans Unicode"/>
              </a:rPr>
              <a:t>p</a:t>
            </a:r>
            <a:r>
              <a:rPr sz="2350" spc="290" dirty="0">
                <a:solidFill>
                  <a:srgbClr val="125B4F"/>
                </a:solidFill>
                <a:latin typeface="Lucida Sans Unicode"/>
                <a:cs typeface="Lucida Sans Unicode"/>
              </a:rPr>
              <a:t>r</a:t>
            </a:r>
            <a:r>
              <a:rPr sz="2350" cap="small" spc="204" dirty="0">
                <a:solidFill>
                  <a:srgbClr val="125B4F"/>
                </a:solidFill>
                <a:latin typeface="Lucida Sans Unicode"/>
                <a:cs typeface="Lucida Sans Unicode"/>
              </a:rPr>
              <a:t>o</a:t>
            </a:r>
            <a:r>
              <a:rPr sz="2350" cap="small" spc="320" dirty="0">
                <a:solidFill>
                  <a:srgbClr val="125B4F"/>
                </a:solidFill>
                <a:latin typeface="Lucida Sans Unicode"/>
                <a:cs typeface="Lucida Sans Unicode"/>
              </a:rPr>
              <a:t>c</a:t>
            </a:r>
            <a:r>
              <a:rPr sz="2350" spc="335" dirty="0">
                <a:solidFill>
                  <a:srgbClr val="125B4F"/>
                </a:solidFill>
                <a:latin typeface="Lucida Sans Unicode"/>
                <a:cs typeface="Lucida Sans Unicode"/>
              </a:rPr>
              <a:t>e</a:t>
            </a:r>
            <a:r>
              <a:rPr sz="2350" spc="225" dirty="0">
                <a:solidFill>
                  <a:srgbClr val="125B4F"/>
                </a:solidFill>
                <a:latin typeface="Lucida Sans Unicode"/>
                <a:cs typeface="Lucida Sans Unicode"/>
              </a:rPr>
              <a:t>d</a:t>
            </a:r>
            <a:r>
              <a:rPr sz="2350" spc="110" dirty="0">
                <a:solidFill>
                  <a:srgbClr val="125B4F"/>
                </a:solidFill>
                <a:latin typeface="Lucida Sans Unicode"/>
                <a:cs typeface="Lucida Sans Unicode"/>
              </a:rPr>
              <a:t>u</a:t>
            </a:r>
            <a:r>
              <a:rPr sz="2350" spc="290" dirty="0">
                <a:solidFill>
                  <a:srgbClr val="125B4F"/>
                </a:solidFill>
                <a:latin typeface="Lucida Sans Unicode"/>
                <a:cs typeface="Lucida Sans Unicode"/>
              </a:rPr>
              <a:t>r</a:t>
            </a:r>
            <a:r>
              <a:rPr sz="2350" spc="335" dirty="0">
                <a:solidFill>
                  <a:srgbClr val="125B4F"/>
                </a:solidFill>
                <a:latin typeface="Lucida Sans Unicode"/>
                <a:cs typeface="Lucida Sans Unicode"/>
              </a:rPr>
              <a:t>e</a:t>
            </a:r>
            <a:r>
              <a:rPr sz="2350" spc="260" dirty="0">
                <a:solidFill>
                  <a:srgbClr val="125B4F"/>
                </a:solidFill>
                <a:latin typeface="Lucida Sans Unicode"/>
                <a:cs typeface="Lucida Sans Unicode"/>
              </a:rPr>
              <a:t>s</a:t>
            </a:r>
            <a:r>
              <a:rPr sz="2350" spc="-15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350" cap="small" spc="320" dirty="0">
                <a:solidFill>
                  <a:srgbClr val="125B4F"/>
                </a:solidFill>
                <a:latin typeface="Lucida Sans Unicode"/>
                <a:cs typeface="Lucida Sans Unicode"/>
              </a:rPr>
              <a:t>c</a:t>
            </a:r>
            <a:r>
              <a:rPr sz="2350" spc="484" dirty="0">
                <a:solidFill>
                  <a:srgbClr val="125B4F"/>
                </a:solidFill>
                <a:latin typeface="Lucida Sans Unicode"/>
                <a:cs typeface="Lucida Sans Unicode"/>
              </a:rPr>
              <a:t>a</a:t>
            </a:r>
            <a:r>
              <a:rPr sz="2350" spc="114" dirty="0">
                <a:solidFill>
                  <a:srgbClr val="125B4F"/>
                </a:solidFill>
                <a:latin typeface="Lucida Sans Unicode"/>
                <a:cs typeface="Lucida Sans Unicode"/>
              </a:rPr>
              <a:t>n</a:t>
            </a:r>
            <a:r>
              <a:rPr sz="2350" spc="-15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350" spc="110" dirty="0">
                <a:solidFill>
                  <a:srgbClr val="125B4F"/>
                </a:solidFill>
                <a:latin typeface="Lucida Sans Unicode"/>
                <a:cs typeface="Lucida Sans Unicode"/>
              </a:rPr>
              <a:t>h</a:t>
            </a:r>
            <a:r>
              <a:rPr sz="2350" spc="484" dirty="0">
                <a:solidFill>
                  <a:srgbClr val="125B4F"/>
                </a:solidFill>
                <a:latin typeface="Lucida Sans Unicode"/>
                <a:cs typeface="Lucida Sans Unicode"/>
              </a:rPr>
              <a:t>a</a:t>
            </a:r>
            <a:r>
              <a:rPr sz="2350" spc="315" dirty="0">
                <a:solidFill>
                  <a:srgbClr val="125B4F"/>
                </a:solidFill>
                <a:latin typeface="Lucida Sans Unicode"/>
                <a:cs typeface="Lucida Sans Unicode"/>
              </a:rPr>
              <a:t>v</a:t>
            </a:r>
            <a:r>
              <a:rPr sz="2350" spc="340" dirty="0">
                <a:solidFill>
                  <a:srgbClr val="125B4F"/>
                </a:solidFill>
                <a:latin typeface="Lucida Sans Unicode"/>
                <a:cs typeface="Lucida Sans Unicode"/>
              </a:rPr>
              <a:t>e</a:t>
            </a:r>
            <a:r>
              <a:rPr sz="2350" spc="-15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350" spc="225" dirty="0">
                <a:solidFill>
                  <a:srgbClr val="125B4F"/>
                </a:solidFill>
                <a:latin typeface="Lucida Sans Unicode"/>
                <a:cs typeface="Lucida Sans Unicode"/>
              </a:rPr>
              <a:t>d</a:t>
            </a:r>
            <a:r>
              <a:rPr sz="2350" spc="-165" dirty="0">
                <a:solidFill>
                  <a:srgbClr val="125B4F"/>
                </a:solidFill>
                <a:latin typeface="Lucida Sans Unicode"/>
                <a:cs typeface="Lucida Sans Unicode"/>
              </a:rPr>
              <a:t>i</a:t>
            </a:r>
            <a:r>
              <a:rPr sz="2350" spc="290" dirty="0">
                <a:solidFill>
                  <a:srgbClr val="125B4F"/>
                </a:solidFill>
                <a:latin typeface="Lucida Sans Unicode"/>
                <a:cs typeface="Lucida Sans Unicode"/>
              </a:rPr>
              <a:t>r</a:t>
            </a:r>
            <a:r>
              <a:rPr sz="2350" spc="340" dirty="0">
                <a:solidFill>
                  <a:srgbClr val="125B4F"/>
                </a:solidFill>
                <a:latin typeface="Lucida Sans Unicode"/>
                <a:cs typeface="Lucida Sans Unicode"/>
              </a:rPr>
              <a:t>e</a:t>
            </a:r>
            <a:r>
              <a:rPr sz="2350" spc="-15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350" cap="small" spc="320" dirty="0">
                <a:solidFill>
                  <a:srgbClr val="125B4F"/>
                </a:solidFill>
                <a:latin typeface="Lucida Sans Unicode"/>
                <a:cs typeface="Lucida Sans Unicode"/>
              </a:rPr>
              <a:t>c</a:t>
            </a:r>
            <a:r>
              <a:rPr sz="2350" cap="small" spc="204" dirty="0">
                <a:solidFill>
                  <a:srgbClr val="125B4F"/>
                </a:solidFill>
                <a:latin typeface="Lucida Sans Unicode"/>
                <a:cs typeface="Lucida Sans Unicode"/>
              </a:rPr>
              <a:t>o</a:t>
            </a:r>
            <a:r>
              <a:rPr sz="2350" spc="110" dirty="0">
                <a:solidFill>
                  <a:srgbClr val="125B4F"/>
                </a:solidFill>
                <a:latin typeface="Lucida Sans Unicode"/>
                <a:cs typeface="Lucida Sans Unicode"/>
              </a:rPr>
              <a:t>n</a:t>
            </a:r>
            <a:r>
              <a:rPr sz="2350" spc="254" dirty="0">
                <a:solidFill>
                  <a:srgbClr val="125B4F"/>
                </a:solidFill>
                <a:latin typeface="Lucida Sans Unicode"/>
                <a:cs typeface="Lucida Sans Unicode"/>
              </a:rPr>
              <a:t>s</a:t>
            </a:r>
            <a:r>
              <a:rPr sz="2350" spc="335" dirty="0">
                <a:solidFill>
                  <a:srgbClr val="125B4F"/>
                </a:solidFill>
                <a:latin typeface="Lucida Sans Unicode"/>
                <a:cs typeface="Lucida Sans Unicode"/>
              </a:rPr>
              <a:t>e</a:t>
            </a:r>
            <a:r>
              <a:rPr sz="2350" spc="225" dirty="0">
                <a:solidFill>
                  <a:srgbClr val="125B4F"/>
                </a:solidFill>
                <a:latin typeface="Lucida Sans Unicode"/>
                <a:cs typeface="Lucida Sans Unicode"/>
              </a:rPr>
              <a:t>q</a:t>
            </a:r>
            <a:r>
              <a:rPr sz="2350" spc="110" dirty="0">
                <a:solidFill>
                  <a:srgbClr val="125B4F"/>
                </a:solidFill>
                <a:latin typeface="Lucida Sans Unicode"/>
                <a:cs typeface="Lucida Sans Unicode"/>
              </a:rPr>
              <a:t>u</a:t>
            </a:r>
            <a:r>
              <a:rPr sz="2350" spc="335" dirty="0">
                <a:solidFill>
                  <a:srgbClr val="125B4F"/>
                </a:solidFill>
                <a:latin typeface="Lucida Sans Unicode"/>
                <a:cs typeface="Lucida Sans Unicode"/>
              </a:rPr>
              <a:t>e</a:t>
            </a:r>
            <a:r>
              <a:rPr sz="2350" spc="110" dirty="0">
                <a:solidFill>
                  <a:srgbClr val="125B4F"/>
                </a:solidFill>
                <a:latin typeface="Lucida Sans Unicode"/>
                <a:cs typeface="Lucida Sans Unicode"/>
              </a:rPr>
              <a:t>n</a:t>
            </a:r>
            <a:r>
              <a:rPr sz="2350" cap="small" spc="320" dirty="0">
                <a:solidFill>
                  <a:srgbClr val="125B4F"/>
                </a:solidFill>
                <a:latin typeface="Lucida Sans Unicode"/>
                <a:cs typeface="Lucida Sans Unicode"/>
              </a:rPr>
              <a:t>c</a:t>
            </a:r>
            <a:r>
              <a:rPr sz="2350" spc="335" dirty="0">
                <a:solidFill>
                  <a:srgbClr val="125B4F"/>
                </a:solidFill>
                <a:latin typeface="Lucida Sans Unicode"/>
                <a:cs typeface="Lucida Sans Unicode"/>
              </a:rPr>
              <a:t>e</a:t>
            </a:r>
            <a:r>
              <a:rPr sz="2350" spc="254" dirty="0">
                <a:solidFill>
                  <a:srgbClr val="125B4F"/>
                </a:solidFill>
                <a:latin typeface="Lucida Sans Unicode"/>
                <a:cs typeface="Lucida Sans Unicode"/>
              </a:rPr>
              <a:t>s</a:t>
            </a:r>
            <a:r>
              <a:rPr sz="2350" spc="-190" dirty="0">
                <a:solidFill>
                  <a:srgbClr val="125B4F"/>
                </a:solidFill>
                <a:latin typeface="Lucida Sans Unicode"/>
                <a:cs typeface="Lucida Sans Unicode"/>
              </a:rPr>
              <a:t>,</a:t>
            </a:r>
            <a:r>
              <a:rPr sz="2350" spc="-15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350" spc="484" dirty="0">
                <a:solidFill>
                  <a:srgbClr val="125B4F"/>
                </a:solidFill>
                <a:latin typeface="Lucida Sans Unicode"/>
                <a:cs typeface="Lucida Sans Unicode"/>
              </a:rPr>
              <a:t>a</a:t>
            </a:r>
            <a:r>
              <a:rPr sz="2350" spc="110" dirty="0">
                <a:solidFill>
                  <a:srgbClr val="125B4F"/>
                </a:solidFill>
                <a:latin typeface="Lucida Sans Unicode"/>
                <a:cs typeface="Lucida Sans Unicode"/>
              </a:rPr>
              <a:t>n</a:t>
            </a:r>
            <a:r>
              <a:rPr sz="2350" spc="229" dirty="0">
                <a:solidFill>
                  <a:srgbClr val="125B4F"/>
                </a:solidFill>
                <a:latin typeface="Lucida Sans Unicode"/>
                <a:cs typeface="Lucida Sans Unicode"/>
              </a:rPr>
              <a:t>d</a:t>
            </a:r>
            <a:r>
              <a:rPr sz="2350" spc="-15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350" spc="-165" dirty="0">
                <a:solidFill>
                  <a:srgbClr val="125B4F"/>
                </a:solidFill>
                <a:latin typeface="Lucida Sans Unicode"/>
                <a:cs typeface="Lucida Sans Unicode"/>
              </a:rPr>
              <a:t>i</a:t>
            </a:r>
            <a:r>
              <a:rPr sz="2350" spc="459" dirty="0">
                <a:solidFill>
                  <a:srgbClr val="125B4F"/>
                </a:solidFill>
                <a:latin typeface="Lucida Sans Unicode"/>
                <a:cs typeface="Lucida Sans Unicode"/>
              </a:rPr>
              <a:t>t</a:t>
            </a:r>
            <a:r>
              <a:rPr sz="2350" spc="-15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350" spc="-165" dirty="0">
                <a:solidFill>
                  <a:srgbClr val="125B4F"/>
                </a:solidFill>
                <a:latin typeface="Lucida Sans Unicode"/>
                <a:cs typeface="Lucida Sans Unicode"/>
              </a:rPr>
              <a:t>i</a:t>
            </a:r>
            <a:r>
              <a:rPr sz="2350" spc="210" dirty="0">
                <a:solidFill>
                  <a:srgbClr val="125B4F"/>
                </a:solidFill>
                <a:latin typeface="Lucida Sans Unicode"/>
                <a:cs typeface="Lucida Sans Unicode"/>
              </a:rPr>
              <a:t>s </a:t>
            </a:r>
            <a:r>
              <a:rPr sz="2350" spc="335" dirty="0">
                <a:solidFill>
                  <a:srgbClr val="125B4F"/>
                </a:solidFill>
                <a:latin typeface="Lucida Sans Unicode"/>
                <a:cs typeface="Lucida Sans Unicode"/>
              </a:rPr>
              <a:t>e</a:t>
            </a:r>
            <a:r>
              <a:rPr sz="2350" spc="254" dirty="0">
                <a:solidFill>
                  <a:srgbClr val="125B4F"/>
                </a:solidFill>
                <a:latin typeface="Lucida Sans Unicode"/>
                <a:cs typeface="Lucida Sans Unicode"/>
              </a:rPr>
              <a:t>ss</a:t>
            </a:r>
            <a:r>
              <a:rPr sz="2350" spc="335" dirty="0">
                <a:solidFill>
                  <a:srgbClr val="125B4F"/>
                </a:solidFill>
                <a:latin typeface="Lucida Sans Unicode"/>
                <a:cs typeface="Lucida Sans Unicode"/>
              </a:rPr>
              <a:t>e</a:t>
            </a:r>
            <a:r>
              <a:rPr sz="2350" spc="110" dirty="0">
                <a:solidFill>
                  <a:srgbClr val="125B4F"/>
                </a:solidFill>
                <a:latin typeface="Lucida Sans Unicode"/>
                <a:cs typeface="Lucida Sans Unicode"/>
              </a:rPr>
              <a:t>n</a:t>
            </a:r>
            <a:r>
              <a:rPr sz="2350" spc="455" dirty="0">
                <a:solidFill>
                  <a:srgbClr val="125B4F"/>
                </a:solidFill>
                <a:latin typeface="Lucida Sans Unicode"/>
                <a:cs typeface="Lucida Sans Unicode"/>
              </a:rPr>
              <a:t>t</a:t>
            </a:r>
            <a:r>
              <a:rPr sz="2350" spc="-165" dirty="0">
                <a:solidFill>
                  <a:srgbClr val="125B4F"/>
                </a:solidFill>
                <a:latin typeface="Lucida Sans Unicode"/>
                <a:cs typeface="Lucida Sans Unicode"/>
              </a:rPr>
              <a:t>i</a:t>
            </a:r>
            <a:r>
              <a:rPr sz="2350" spc="484" dirty="0">
                <a:solidFill>
                  <a:srgbClr val="125B4F"/>
                </a:solidFill>
                <a:latin typeface="Lucida Sans Unicode"/>
                <a:cs typeface="Lucida Sans Unicode"/>
              </a:rPr>
              <a:t>a</a:t>
            </a:r>
            <a:r>
              <a:rPr sz="2350" spc="-195" dirty="0">
                <a:solidFill>
                  <a:srgbClr val="125B4F"/>
                </a:solidFill>
                <a:latin typeface="Lucida Sans Unicode"/>
                <a:cs typeface="Lucida Sans Unicode"/>
              </a:rPr>
              <a:t>l</a:t>
            </a:r>
            <a:r>
              <a:rPr sz="2350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350" spc="-180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350" spc="455" dirty="0">
                <a:solidFill>
                  <a:srgbClr val="125B4F"/>
                </a:solidFill>
                <a:latin typeface="Lucida Sans Unicode"/>
                <a:cs typeface="Lucida Sans Unicode"/>
              </a:rPr>
              <a:t>t</a:t>
            </a:r>
            <a:r>
              <a:rPr sz="2350" spc="110" dirty="0">
                <a:solidFill>
                  <a:srgbClr val="125B4F"/>
                </a:solidFill>
                <a:latin typeface="Lucida Sans Unicode"/>
                <a:cs typeface="Lucida Sans Unicode"/>
              </a:rPr>
              <a:t>h</a:t>
            </a:r>
            <a:r>
              <a:rPr sz="2350" spc="484" dirty="0">
                <a:solidFill>
                  <a:srgbClr val="125B4F"/>
                </a:solidFill>
                <a:latin typeface="Lucida Sans Unicode"/>
                <a:cs typeface="Lucida Sans Unicode"/>
              </a:rPr>
              <a:t>a</a:t>
            </a:r>
            <a:r>
              <a:rPr sz="2350" spc="459" dirty="0">
                <a:solidFill>
                  <a:srgbClr val="125B4F"/>
                </a:solidFill>
                <a:latin typeface="Lucida Sans Unicode"/>
                <a:cs typeface="Lucida Sans Unicode"/>
              </a:rPr>
              <a:t>t</a:t>
            </a:r>
            <a:r>
              <a:rPr sz="2350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350" spc="-180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350" spc="455" dirty="0">
                <a:solidFill>
                  <a:srgbClr val="125B4F"/>
                </a:solidFill>
                <a:latin typeface="Lucida Sans Unicode"/>
                <a:cs typeface="Lucida Sans Unicode"/>
              </a:rPr>
              <a:t>t</a:t>
            </a:r>
            <a:r>
              <a:rPr sz="2350" spc="110" dirty="0">
                <a:solidFill>
                  <a:srgbClr val="125B4F"/>
                </a:solidFill>
                <a:latin typeface="Lucida Sans Unicode"/>
                <a:cs typeface="Lucida Sans Unicode"/>
              </a:rPr>
              <a:t>h</a:t>
            </a:r>
            <a:r>
              <a:rPr sz="2350" spc="340" dirty="0">
                <a:solidFill>
                  <a:srgbClr val="125B4F"/>
                </a:solidFill>
                <a:latin typeface="Lucida Sans Unicode"/>
                <a:cs typeface="Lucida Sans Unicode"/>
              </a:rPr>
              <a:t>e</a:t>
            </a:r>
            <a:r>
              <a:rPr sz="2350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350" spc="-180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350" b="1" spc="130" dirty="0">
                <a:solidFill>
                  <a:srgbClr val="2E605C"/>
                </a:solidFill>
                <a:latin typeface="Verdana"/>
                <a:cs typeface="Verdana"/>
              </a:rPr>
              <a:t>m</a:t>
            </a:r>
            <a:r>
              <a:rPr sz="2350" b="1" spc="160" dirty="0">
                <a:solidFill>
                  <a:srgbClr val="2E605C"/>
                </a:solidFill>
                <a:latin typeface="Verdana"/>
                <a:cs typeface="Verdana"/>
              </a:rPr>
              <a:t>e</a:t>
            </a:r>
            <a:r>
              <a:rPr sz="2350" b="1" spc="140" dirty="0">
                <a:solidFill>
                  <a:srgbClr val="2E605C"/>
                </a:solidFill>
                <a:latin typeface="Verdana"/>
                <a:cs typeface="Verdana"/>
              </a:rPr>
              <a:t>d</a:t>
            </a:r>
            <a:r>
              <a:rPr sz="2350" b="1" spc="-110" dirty="0">
                <a:solidFill>
                  <a:srgbClr val="2E605C"/>
                </a:solidFill>
                <a:latin typeface="Verdana"/>
                <a:cs typeface="Verdana"/>
              </a:rPr>
              <a:t>i</a:t>
            </a:r>
            <a:r>
              <a:rPr sz="2350" b="1" spc="340" dirty="0">
                <a:solidFill>
                  <a:srgbClr val="2E605C"/>
                </a:solidFill>
                <a:latin typeface="Verdana"/>
                <a:cs typeface="Verdana"/>
              </a:rPr>
              <a:t>c</a:t>
            </a:r>
            <a:r>
              <a:rPr sz="2350" b="1" spc="355" dirty="0">
                <a:solidFill>
                  <a:srgbClr val="2E605C"/>
                </a:solidFill>
                <a:latin typeface="Verdana"/>
                <a:cs typeface="Verdana"/>
              </a:rPr>
              <a:t>a</a:t>
            </a:r>
            <a:r>
              <a:rPr sz="2350" b="1" spc="-120" dirty="0">
                <a:solidFill>
                  <a:srgbClr val="2E605C"/>
                </a:solidFill>
                <a:latin typeface="Verdana"/>
                <a:cs typeface="Verdana"/>
              </a:rPr>
              <a:t>l</a:t>
            </a:r>
            <a:r>
              <a:rPr sz="2350" b="1" spc="375" dirty="0">
                <a:solidFill>
                  <a:srgbClr val="2E605C"/>
                </a:solidFill>
                <a:latin typeface="Verdana"/>
                <a:cs typeface="Verdana"/>
              </a:rPr>
              <a:t> </a:t>
            </a:r>
            <a:r>
              <a:rPr sz="2350" b="1" spc="175" dirty="0">
                <a:solidFill>
                  <a:srgbClr val="2E605C"/>
                </a:solidFill>
                <a:latin typeface="Verdana"/>
                <a:cs typeface="Verdana"/>
              </a:rPr>
              <a:t>s</a:t>
            </a:r>
            <a:r>
              <a:rPr sz="2350" b="1" spc="340" dirty="0">
                <a:solidFill>
                  <a:srgbClr val="2E605C"/>
                </a:solidFill>
                <a:latin typeface="Verdana"/>
                <a:cs typeface="Verdana"/>
              </a:rPr>
              <a:t>c</a:t>
            </a:r>
            <a:r>
              <a:rPr sz="2350" b="1" spc="355" dirty="0">
                <a:solidFill>
                  <a:srgbClr val="2E605C"/>
                </a:solidFill>
                <a:latin typeface="Verdana"/>
                <a:cs typeface="Verdana"/>
              </a:rPr>
              <a:t>a</a:t>
            </a:r>
            <a:r>
              <a:rPr sz="2350" b="1" spc="25" dirty="0">
                <a:solidFill>
                  <a:srgbClr val="2E605C"/>
                </a:solidFill>
                <a:latin typeface="Verdana"/>
                <a:cs typeface="Verdana"/>
              </a:rPr>
              <a:t>nn</a:t>
            </a:r>
            <a:r>
              <a:rPr sz="2350" b="1" spc="-110" dirty="0">
                <a:solidFill>
                  <a:srgbClr val="2E605C"/>
                </a:solidFill>
                <a:latin typeface="Verdana"/>
                <a:cs typeface="Verdana"/>
              </a:rPr>
              <a:t>i</a:t>
            </a:r>
            <a:r>
              <a:rPr sz="2350" b="1" spc="25" dirty="0">
                <a:solidFill>
                  <a:srgbClr val="2E605C"/>
                </a:solidFill>
                <a:latin typeface="Verdana"/>
                <a:cs typeface="Verdana"/>
              </a:rPr>
              <a:t>n</a:t>
            </a:r>
            <a:r>
              <a:rPr sz="2350" b="1" spc="135" dirty="0">
                <a:solidFill>
                  <a:srgbClr val="2E605C"/>
                </a:solidFill>
                <a:latin typeface="Verdana"/>
                <a:cs typeface="Verdana"/>
              </a:rPr>
              <a:t>g</a:t>
            </a:r>
            <a:r>
              <a:rPr sz="2350" b="1" spc="375" dirty="0">
                <a:solidFill>
                  <a:srgbClr val="2E605C"/>
                </a:solidFill>
                <a:latin typeface="Verdana"/>
                <a:cs typeface="Verdana"/>
              </a:rPr>
              <a:t> </a:t>
            </a:r>
            <a:r>
              <a:rPr sz="2350" b="1" spc="140" dirty="0">
                <a:solidFill>
                  <a:srgbClr val="2E605C"/>
                </a:solidFill>
                <a:latin typeface="Verdana"/>
                <a:cs typeface="Verdana"/>
              </a:rPr>
              <a:t>p</a:t>
            </a:r>
            <a:r>
              <a:rPr sz="2350" b="1" spc="290" dirty="0">
                <a:solidFill>
                  <a:srgbClr val="2E605C"/>
                </a:solidFill>
                <a:latin typeface="Verdana"/>
                <a:cs typeface="Verdana"/>
              </a:rPr>
              <a:t>r</a:t>
            </a:r>
            <a:r>
              <a:rPr sz="2350" b="1" spc="150" dirty="0">
                <a:solidFill>
                  <a:srgbClr val="2E605C"/>
                </a:solidFill>
                <a:latin typeface="Verdana"/>
                <a:cs typeface="Verdana"/>
              </a:rPr>
              <a:t>o</a:t>
            </a:r>
            <a:r>
              <a:rPr sz="2350" b="1" spc="340" dirty="0">
                <a:solidFill>
                  <a:srgbClr val="2E605C"/>
                </a:solidFill>
                <a:latin typeface="Verdana"/>
                <a:cs typeface="Verdana"/>
              </a:rPr>
              <a:t>c</a:t>
            </a:r>
            <a:r>
              <a:rPr sz="2350" b="1" spc="160" dirty="0">
                <a:solidFill>
                  <a:srgbClr val="2E605C"/>
                </a:solidFill>
                <a:latin typeface="Verdana"/>
                <a:cs typeface="Verdana"/>
              </a:rPr>
              <a:t>e</a:t>
            </a:r>
            <a:r>
              <a:rPr sz="2350" b="1" spc="140" dirty="0">
                <a:solidFill>
                  <a:srgbClr val="2E605C"/>
                </a:solidFill>
                <a:latin typeface="Verdana"/>
                <a:cs typeface="Verdana"/>
              </a:rPr>
              <a:t>d</a:t>
            </a:r>
            <a:r>
              <a:rPr sz="2350" b="1" spc="25" dirty="0">
                <a:solidFill>
                  <a:srgbClr val="2E605C"/>
                </a:solidFill>
                <a:latin typeface="Verdana"/>
                <a:cs typeface="Verdana"/>
              </a:rPr>
              <a:t>u</a:t>
            </a:r>
            <a:r>
              <a:rPr sz="2350" b="1" spc="290" dirty="0">
                <a:solidFill>
                  <a:srgbClr val="2E605C"/>
                </a:solidFill>
                <a:latin typeface="Verdana"/>
                <a:cs typeface="Verdana"/>
              </a:rPr>
              <a:t>r</a:t>
            </a:r>
            <a:r>
              <a:rPr sz="2350" b="1" spc="165" dirty="0">
                <a:solidFill>
                  <a:srgbClr val="2E605C"/>
                </a:solidFill>
                <a:latin typeface="Verdana"/>
                <a:cs typeface="Verdana"/>
              </a:rPr>
              <a:t>e</a:t>
            </a:r>
            <a:r>
              <a:rPr sz="2350" b="1" dirty="0">
                <a:solidFill>
                  <a:srgbClr val="2E605C"/>
                </a:solidFill>
                <a:latin typeface="Verdana"/>
                <a:cs typeface="Verdana"/>
              </a:rPr>
              <a:t> </a:t>
            </a:r>
            <a:r>
              <a:rPr sz="2350" b="1" spc="-275" dirty="0">
                <a:solidFill>
                  <a:srgbClr val="2E605C"/>
                </a:solidFill>
                <a:latin typeface="Verdana"/>
                <a:cs typeface="Verdana"/>
              </a:rPr>
              <a:t> </a:t>
            </a:r>
            <a:r>
              <a:rPr sz="2350" spc="-165" dirty="0">
                <a:solidFill>
                  <a:srgbClr val="125B4F"/>
                </a:solidFill>
                <a:latin typeface="Lucida Sans Unicode"/>
                <a:cs typeface="Lucida Sans Unicode"/>
              </a:rPr>
              <a:t>i</a:t>
            </a:r>
            <a:r>
              <a:rPr sz="2350" spc="260" dirty="0">
                <a:solidFill>
                  <a:srgbClr val="125B4F"/>
                </a:solidFill>
                <a:latin typeface="Lucida Sans Unicode"/>
                <a:cs typeface="Lucida Sans Unicode"/>
              </a:rPr>
              <a:t>s</a:t>
            </a:r>
            <a:r>
              <a:rPr sz="2350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350" spc="-155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350" spc="295" dirty="0">
                <a:solidFill>
                  <a:srgbClr val="125B4F"/>
                </a:solidFill>
                <a:latin typeface="Lucida Sans Unicode"/>
                <a:cs typeface="Lucida Sans Unicode"/>
              </a:rPr>
              <a:t>m</a:t>
            </a:r>
            <a:r>
              <a:rPr sz="2350" spc="484" dirty="0">
                <a:solidFill>
                  <a:srgbClr val="125B4F"/>
                </a:solidFill>
                <a:latin typeface="Lucida Sans Unicode"/>
                <a:cs typeface="Lucida Sans Unicode"/>
              </a:rPr>
              <a:t>a</a:t>
            </a:r>
            <a:r>
              <a:rPr sz="2350" spc="225" dirty="0">
                <a:solidFill>
                  <a:srgbClr val="125B4F"/>
                </a:solidFill>
                <a:latin typeface="Lucida Sans Unicode"/>
                <a:cs typeface="Lucida Sans Unicode"/>
              </a:rPr>
              <a:t>d</a:t>
            </a:r>
            <a:r>
              <a:rPr sz="2350" spc="340" dirty="0">
                <a:solidFill>
                  <a:srgbClr val="125B4F"/>
                </a:solidFill>
                <a:latin typeface="Lucida Sans Unicode"/>
                <a:cs typeface="Lucida Sans Unicode"/>
              </a:rPr>
              <a:t>e</a:t>
            </a:r>
            <a:r>
              <a:rPr sz="2350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350" spc="-155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350" spc="295" dirty="0">
                <a:solidFill>
                  <a:srgbClr val="125B4F"/>
                </a:solidFill>
                <a:latin typeface="Lucida Sans Unicode"/>
                <a:cs typeface="Lucida Sans Unicode"/>
              </a:rPr>
              <a:t>m</a:t>
            </a:r>
            <a:r>
              <a:rPr sz="2350" spc="240" dirty="0">
                <a:solidFill>
                  <a:srgbClr val="125B4F"/>
                </a:solidFill>
                <a:latin typeface="Lucida Sans Unicode"/>
                <a:cs typeface="Lucida Sans Unicode"/>
              </a:rPr>
              <a:t>o</a:t>
            </a:r>
            <a:r>
              <a:rPr sz="2350" spc="290" dirty="0">
                <a:solidFill>
                  <a:srgbClr val="125B4F"/>
                </a:solidFill>
                <a:latin typeface="Lucida Sans Unicode"/>
                <a:cs typeface="Lucida Sans Unicode"/>
              </a:rPr>
              <a:t>r</a:t>
            </a:r>
            <a:r>
              <a:rPr sz="2350" spc="265" dirty="0">
                <a:solidFill>
                  <a:srgbClr val="125B4F"/>
                </a:solidFill>
                <a:latin typeface="Lucida Sans Unicode"/>
                <a:cs typeface="Lucida Sans Unicode"/>
              </a:rPr>
              <a:t>e </a:t>
            </a:r>
            <a:r>
              <a:rPr sz="2350" spc="455" dirty="0">
                <a:solidFill>
                  <a:srgbClr val="125B4F"/>
                </a:solidFill>
                <a:latin typeface="Lucida Sans Unicode"/>
                <a:cs typeface="Lucida Sans Unicode"/>
              </a:rPr>
              <a:t>t</a:t>
            </a:r>
            <a:r>
              <a:rPr sz="2350" spc="290" dirty="0">
                <a:solidFill>
                  <a:srgbClr val="125B4F"/>
                </a:solidFill>
                <a:latin typeface="Lucida Sans Unicode"/>
                <a:cs typeface="Lucida Sans Unicode"/>
              </a:rPr>
              <a:t>r</a:t>
            </a:r>
            <a:r>
              <a:rPr sz="2350" spc="484" dirty="0">
                <a:solidFill>
                  <a:srgbClr val="125B4F"/>
                </a:solidFill>
                <a:latin typeface="Lucida Sans Unicode"/>
                <a:cs typeface="Lucida Sans Unicode"/>
              </a:rPr>
              <a:t>a</a:t>
            </a:r>
            <a:r>
              <a:rPr sz="2350" spc="110" dirty="0">
                <a:solidFill>
                  <a:srgbClr val="125B4F"/>
                </a:solidFill>
                <a:latin typeface="Lucida Sans Unicode"/>
                <a:cs typeface="Lucida Sans Unicode"/>
              </a:rPr>
              <a:t>n</a:t>
            </a:r>
            <a:r>
              <a:rPr sz="2350" spc="254" dirty="0">
                <a:solidFill>
                  <a:srgbClr val="125B4F"/>
                </a:solidFill>
                <a:latin typeface="Lucida Sans Unicode"/>
                <a:cs typeface="Lucida Sans Unicode"/>
              </a:rPr>
              <a:t>s</a:t>
            </a:r>
            <a:r>
              <a:rPr sz="2350" spc="225" dirty="0">
                <a:solidFill>
                  <a:srgbClr val="125B4F"/>
                </a:solidFill>
                <a:latin typeface="Lucida Sans Unicode"/>
                <a:cs typeface="Lucida Sans Unicode"/>
              </a:rPr>
              <a:t>p</a:t>
            </a:r>
            <a:r>
              <a:rPr sz="2350" spc="484" dirty="0">
                <a:solidFill>
                  <a:srgbClr val="125B4F"/>
                </a:solidFill>
                <a:latin typeface="Lucida Sans Unicode"/>
                <a:cs typeface="Lucida Sans Unicode"/>
              </a:rPr>
              <a:t>a</a:t>
            </a:r>
            <a:r>
              <a:rPr sz="2350" spc="290" dirty="0">
                <a:solidFill>
                  <a:srgbClr val="125B4F"/>
                </a:solidFill>
                <a:latin typeface="Lucida Sans Unicode"/>
                <a:cs typeface="Lucida Sans Unicode"/>
              </a:rPr>
              <a:t>r</a:t>
            </a:r>
            <a:r>
              <a:rPr sz="2350" spc="335" dirty="0">
                <a:solidFill>
                  <a:srgbClr val="125B4F"/>
                </a:solidFill>
                <a:latin typeface="Lucida Sans Unicode"/>
                <a:cs typeface="Lucida Sans Unicode"/>
              </a:rPr>
              <a:t>e</a:t>
            </a:r>
            <a:r>
              <a:rPr sz="2350" spc="110" dirty="0">
                <a:solidFill>
                  <a:srgbClr val="125B4F"/>
                </a:solidFill>
                <a:latin typeface="Lucida Sans Unicode"/>
                <a:cs typeface="Lucida Sans Unicode"/>
              </a:rPr>
              <a:t>n</a:t>
            </a:r>
            <a:r>
              <a:rPr sz="2350" spc="459" dirty="0">
                <a:solidFill>
                  <a:srgbClr val="125B4F"/>
                </a:solidFill>
                <a:latin typeface="Lucida Sans Unicode"/>
                <a:cs typeface="Lucida Sans Unicode"/>
              </a:rPr>
              <a:t>t</a:t>
            </a:r>
            <a:r>
              <a:rPr sz="2350" dirty="0">
                <a:solidFill>
                  <a:srgbClr val="125B4F"/>
                </a:solidFill>
                <a:latin typeface="Lucida Sans Unicode"/>
                <a:cs typeface="Lucida Sans Unicode"/>
              </a:rPr>
              <a:t>  </a:t>
            </a:r>
            <a:r>
              <a:rPr sz="2350" spc="-175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350" spc="-165" dirty="0">
                <a:solidFill>
                  <a:srgbClr val="125B4F"/>
                </a:solidFill>
                <a:latin typeface="Lucida Sans Unicode"/>
                <a:cs typeface="Lucida Sans Unicode"/>
              </a:rPr>
              <a:t>i</a:t>
            </a:r>
            <a:r>
              <a:rPr sz="2350" spc="114" dirty="0">
                <a:solidFill>
                  <a:srgbClr val="125B4F"/>
                </a:solidFill>
                <a:latin typeface="Lucida Sans Unicode"/>
                <a:cs typeface="Lucida Sans Unicode"/>
              </a:rPr>
              <a:t>n</a:t>
            </a:r>
            <a:r>
              <a:rPr sz="2350" dirty="0">
                <a:solidFill>
                  <a:srgbClr val="125B4F"/>
                </a:solidFill>
                <a:latin typeface="Lucida Sans Unicode"/>
                <a:cs typeface="Lucida Sans Unicode"/>
              </a:rPr>
              <a:t>  </a:t>
            </a:r>
            <a:r>
              <a:rPr sz="2350" spc="-175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350" cap="small" spc="204" dirty="0">
                <a:solidFill>
                  <a:srgbClr val="125B4F"/>
                </a:solidFill>
                <a:latin typeface="Lucida Sans Unicode"/>
                <a:cs typeface="Lucida Sans Unicode"/>
              </a:rPr>
              <a:t>o</a:t>
            </a:r>
            <a:r>
              <a:rPr sz="2350" spc="290" dirty="0">
                <a:solidFill>
                  <a:srgbClr val="125B4F"/>
                </a:solidFill>
                <a:latin typeface="Lucida Sans Unicode"/>
                <a:cs typeface="Lucida Sans Unicode"/>
              </a:rPr>
              <a:t>r</a:t>
            </a:r>
            <a:r>
              <a:rPr sz="2350" spc="225" dirty="0">
                <a:solidFill>
                  <a:srgbClr val="125B4F"/>
                </a:solidFill>
                <a:latin typeface="Lucida Sans Unicode"/>
                <a:cs typeface="Lucida Sans Unicode"/>
              </a:rPr>
              <a:t>d</a:t>
            </a:r>
            <a:r>
              <a:rPr sz="2350" spc="335" dirty="0">
                <a:solidFill>
                  <a:srgbClr val="125B4F"/>
                </a:solidFill>
                <a:latin typeface="Lucida Sans Unicode"/>
                <a:cs typeface="Lucida Sans Unicode"/>
              </a:rPr>
              <a:t>e</a:t>
            </a:r>
            <a:r>
              <a:rPr sz="2350" spc="295" dirty="0">
                <a:solidFill>
                  <a:srgbClr val="125B4F"/>
                </a:solidFill>
                <a:latin typeface="Lucida Sans Unicode"/>
                <a:cs typeface="Lucida Sans Unicode"/>
              </a:rPr>
              <a:t>r</a:t>
            </a:r>
            <a:r>
              <a:rPr sz="2350" dirty="0">
                <a:solidFill>
                  <a:srgbClr val="125B4F"/>
                </a:solidFill>
                <a:latin typeface="Lucida Sans Unicode"/>
                <a:cs typeface="Lucida Sans Unicode"/>
              </a:rPr>
              <a:t>  </a:t>
            </a:r>
            <a:r>
              <a:rPr sz="2350" spc="-175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350" spc="455" dirty="0">
                <a:solidFill>
                  <a:srgbClr val="125B4F"/>
                </a:solidFill>
                <a:latin typeface="Lucida Sans Unicode"/>
                <a:cs typeface="Lucida Sans Unicode"/>
              </a:rPr>
              <a:t>t</a:t>
            </a:r>
            <a:r>
              <a:rPr sz="2350" cap="small" spc="210" dirty="0">
                <a:solidFill>
                  <a:srgbClr val="125B4F"/>
                </a:solidFill>
                <a:latin typeface="Lucida Sans Unicode"/>
                <a:cs typeface="Lucida Sans Unicode"/>
              </a:rPr>
              <a:t>o</a:t>
            </a:r>
            <a:r>
              <a:rPr sz="2350" dirty="0">
                <a:solidFill>
                  <a:srgbClr val="125B4F"/>
                </a:solidFill>
                <a:latin typeface="Lucida Sans Unicode"/>
                <a:cs typeface="Lucida Sans Unicode"/>
              </a:rPr>
              <a:t>  </a:t>
            </a:r>
            <a:r>
              <a:rPr sz="2350" spc="-175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350" spc="225" dirty="0">
                <a:solidFill>
                  <a:srgbClr val="125B4F"/>
                </a:solidFill>
                <a:latin typeface="Lucida Sans Unicode"/>
                <a:cs typeface="Lucida Sans Unicode"/>
              </a:rPr>
              <a:t>p</a:t>
            </a:r>
            <a:r>
              <a:rPr sz="2350" spc="290" dirty="0">
                <a:solidFill>
                  <a:srgbClr val="125B4F"/>
                </a:solidFill>
                <a:latin typeface="Lucida Sans Unicode"/>
                <a:cs typeface="Lucida Sans Unicode"/>
              </a:rPr>
              <a:t>r</a:t>
            </a:r>
            <a:r>
              <a:rPr sz="2350" spc="335" dirty="0">
                <a:solidFill>
                  <a:srgbClr val="125B4F"/>
                </a:solidFill>
                <a:latin typeface="Lucida Sans Unicode"/>
                <a:cs typeface="Lucida Sans Unicode"/>
              </a:rPr>
              <a:t>e</a:t>
            </a:r>
            <a:r>
              <a:rPr sz="2350" spc="315" dirty="0">
                <a:solidFill>
                  <a:srgbClr val="125B4F"/>
                </a:solidFill>
                <a:latin typeface="Lucida Sans Unicode"/>
                <a:cs typeface="Lucida Sans Unicode"/>
              </a:rPr>
              <a:t>v</a:t>
            </a:r>
            <a:r>
              <a:rPr sz="2350" spc="335" dirty="0">
                <a:solidFill>
                  <a:srgbClr val="125B4F"/>
                </a:solidFill>
                <a:latin typeface="Lucida Sans Unicode"/>
                <a:cs typeface="Lucida Sans Unicode"/>
              </a:rPr>
              <a:t>e</a:t>
            </a:r>
            <a:r>
              <a:rPr sz="2350" spc="110" dirty="0">
                <a:solidFill>
                  <a:srgbClr val="125B4F"/>
                </a:solidFill>
                <a:latin typeface="Lucida Sans Unicode"/>
                <a:cs typeface="Lucida Sans Unicode"/>
              </a:rPr>
              <a:t>n</a:t>
            </a:r>
            <a:r>
              <a:rPr sz="2350" spc="459" dirty="0">
                <a:solidFill>
                  <a:srgbClr val="125B4F"/>
                </a:solidFill>
                <a:latin typeface="Lucida Sans Unicode"/>
                <a:cs typeface="Lucida Sans Unicode"/>
              </a:rPr>
              <a:t>t</a:t>
            </a:r>
            <a:r>
              <a:rPr sz="2350" dirty="0">
                <a:solidFill>
                  <a:srgbClr val="125B4F"/>
                </a:solidFill>
                <a:latin typeface="Lucida Sans Unicode"/>
                <a:cs typeface="Lucida Sans Unicode"/>
              </a:rPr>
              <a:t>  </a:t>
            </a:r>
            <a:r>
              <a:rPr sz="2350" spc="-175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350" spc="415" dirty="0">
                <a:solidFill>
                  <a:srgbClr val="125B4F"/>
                </a:solidFill>
                <a:latin typeface="Lucida Sans Unicode"/>
                <a:cs typeface="Lucida Sans Unicode"/>
              </a:rPr>
              <a:t>f</a:t>
            </a:r>
            <a:r>
              <a:rPr sz="2350" spc="110" dirty="0">
                <a:solidFill>
                  <a:srgbClr val="125B4F"/>
                </a:solidFill>
                <a:latin typeface="Lucida Sans Unicode"/>
                <a:cs typeface="Lucida Sans Unicode"/>
              </a:rPr>
              <a:t>u</a:t>
            </a:r>
            <a:r>
              <a:rPr sz="2350" spc="290" dirty="0">
                <a:solidFill>
                  <a:srgbClr val="125B4F"/>
                </a:solidFill>
                <a:latin typeface="Lucida Sans Unicode"/>
                <a:cs typeface="Lucida Sans Unicode"/>
              </a:rPr>
              <a:t>r</a:t>
            </a:r>
            <a:r>
              <a:rPr sz="2350" spc="455" dirty="0">
                <a:solidFill>
                  <a:srgbClr val="125B4F"/>
                </a:solidFill>
                <a:latin typeface="Lucida Sans Unicode"/>
                <a:cs typeface="Lucida Sans Unicode"/>
              </a:rPr>
              <a:t>t</a:t>
            </a:r>
            <a:r>
              <a:rPr sz="2350" spc="110" dirty="0">
                <a:solidFill>
                  <a:srgbClr val="125B4F"/>
                </a:solidFill>
                <a:latin typeface="Lucida Sans Unicode"/>
                <a:cs typeface="Lucida Sans Unicode"/>
              </a:rPr>
              <a:t>h</a:t>
            </a:r>
            <a:r>
              <a:rPr sz="2350" spc="335" dirty="0">
                <a:solidFill>
                  <a:srgbClr val="125B4F"/>
                </a:solidFill>
                <a:latin typeface="Lucida Sans Unicode"/>
                <a:cs typeface="Lucida Sans Unicode"/>
              </a:rPr>
              <a:t>e</a:t>
            </a:r>
            <a:r>
              <a:rPr sz="2350" spc="295" dirty="0">
                <a:solidFill>
                  <a:srgbClr val="125B4F"/>
                </a:solidFill>
                <a:latin typeface="Lucida Sans Unicode"/>
                <a:cs typeface="Lucida Sans Unicode"/>
              </a:rPr>
              <a:t>r</a:t>
            </a:r>
            <a:r>
              <a:rPr sz="2350" dirty="0">
                <a:solidFill>
                  <a:srgbClr val="125B4F"/>
                </a:solidFill>
                <a:latin typeface="Lucida Sans Unicode"/>
                <a:cs typeface="Lucida Sans Unicode"/>
              </a:rPr>
              <a:t>  </a:t>
            </a:r>
            <a:r>
              <a:rPr sz="2350" spc="-175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350" cap="small" spc="320" dirty="0">
                <a:solidFill>
                  <a:srgbClr val="125B4F"/>
                </a:solidFill>
                <a:latin typeface="Lucida Sans Unicode"/>
                <a:cs typeface="Lucida Sans Unicode"/>
              </a:rPr>
              <a:t>c</a:t>
            </a:r>
            <a:r>
              <a:rPr sz="2350" spc="484" dirty="0">
                <a:solidFill>
                  <a:srgbClr val="125B4F"/>
                </a:solidFill>
                <a:latin typeface="Lucida Sans Unicode"/>
                <a:cs typeface="Lucida Sans Unicode"/>
              </a:rPr>
              <a:t>a</a:t>
            </a:r>
            <a:r>
              <a:rPr sz="2350" spc="254" dirty="0">
                <a:solidFill>
                  <a:srgbClr val="125B4F"/>
                </a:solidFill>
                <a:latin typeface="Lucida Sans Unicode"/>
                <a:cs typeface="Lucida Sans Unicode"/>
              </a:rPr>
              <a:t>s</a:t>
            </a:r>
            <a:r>
              <a:rPr sz="2350" spc="335" dirty="0">
                <a:solidFill>
                  <a:srgbClr val="125B4F"/>
                </a:solidFill>
                <a:latin typeface="Lucida Sans Unicode"/>
                <a:cs typeface="Lucida Sans Unicode"/>
              </a:rPr>
              <a:t>e</a:t>
            </a:r>
            <a:r>
              <a:rPr sz="2350" spc="260" dirty="0">
                <a:solidFill>
                  <a:srgbClr val="125B4F"/>
                </a:solidFill>
                <a:latin typeface="Lucida Sans Unicode"/>
                <a:cs typeface="Lucida Sans Unicode"/>
              </a:rPr>
              <a:t>s</a:t>
            </a:r>
            <a:r>
              <a:rPr sz="2350" dirty="0">
                <a:solidFill>
                  <a:srgbClr val="125B4F"/>
                </a:solidFill>
                <a:latin typeface="Lucida Sans Unicode"/>
                <a:cs typeface="Lucida Sans Unicode"/>
              </a:rPr>
              <a:t>  </a:t>
            </a:r>
            <a:r>
              <a:rPr sz="2350" spc="-175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350" cap="small" spc="204" dirty="0">
                <a:solidFill>
                  <a:srgbClr val="125B4F"/>
                </a:solidFill>
                <a:latin typeface="Lucida Sans Unicode"/>
                <a:cs typeface="Lucida Sans Unicode"/>
              </a:rPr>
              <a:t>o</a:t>
            </a:r>
            <a:r>
              <a:rPr sz="2350" spc="420" dirty="0">
                <a:solidFill>
                  <a:srgbClr val="125B4F"/>
                </a:solidFill>
                <a:latin typeface="Lucida Sans Unicode"/>
                <a:cs typeface="Lucida Sans Unicode"/>
              </a:rPr>
              <a:t>f</a:t>
            </a:r>
            <a:r>
              <a:rPr sz="2350" dirty="0">
                <a:solidFill>
                  <a:srgbClr val="125B4F"/>
                </a:solidFill>
                <a:latin typeface="Lucida Sans Unicode"/>
                <a:cs typeface="Lucida Sans Unicode"/>
              </a:rPr>
              <a:t>  </a:t>
            </a:r>
            <a:r>
              <a:rPr sz="2350" spc="-175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350" b="1" spc="130" dirty="0">
                <a:solidFill>
                  <a:srgbClr val="2E605C"/>
                </a:solidFill>
                <a:latin typeface="Verdana"/>
                <a:cs typeface="Verdana"/>
              </a:rPr>
              <a:t>m</a:t>
            </a:r>
            <a:r>
              <a:rPr sz="2350" b="1" spc="160" dirty="0">
                <a:solidFill>
                  <a:srgbClr val="2E605C"/>
                </a:solidFill>
                <a:latin typeface="Verdana"/>
                <a:cs typeface="Verdana"/>
              </a:rPr>
              <a:t>e</a:t>
            </a:r>
            <a:r>
              <a:rPr sz="2350" b="1" spc="140" dirty="0">
                <a:solidFill>
                  <a:srgbClr val="2E605C"/>
                </a:solidFill>
                <a:latin typeface="Verdana"/>
                <a:cs typeface="Verdana"/>
              </a:rPr>
              <a:t>d</a:t>
            </a:r>
            <a:r>
              <a:rPr sz="2350" b="1" spc="-110" dirty="0">
                <a:solidFill>
                  <a:srgbClr val="2E605C"/>
                </a:solidFill>
                <a:latin typeface="Verdana"/>
                <a:cs typeface="Verdana"/>
              </a:rPr>
              <a:t>i</a:t>
            </a:r>
            <a:r>
              <a:rPr sz="2350" b="1" spc="340" dirty="0">
                <a:solidFill>
                  <a:srgbClr val="2E605C"/>
                </a:solidFill>
                <a:latin typeface="Verdana"/>
                <a:cs typeface="Verdana"/>
              </a:rPr>
              <a:t>c</a:t>
            </a:r>
            <a:r>
              <a:rPr sz="2350" b="1" spc="355" dirty="0">
                <a:solidFill>
                  <a:srgbClr val="2E605C"/>
                </a:solidFill>
                <a:latin typeface="Verdana"/>
                <a:cs typeface="Verdana"/>
              </a:rPr>
              <a:t>a</a:t>
            </a:r>
            <a:r>
              <a:rPr sz="2350" b="1" spc="-120" dirty="0">
                <a:solidFill>
                  <a:srgbClr val="2E605C"/>
                </a:solidFill>
                <a:latin typeface="Verdana"/>
                <a:cs typeface="Verdana"/>
              </a:rPr>
              <a:t>l </a:t>
            </a:r>
            <a:r>
              <a:rPr sz="2350" b="1" spc="25" dirty="0">
                <a:solidFill>
                  <a:srgbClr val="2E605C"/>
                </a:solidFill>
                <a:latin typeface="Verdana"/>
                <a:cs typeface="Verdana"/>
              </a:rPr>
              <a:t>n</a:t>
            </a:r>
            <a:r>
              <a:rPr sz="2350" b="1" spc="160" dirty="0">
                <a:solidFill>
                  <a:srgbClr val="2E605C"/>
                </a:solidFill>
                <a:latin typeface="Verdana"/>
                <a:cs typeface="Verdana"/>
              </a:rPr>
              <a:t>e</a:t>
            </a:r>
            <a:r>
              <a:rPr sz="2350" b="1" spc="130" dirty="0">
                <a:solidFill>
                  <a:srgbClr val="2E605C"/>
                </a:solidFill>
                <a:latin typeface="Verdana"/>
                <a:cs typeface="Verdana"/>
              </a:rPr>
              <a:t>g</a:t>
            </a:r>
            <a:r>
              <a:rPr sz="2350" b="1" spc="-125" dirty="0">
                <a:solidFill>
                  <a:srgbClr val="2E605C"/>
                </a:solidFill>
                <a:latin typeface="Verdana"/>
                <a:cs typeface="Verdana"/>
              </a:rPr>
              <a:t>l</a:t>
            </a:r>
            <a:r>
              <a:rPr sz="2350" b="1" spc="-110" dirty="0">
                <a:solidFill>
                  <a:srgbClr val="2E605C"/>
                </a:solidFill>
                <a:latin typeface="Verdana"/>
                <a:cs typeface="Verdana"/>
              </a:rPr>
              <a:t>i</a:t>
            </a:r>
            <a:r>
              <a:rPr sz="2350" b="1" spc="130" dirty="0">
                <a:solidFill>
                  <a:srgbClr val="2E605C"/>
                </a:solidFill>
                <a:latin typeface="Verdana"/>
                <a:cs typeface="Verdana"/>
              </a:rPr>
              <a:t>g</a:t>
            </a:r>
            <a:r>
              <a:rPr sz="2350" b="1" spc="160" dirty="0">
                <a:solidFill>
                  <a:srgbClr val="2E605C"/>
                </a:solidFill>
                <a:latin typeface="Verdana"/>
                <a:cs typeface="Verdana"/>
              </a:rPr>
              <a:t>e</a:t>
            </a:r>
            <a:r>
              <a:rPr sz="2350" b="1" spc="25" dirty="0">
                <a:solidFill>
                  <a:srgbClr val="2E605C"/>
                </a:solidFill>
                <a:latin typeface="Verdana"/>
                <a:cs typeface="Verdana"/>
              </a:rPr>
              <a:t>n</a:t>
            </a:r>
            <a:r>
              <a:rPr sz="2350" b="1" spc="340" dirty="0">
                <a:solidFill>
                  <a:srgbClr val="2E605C"/>
                </a:solidFill>
                <a:latin typeface="Verdana"/>
                <a:cs typeface="Verdana"/>
              </a:rPr>
              <a:t>c</a:t>
            </a:r>
            <a:r>
              <a:rPr sz="2350" b="1" spc="160" dirty="0">
                <a:solidFill>
                  <a:srgbClr val="2E605C"/>
                </a:solidFill>
                <a:latin typeface="Verdana"/>
                <a:cs typeface="Verdana"/>
              </a:rPr>
              <a:t>e</a:t>
            </a:r>
            <a:r>
              <a:rPr sz="2350" spc="-235" dirty="0">
                <a:solidFill>
                  <a:srgbClr val="125B4F"/>
                </a:solidFill>
                <a:latin typeface="Lucida Sans Unicode"/>
                <a:cs typeface="Lucida Sans Unicode"/>
              </a:rPr>
              <a:t>.</a:t>
            </a:r>
            <a:endParaRPr sz="2350">
              <a:latin typeface="Lucida Sans Unicode"/>
              <a:cs typeface="Lucida Sans Unicode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522702"/>
            <a:ext cx="2276474" cy="723899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ts val="2380"/>
              </a:lnSpc>
            </a:pPr>
            <a:fld id="{81D60167-4931-47E6-BA6A-407CBD079E47}" type="slidenum">
              <a:rPr spc="70" dirty="0">
                <a:latin typeface="Lucida Sans Unicode"/>
                <a:cs typeface="Lucida Sans Unicode"/>
              </a:rPr>
              <a:t>2</a:t>
            </a:fld>
            <a:endParaRPr spc="7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22703"/>
            <a:ext cx="2276474" cy="72389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924255" y="3908074"/>
            <a:ext cx="3781424" cy="37814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88665" y="1410944"/>
            <a:ext cx="4069534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800" b="0" spc="975" dirty="0">
                <a:latin typeface="Bahnschrift SemiBold" panose="020B0502040204020203" pitchFamily="34" charset="0"/>
                <a:cs typeface="Lucida Sans Unicode"/>
              </a:rPr>
              <a:t>SOLUTION</a:t>
            </a:r>
            <a:endParaRPr sz="4800" dirty="0">
              <a:latin typeface="Bahnschrift SemiBold" panose="020B0502040204020203" pitchFamily="34" charset="0"/>
              <a:cs typeface="Lucida Sans Unicode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10890" y="3208021"/>
            <a:ext cx="76200" cy="761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10890" y="5494021"/>
            <a:ext cx="76200" cy="761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10890" y="7322821"/>
            <a:ext cx="76200" cy="761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620985" y="2913381"/>
            <a:ext cx="8991600" cy="596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985" algn="just">
              <a:lnSpc>
                <a:spcPct val="125000"/>
              </a:lnSpc>
              <a:spcBef>
                <a:spcPts val="100"/>
              </a:spcBef>
            </a:pPr>
            <a:r>
              <a:rPr sz="2400" spc="114" dirty="0">
                <a:solidFill>
                  <a:srgbClr val="125B4F"/>
                </a:solidFill>
                <a:latin typeface="Lucida Sans Unicode"/>
                <a:cs typeface="Lucida Sans Unicode"/>
              </a:rPr>
              <a:t>The </a:t>
            </a:r>
            <a:r>
              <a:rPr sz="2400" dirty="0">
                <a:solidFill>
                  <a:srgbClr val="125B4F"/>
                </a:solidFill>
                <a:latin typeface="Lucida Sans Unicode"/>
                <a:cs typeface="Lucida Sans Unicode"/>
              </a:rPr>
              <a:t>solution </a:t>
            </a:r>
            <a:r>
              <a:rPr sz="2400" spc="245" dirty="0">
                <a:solidFill>
                  <a:srgbClr val="125B4F"/>
                </a:solidFill>
                <a:latin typeface="Lucida Sans Unicode"/>
                <a:cs typeface="Lucida Sans Unicode"/>
              </a:rPr>
              <a:t>to </a:t>
            </a:r>
            <a:r>
              <a:rPr sz="2400" spc="210" dirty="0">
                <a:solidFill>
                  <a:srgbClr val="125B4F"/>
                </a:solidFill>
                <a:latin typeface="Lucida Sans Unicode"/>
                <a:cs typeface="Lucida Sans Unicode"/>
              </a:rPr>
              <a:t>the </a:t>
            </a:r>
            <a:r>
              <a:rPr sz="2400" spc="100" dirty="0">
                <a:solidFill>
                  <a:srgbClr val="125B4F"/>
                </a:solidFill>
                <a:latin typeface="Lucida Sans Unicode"/>
                <a:cs typeface="Lucida Sans Unicode"/>
              </a:rPr>
              <a:t>problem </a:t>
            </a:r>
            <a:r>
              <a:rPr sz="2400" spc="229" dirty="0">
                <a:solidFill>
                  <a:srgbClr val="125B4F"/>
                </a:solidFill>
                <a:latin typeface="Lucida Sans Unicode"/>
                <a:cs typeface="Lucida Sans Unicode"/>
              </a:rPr>
              <a:t>of </a:t>
            </a:r>
            <a:r>
              <a:rPr sz="2400" spc="95" dirty="0">
                <a:solidFill>
                  <a:srgbClr val="125B4F"/>
                </a:solidFill>
                <a:latin typeface="Lucida Sans Unicode"/>
                <a:cs typeface="Lucida Sans Unicode"/>
              </a:rPr>
              <a:t>medical </a:t>
            </a:r>
            <a:r>
              <a:rPr sz="2400" spc="90" dirty="0">
                <a:solidFill>
                  <a:srgbClr val="125B4F"/>
                </a:solidFill>
                <a:latin typeface="Lucida Sans Unicode"/>
                <a:cs typeface="Lucida Sans Unicode"/>
              </a:rPr>
              <a:t>negligence </a:t>
            </a:r>
            <a:r>
              <a:rPr sz="2400" spc="155" dirty="0">
                <a:solidFill>
                  <a:srgbClr val="125B4F"/>
                </a:solidFill>
                <a:latin typeface="Lucida Sans Unicode"/>
                <a:cs typeface="Lucida Sans Unicode"/>
              </a:rPr>
              <a:t>due </a:t>
            </a:r>
            <a:r>
              <a:rPr sz="2400" spc="-745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400" spc="245" dirty="0">
                <a:solidFill>
                  <a:srgbClr val="125B4F"/>
                </a:solidFill>
                <a:latin typeface="Lucida Sans Unicode"/>
                <a:cs typeface="Lucida Sans Unicode"/>
              </a:rPr>
              <a:t>to </a:t>
            </a:r>
            <a:r>
              <a:rPr sz="2400" spc="140" dirty="0">
                <a:solidFill>
                  <a:srgbClr val="125B4F"/>
                </a:solidFill>
                <a:latin typeface="Lucida Sans Unicode"/>
                <a:cs typeface="Lucida Sans Unicode"/>
              </a:rPr>
              <a:t>faulty </a:t>
            </a:r>
            <a:r>
              <a:rPr sz="2400" spc="125" dirty="0">
                <a:solidFill>
                  <a:srgbClr val="125B4F"/>
                </a:solidFill>
                <a:latin typeface="Lucida Sans Unicode"/>
                <a:cs typeface="Lucida Sans Unicode"/>
              </a:rPr>
              <a:t>testing </a:t>
            </a:r>
            <a:r>
              <a:rPr sz="2400" spc="120" dirty="0">
                <a:solidFill>
                  <a:srgbClr val="125B4F"/>
                </a:solidFill>
                <a:latin typeface="Lucida Sans Unicode"/>
                <a:cs typeface="Lucida Sans Unicode"/>
              </a:rPr>
              <a:t>equipment </a:t>
            </a:r>
            <a:r>
              <a:rPr sz="2400" spc="-180" dirty="0">
                <a:solidFill>
                  <a:srgbClr val="125B4F"/>
                </a:solidFill>
                <a:latin typeface="Lucida Sans Unicode"/>
                <a:cs typeface="Lucida Sans Unicode"/>
              </a:rPr>
              <a:t>in</a:t>
            </a:r>
            <a:r>
              <a:rPr sz="2400" spc="-175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400" spc="-30" dirty="0">
                <a:solidFill>
                  <a:srgbClr val="125B4F"/>
                </a:solidFill>
                <a:latin typeface="Lucida Sans Unicode"/>
                <a:cs typeface="Lucida Sans Unicode"/>
              </a:rPr>
              <a:t>India </a:t>
            </a:r>
            <a:r>
              <a:rPr sz="2400" spc="-125" dirty="0">
                <a:solidFill>
                  <a:srgbClr val="125B4F"/>
                </a:solidFill>
                <a:latin typeface="Lucida Sans Unicode"/>
                <a:cs typeface="Lucida Sans Unicode"/>
              </a:rPr>
              <a:t>is </a:t>
            </a:r>
            <a:r>
              <a:rPr sz="2400" spc="245" dirty="0">
                <a:solidFill>
                  <a:srgbClr val="125B4F"/>
                </a:solidFill>
                <a:latin typeface="Lucida Sans Unicode"/>
                <a:cs typeface="Lucida Sans Unicode"/>
              </a:rPr>
              <a:t>to </a:t>
            </a:r>
            <a:r>
              <a:rPr sz="2400" spc="80" dirty="0">
                <a:solidFill>
                  <a:srgbClr val="125B4F"/>
                </a:solidFill>
                <a:latin typeface="Lucida Sans Unicode"/>
                <a:cs typeface="Lucida Sans Unicode"/>
              </a:rPr>
              <a:t>implement </a:t>
            </a:r>
            <a:r>
              <a:rPr sz="2400" spc="385" dirty="0">
                <a:solidFill>
                  <a:srgbClr val="125B4F"/>
                </a:solidFill>
                <a:latin typeface="Lucida Sans Unicode"/>
                <a:cs typeface="Lucida Sans Unicode"/>
              </a:rPr>
              <a:t>a </a:t>
            </a:r>
            <a:r>
              <a:rPr sz="2400" spc="390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400" spc="310" dirty="0">
                <a:solidFill>
                  <a:srgbClr val="125B4F"/>
                </a:solidFill>
                <a:latin typeface="Lucida Sans Unicode"/>
                <a:cs typeface="Lucida Sans Unicode"/>
              </a:rPr>
              <a:t>QR </a:t>
            </a:r>
            <a:r>
              <a:rPr sz="2400" spc="210" dirty="0">
                <a:solidFill>
                  <a:srgbClr val="125B4F"/>
                </a:solidFill>
                <a:latin typeface="Lucida Sans Unicode"/>
                <a:cs typeface="Lucida Sans Unicode"/>
              </a:rPr>
              <a:t>code-based system </a:t>
            </a:r>
            <a:r>
              <a:rPr sz="2400" spc="254" dirty="0">
                <a:solidFill>
                  <a:srgbClr val="125B4F"/>
                </a:solidFill>
                <a:latin typeface="Lucida Sans Unicode"/>
                <a:cs typeface="Lucida Sans Unicode"/>
              </a:rPr>
              <a:t>that </a:t>
            </a:r>
            <a:r>
              <a:rPr sz="2400" spc="105" dirty="0">
                <a:solidFill>
                  <a:srgbClr val="125B4F"/>
                </a:solidFill>
                <a:latin typeface="Lucida Sans Unicode"/>
                <a:cs typeface="Lucida Sans Unicode"/>
              </a:rPr>
              <a:t>provides </a:t>
            </a:r>
            <a:r>
              <a:rPr sz="2400" spc="155" dirty="0">
                <a:solidFill>
                  <a:srgbClr val="125B4F"/>
                </a:solidFill>
                <a:latin typeface="Lucida Sans Unicode"/>
                <a:cs typeface="Lucida Sans Unicode"/>
              </a:rPr>
              <a:t>patients </a:t>
            </a:r>
            <a:r>
              <a:rPr sz="2400" spc="114" dirty="0">
                <a:solidFill>
                  <a:srgbClr val="125B4F"/>
                </a:solidFill>
                <a:latin typeface="Lucida Sans Unicode"/>
                <a:cs typeface="Lucida Sans Unicode"/>
              </a:rPr>
              <a:t>with </a:t>
            </a:r>
            <a:r>
              <a:rPr sz="2400" spc="120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400" spc="275" dirty="0">
                <a:solidFill>
                  <a:srgbClr val="125B4F"/>
                </a:solidFill>
                <a:latin typeface="Lucida Sans Unicode"/>
                <a:cs typeface="Lucida Sans Unicode"/>
              </a:rPr>
              <a:t>access </a:t>
            </a:r>
            <a:r>
              <a:rPr sz="2400" spc="245" dirty="0">
                <a:solidFill>
                  <a:srgbClr val="125B4F"/>
                </a:solidFill>
                <a:latin typeface="Lucida Sans Unicode"/>
                <a:cs typeface="Lucida Sans Unicode"/>
              </a:rPr>
              <a:t>to </a:t>
            </a:r>
            <a:r>
              <a:rPr sz="2400" spc="85" dirty="0">
                <a:solidFill>
                  <a:srgbClr val="125B4F"/>
                </a:solidFill>
                <a:latin typeface="Lucida Sans Unicode"/>
                <a:cs typeface="Lucida Sans Unicode"/>
              </a:rPr>
              <a:t>information</a:t>
            </a:r>
            <a:r>
              <a:rPr sz="2400" spc="90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400" spc="204" dirty="0">
                <a:solidFill>
                  <a:srgbClr val="125B4F"/>
                </a:solidFill>
                <a:latin typeface="Lucida Sans Unicode"/>
                <a:cs typeface="Lucida Sans Unicode"/>
              </a:rPr>
              <a:t>about </a:t>
            </a:r>
            <a:r>
              <a:rPr sz="2400" spc="210" dirty="0">
                <a:solidFill>
                  <a:srgbClr val="125B4F"/>
                </a:solidFill>
                <a:latin typeface="Lucida Sans Unicode"/>
                <a:cs typeface="Lucida Sans Unicode"/>
              </a:rPr>
              <a:t>the </a:t>
            </a:r>
            <a:r>
              <a:rPr sz="2400" spc="125" dirty="0">
                <a:solidFill>
                  <a:srgbClr val="125B4F"/>
                </a:solidFill>
                <a:latin typeface="Lucida Sans Unicode"/>
                <a:cs typeface="Lucida Sans Unicode"/>
              </a:rPr>
              <a:t>testing</a:t>
            </a:r>
            <a:r>
              <a:rPr sz="2400" spc="130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400" spc="125" dirty="0">
                <a:solidFill>
                  <a:srgbClr val="125B4F"/>
                </a:solidFill>
                <a:latin typeface="Lucida Sans Unicode"/>
                <a:cs typeface="Lucida Sans Unicode"/>
              </a:rPr>
              <a:t>machines </a:t>
            </a:r>
            <a:r>
              <a:rPr sz="2400" spc="130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400" spc="140" dirty="0">
                <a:solidFill>
                  <a:srgbClr val="125B4F"/>
                </a:solidFill>
                <a:latin typeface="Lucida Sans Unicode"/>
                <a:cs typeface="Lucida Sans Unicode"/>
              </a:rPr>
              <a:t>used</a:t>
            </a:r>
            <a:r>
              <a:rPr sz="2400" spc="25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400" spc="-180" dirty="0">
                <a:solidFill>
                  <a:srgbClr val="125B4F"/>
                </a:solidFill>
                <a:latin typeface="Lucida Sans Unicode"/>
                <a:cs typeface="Lucida Sans Unicode"/>
              </a:rPr>
              <a:t>in</a:t>
            </a:r>
            <a:r>
              <a:rPr sz="2400" spc="30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400" spc="95" dirty="0">
                <a:solidFill>
                  <a:srgbClr val="125B4F"/>
                </a:solidFill>
                <a:latin typeface="Lucida Sans Unicode"/>
                <a:cs typeface="Lucida Sans Unicode"/>
              </a:rPr>
              <a:t>medical</a:t>
            </a:r>
            <a:r>
              <a:rPr sz="2400" spc="30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125B4F"/>
                </a:solidFill>
                <a:latin typeface="Lucida Sans Unicode"/>
                <a:cs typeface="Lucida Sans Unicode"/>
              </a:rPr>
              <a:t>facilities.</a:t>
            </a:r>
            <a:endParaRPr sz="2400">
              <a:latin typeface="Lucida Sans Unicode"/>
              <a:cs typeface="Lucida Sans Unicode"/>
            </a:endParaRPr>
          </a:p>
          <a:p>
            <a:pPr marL="12700" marR="5080" algn="just">
              <a:lnSpc>
                <a:spcPct val="125000"/>
              </a:lnSpc>
            </a:pPr>
            <a:r>
              <a:rPr sz="2400" spc="114" dirty="0">
                <a:solidFill>
                  <a:srgbClr val="125B4F"/>
                </a:solidFill>
                <a:latin typeface="Lucida Sans Unicode"/>
                <a:cs typeface="Lucida Sans Unicode"/>
              </a:rPr>
              <a:t>The </a:t>
            </a:r>
            <a:r>
              <a:rPr sz="2400" spc="310" dirty="0">
                <a:solidFill>
                  <a:srgbClr val="125B4F"/>
                </a:solidFill>
                <a:latin typeface="Lucida Sans Unicode"/>
                <a:cs typeface="Lucida Sans Unicode"/>
              </a:rPr>
              <a:t>QR </a:t>
            </a:r>
            <a:r>
              <a:rPr sz="2400" spc="220" dirty="0">
                <a:solidFill>
                  <a:srgbClr val="125B4F"/>
                </a:solidFill>
                <a:latin typeface="Lucida Sans Unicode"/>
                <a:cs typeface="Lucida Sans Unicode"/>
              </a:rPr>
              <a:t>codes </a:t>
            </a:r>
            <a:r>
              <a:rPr sz="2400" spc="254" dirty="0">
                <a:solidFill>
                  <a:srgbClr val="125B4F"/>
                </a:solidFill>
                <a:latin typeface="Lucida Sans Unicode"/>
                <a:cs typeface="Lucida Sans Unicode"/>
              </a:rPr>
              <a:t>can </a:t>
            </a:r>
            <a:r>
              <a:rPr sz="2400" spc="235" dirty="0">
                <a:solidFill>
                  <a:srgbClr val="125B4F"/>
                </a:solidFill>
                <a:latin typeface="Lucida Sans Unicode"/>
                <a:cs typeface="Lucida Sans Unicode"/>
              </a:rPr>
              <a:t>be </a:t>
            </a:r>
            <a:r>
              <a:rPr sz="2400" spc="165" dirty="0">
                <a:solidFill>
                  <a:srgbClr val="125B4F"/>
                </a:solidFill>
                <a:latin typeface="Lucida Sans Unicode"/>
                <a:cs typeface="Lucida Sans Unicode"/>
              </a:rPr>
              <a:t>placed </a:t>
            </a:r>
            <a:r>
              <a:rPr sz="2400" spc="80" dirty="0">
                <a:solidFill>
                  <a:srgbClr val="125B4F"/>
                </a:solidFill>
                <a:latin typeface="Lucida Sans Unicode"/>
                <a:cs typeface="Lucida Sans Unicode"/>
              </a:rPr>
              <a:t>on </a:t>
            </a:r>
            <a:r>
              <a:rPr sz="2400" spc="265" dirty="0">
                <a:solidFill>
                  <a:srgbClr val="125B4F"/>
                </a:solidFill>
                <a:latin typeface="Lucida Sans Unicode"/>
                <a:cs typeface="Lucida Sans Unicode"/>
              </a:rPr>
              <a:t>each </a:t>
            </a:r>
            <a:r>
              <a:rPr sz="2400" spc="125" dirty="0">
                <a:solidFill>
                  <a:srgbClr val="125B4F"/>
                </a:solidFill>
                <a:latin typeface="Lucida Sans Unicode"/>
                <a:cs typeface="Lucida Sans Unicode"/>
              </a:rPr>
              <a:t>machine </a:t>
            </a:r>
            <a:r>
              <a:rPr sz="2400" spc="180" dirty="0">
                <a:solidFill>
                  <a:srgbClr val="125B4F"/>
                </a:solidFill>
                <a:latin typeface="Lucida Sans Unicode"/>
                <a:cs typeface="Lucida Sans Unicode"/>
              </a:rPr>
              <a:t>and </a:t>
            </a:r>
            <a:r>
              <a:rPr sz="2400" spc="185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400" spc="254" dirty="0">
                <a:solidFill>
                  <a:srgbClr val="125B4F"/>
                </a:solidFill>
                <a:latin typeface="Lucida Sans Unicode"/>
                <a:cs typeface="Lucida Sans Unicode"/>
              </a:rPr>
              <a:t>can </a:t>
            </a:r>
            <a:r>
              <a:rPr sz="2400" spc="235" dirty="0">
                <a:solidFill>
                  <a:srgbClr val="125B4F"/>
                </a:solidFill>
                <a:latin typeface="Lucida Sans Unicode"/>
                <a:cs typeface="Lucida Sans Unicode"/>
              </a:rPr>
              <a:t>be </a:t>
            </a:r>
            <a:r>
              <a:rPr sz="2400" spc="190" dirty="0">
                <a:solidFill>
                  <a:srgbClr val="125B4F"/>
                </a:solidFill>
                <a:latin typeface="Lucida Sans Unicode"/>
                <a:cs typeface="Lucida Sans Unicode"/>
              </a:rPr>
              <a:t>scanned </a:t>
            </a:r>
            <a:r>
              <a:rPr sz="2400" spc="200" dirty="0">
                <a:solidFill>
                  <a:srgbClr val="125B4F"/>
                </a:solidFill>
                <a:latin typeface="Lucida Sans Unicode"/>
                <a:cs typeface="Lucida Sans Unicode"/>
              </a:rPr>
              <a:t>by </a:t>
            </a:r>
            <a:r>
              <a:rPr sz="2400" spc="155" dirty="0">
                <a:solidFill>
                  <a:srgbClr val="125B4F"/>
                </a:solidFill>
                <a:latin typeface="Lucida Sans Unicode"/>
                <a:cs typeface="Lucida Sans Unicode"/>
              </a:rPr>
              <a:t>patients </a:t>
            </a:r>
            <a:r>
              <a:rPr sz="2400" spc="245" dirty="0">
                <a:solidFill>
                  <a:srgbClr val="125B4F"/>
                </a:solidFill>
                <a:latin typeface="Lucida Sans Unicode"/>
                <a:cs typeface="Lucida Sans Unicode"/>
              </a:rPr>
              <a:t>to </a:t>
            </a:r>
            <a:r>
              <a:rPr sz="2400" spc="114" dirty="0">
                <a:solidFill>
                  <a:srgbClr val="125B4F"/>
                </a:solidFill>
                <a:latin typeface="Lucida Sans Unicode"/>
                <a:cs typeface="Lucida Sans Unicode"/>
              </a:rPr>
              <a:t>obtain</a:t>
            </a:r>
            <a:r>
              <a:rPr sz="2400" spc="120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400" spc="85" dirty="0">
                <a:solidFill>
                  <a:srgbClr val="125B4F"/>
                </a:solidFill>
                <a:latin typeface="Lucida Sans Unicode"/>
                <a:cs typeface="Lucida Sans Unicode"/>
              </a:rPr>
              <a:t>information </a:t>
            </a:r>
            <a:r>
              <a:rPr sz="2400" spc="90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400" spc="120" dirty="0">
                <a:solidFill>
                  <a:srgbClr val="125B4F"/>
                </a:solidFill>
                <a:latin typeface="Lucida Sans Unicode"/>
                <a:cs typeface="Lucida Sans Unicode"/>
              </a:rPr>
              <a:t>such </a:t>
            </a:r>
            <a:r>
              <a:rPr sz="2400" spc="240" dirty="0">
                <a:solidFill>
                  <a:srgbClr val="125B4F"/>
                </a:solidFill>
                <a:latin typeface="Lucida Sans Unicode"/>
                <a:cs typeface="Lucida Sans Unicode"/>
              </a:rPr>
              <a:t>as </a:t>
            </a:r>
            <a:r>
              <a:rPr sz="2400" spc="210" dirty="0">
                <a:solidFill>
                  <a:srgbClr val="125B4F"/>
                </a:solidFill>
                <a:latin typeface="Lucida Sans Unicode"/>
                <a:cs typeface="Lucida Sans Unicode"/>
              </a:rPr>
              <a:t>the </a:t>
            </a:r>
            <a:r>
              <a:rPr sz="2400" spc="80" dirty="0">
                <a:solidFill>
                  <a:srgbClr val="125B4F"/>
                </a:solidFill>
                <a:latin typeface="Lucida Sans Unicode"/>
                <a:cs typeface="Lucida Sans Unicode"/>
              </a:rPr>
              <a:t>machine's </a:t>
            </a:r>
            <a:r>
              <a:rPr sz="2400" spc="170" dirty="0">
                <a:solidFill>
                  <a:srgbClr val="125B4F"/>
                </a:solidFill>
                <a:latin typeface="Lucida Sans Unicode"/>
                <a:cs typeface="Lucida Sans Unicode"/>
              </a:rPr>
              <a:t>maintenance </a:t>
            </a:r>
            <a:r>
              <a:rPr sz="2400" spc="30" dirty="0">
                <a:solidFill>
                  <a:srgbClr val="125B4F"/>
                </a:solidFill>
                <a:latin typeface="Lucida Sans Unicode"/>
                <a:cs typeface="Lucida Sans Unicode"/>
              </a:rPr>
              <a:t>history, </a:t>
            </a:r>
            <a:r>
              <a:rPr sz="2400" spc="180" dirty="0">
                <a:solidFill>
                  <a:srgbClr val="125B4F"/>
                </a:solidFill>
                <a:latin typeface="Lucida Sans Unicode"/>
                <a:cs typeface="Lucida Sans Unicode"/>
              </a:rPr>
              <a:t>purchase </a:t>
            </a:r>
            <a:r>
              <a:rPr sz="2400" spc="185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400" spc="165" dirty="0">
                <a:solidFill>
                  <a:srgbClr val="125B4F"/>
                </a:solidFill>
                <a:latin typeface="Lucida Sans Unicode"/>
                <a:cs typeface="Lucida Sans Unicode"/>
              </a:rPr>
              <a:t>date,</a:t>
            </a:r>
            <a:r>
              <a:rPr sz="2400" spc="25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400" spc="180" dirty="0">
                <a:solidFill>
                  <a:srgbClr val="125B4F"/>
                </a:solidFill>
                <a:latin typeface="Lucida Sans Unicode"/>
                <a:cs typeface="Lucida Sans Unicode"/>
              </a:rPr>
              <a:t>and</a:t>
            </a:r>
            <a:r>
              <a:rPr sz="2400" spc="30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400" spc="60" dirty="0">
                <a:solidFill>
                  <a:srgbClr val="125B4F"/>
                </a:solidFill>
                <a:latin typeface="Lucida Sans Unicode"/>
                <a:cs typeface="Lucida Sans Unicode"/>
              </a:rPr>
              <a:t>servicing</a:t>
            </a:r>
            <a:r>
              <a:rPr sz="2400" spc="30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400" spc="55" dirty="0">
                <a:solidFill>
                  <a:srgbClr val="125B4F"/>
                </a:solidFill>
                <a:latin typeface="Lucida Sans Unicode"/>
                <a:cs typeface="Lucida Sans Unicode"/>
              </a:rPr>
              <a:t>schedules.</a:t>
            </a:r>
            <a:endParaRPr sz="2400">
              <a:latin typeface="Lucida Sans Unicode"/>
              <a:cs typeface="Lucida Sans Unicode"/>
            </a:endParaRPr>
          </a:p>
          <a:p>
            <a:pPr marL="12700" marR="7620" algn="just">
              <a:lnSpc>
                <a:spcPct val="125000"/>
              </a:lnSpc>
            </a:pPr>
            <a:r>
              <a:rPr sz="2400" spc="-55" dirty="0">
                <a:solidFill>
                  <a:srgbClr val="125B4F"/>
                </a:solidFill>
                <a:latin typeface="Lucida Sans Unicode"/>
                <a:cs typeface="Lucida Sans Unicode"/>
              </a:rPr>
              <a:t>This</a:t>
            </a:r>
            <a:r>
              <a:rPr sz="2400" spc="-50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400" spc="85" dirty="0">
                <a:solidFill>
                  <a:srgbClr val="125B4F"/>
                </a:solidFill>
                <a:latin typeface="Lucida Sans Unicode"/>
                <a:cs typeface="Lucida Sans Unicode"/>
              </a:rPr>
              <a:t>information </a:t>
            </a:r>
            <a:r>
              <a:rPr sz="2400" spc="254" dirty="0">
                <a:solidFill>
                  <a:srgbClr val="125B4F"/>
                </a:solidFill>
                <a:latin typeface="Lucida Sans Unicode"/>
                <a:cs typeface="Lucida Sans Unicode"/>
              </a:rPr>
              <a:t>can </a:t>
            </a:r>
            <a:r>
              <a:rPr sz="2400" spc="235" dirty="0">
                <a:solidFill>
                  <a:srgbClr val="125B4F"/>
                </a:solidFill>
                <a:latin typeface="Lucida Sans Unicode"/>
                <a:cs typeface="Lucida Sans Unicode"/>
              </a:rPr>
              <a:t>be </a:t>
            </a:r>
            <a:r>
              <a:rPr sz="2400" spc="260" dirty="0">
                <a:solidFill>
                  <a:srgbClr val="125B4F"/>
                </a:solidFill>
                <a:latin typeface="Lucida Sans Unicode"/>
                <a:cs typeface="Lucida Sans Unicode"/>
              </a:rPr>
              <a:t>made </a:t>
            </a:r>
            <a:r>
              <a:rPr sz="2400" spc="75" dirty="0">
                <a:solidFill>
                  <a:srgbClr val="125B4F"/>
                </a:solidFill>
                <a:latin typeface="Lucida Sans Unicode"/>
                <a:cs typeface="Lucida Sans Unicode"/>
              </a:rPr>
              <a:t>available </a:t>
            </a:r>
            <a:r>
              <a:rPr sz="2400" spc="245" dirty="0">
                <a:solidFill>
                  <a:srgbClr val="125B4F"/>
                </a:solidFill>
                <a:latin typeface="Lucida Sans Unicode"/>
                <a:cs typeface="Lucida Sans Unicode"/>
              </a:rPr>
              <a:t>to </a:t>
            </a:r>
            <a:r>
              <a:rPr sz="2400" spc="155" dirty="0">
                <a:solidFill>
                  <a:srgbClr val="125B4F"/>
                </a:solidFill>
                <a:latin typeface="Lucida Sans Unicode"/>
                <a:cs typeface="Lucida Sans Unicode"/>
              </a:rPr>
              <a:t>patients </a:t>
            </a:r>
            <a:r>
              <a:rPr sz="2400" spc="160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400" spc="110" dirty="0">
                <a:solidFill>
                  <a:srgbClr val="125B4F"/>
                </a:solidFill>
                <a:latin typeface="Lucida Sans Unicode"/>
                <a:cs typeface="Lucida Sans Unicode"/>
              </a:rPr>
              <a:t>through </a:t>
            </a:r>
            <a:r>
              <a:rPr sz="2400" spc="385" dirty="0">
                <a:solidFill>
                  <a:srgbClr val="125B4F"/>
                </a:solidFill>
                <a:latin typeface="Lucida Sans Unicode"/>
                <a:cs typeface="Lucida Sans Unicode"/>
              </a:rPr>
              <a:t>a </a:t>
            </a:r>
            <a:r>
              <a:rPr sz="2400" spc="190" dirty="0">
                <a:solidFill>
                  <a:srgbClr val="125B4F"/>
                </a:solidFill>
                <a:latin typeface="Lucida Sans Unicode"/>
                <a:cs typeface="Lucida Sans Unicode"/>
              </a:rPr>
              <a:t>website </a:t>
            </a:r>
            <a:r>
              <a:rPr sz="2400" spc="140" dirty="0">
                <a:solidFill>
                  <a:srgbClr val="125B4F"/>
                </a:solidFill>
                <a:latin typeface="Lucida Sans Unicode"/>
                <a:cs typeface="Lucida Sans Unicode"/>
              </a:rPr>
              <a:t>or </a:t>
            </a:r>
            <a:r>
              <a:rPr sz="2400" spc="15" dirty="0">
                <a:solidFill>
                  <a:srgbClr val="125B4F"/>
                </a:solidFill>
                <a:latin typeface="Lucida Sans Unicode"/>
                <a:cs typeface="Lucida Sans Unicode"/>
              </a:rPr>
              <a:t>mobile </a:t>
            </a:r>
            <a:r>
              <a:rPr sz="2400" spc="95" dirty="0">
                <a:solidFill>
                  <a:srgbClr val="125B4F"/>
                </a:solidFill>
                <a:latin typeface="Lucida Sans Unicode"/>
                <a:cs typeface="Lucida Sans Unicode"/>
              </a:rPr>
              <a:t>app, </a:t>
            </a:r>
            <a:r>
              <a:rPr sz="2400" spc="25" dirty="0">
                <a:solidFill>
                  <a:srgbClr val="125B4F"/>
                </a:solidFill>
                <a:latin typeface="Lucida Sans Unicode"/>
                <a:cs typeface="Lucida Sans Unicode"/>
              </a:rPr>
              <a:t>making </a:t>
            </a:r>
            <a:r>
              <a:rPr sz="2400" spc="-15" dirty="0">
                <a:solidFill>
                  <a:srgbClr val="125B4F"/>
                </a:solidFill>
                <a:latin typeface="Lucida Sans Unicode"/>
                <a:cs typeface="Lucida Sans Unicode"/>
              </a:rPr>
              <a:t>it </a:t>
            </a:r>
            <a:r>
              <a:rPr sz="2400" spc="145" dirty="0">
                <a:solidFill>
                  <a:srgbClr val="125B4F"/>
                </a:solidFill>
                <a:latin typeface="Lucida Sans Unicode"/>
                <a:cs typeface="Lucida Sans Unicode"/>
              </a:rPr>
              <a:t>easier </a:t>
            </a:r>
            <a:r>
              <a:rPr sz="2400" spc="190" dirty="0">
                <a:solidFill>
                  <a:srgbClr val="125B4F"/>
                </a:solidFill>
                <a:latin typeface="Lucida Sans Unicode"/>
                <a:cs typeface="Lucida Sans Unicode"/>
              </a:rPr>
              <a:t>for </a:t>
            </a:r>
            <a:r>
              <a:rPr sz="2400" spc="195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400" spc="200" dirty="0">
                <a:solidFill>
                  <a:srgbClr val="125B4F"/>
                </a:solidFill>
                <a:latin typeface="Lucida Sans Unicode"/>
                <a:cs typeface="Lucida Sans Unicode"/>
              </a:rPr>
              <a:t>them</a:t>
            </a:r>
            <a:r>
              <a:rPr sz="2400" spc="370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400" spc="245" dirty="0">
                <a:solidFill>
                  <a:srgbClr val="125B4F"/>
                </a:solidFill>
                <a:latin typeface="Lucida Sans Unicode"/>
                <a:cs typeface="Lucida Sans Unicode"/>
              </a:rPr>
              <a:t>to</a:t>
            </a:r>
            <a:r>
              <a:rPr sz="2400" spc="375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400" spc="125" dirty="0">
                <a:solidFill>
                  <a:srgbClr val="125B4F"/>
                </a:solidFill>
                <a:latin typeface="Lucida Sans Unicode"/>
                <a:cs typeface="Lucida Sans Unicode"/>
              </a:rPr>
              <a:t>verify</a:t>
            </a:r>
            <a:r>
              <a:rPr sz="2400" spc="375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400" spc="210" dirty="0">
                <a:solidFill>
                  <a:srgbClr val="125B4F"/>
                </a:solidFill>
                <a:latin typeface="Lucida Sans Unicode"/>
                <a:cs typeface="Lucida Sans Unicode"/>
              </a:rPr>
              <a:t>the</a:t>
            </a:r>
            <a:r>
              <a:rPr sz="2400" spc="375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400" spc="280" dirty="0">
                <a:solidFill>
                  <a:srgbClr val="125B4F"/>
                </a:solidFill>
                <a:latin typeface="Lucida Sans Unicode"/>
                <a:cs typeface="Lucida Sans Unicode"/>
              </a:rPr>
              <a:t>accuracy</a:t>
            </a:r>
            <a:r>
              <a:rPr sz="2400" spc="370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400" spc="229" dirty="0">
                <a:solidFill>
                  <a:srgbClr val="125B4F"/>
                </a:solidFill>
                <a:latin typeface="Lucida Sans Unicode"/>
                <a:cs typeface="Lucida Sans Unicode"/>
              </a:rPr>
              <a:t>of</a:t>
            </a:r>
            <a:r>
              <a:rPr sz="2400" spc="375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400" spc="75" dirty="0">
                <a:solidFill>
                  <a:srgbClr val="125B4F"/>
                </a:solidFill>
                <a:latin typeface="Lucida Sans Unicode"/>
                <a:cs typeface="Lucida Sans Unicode"/>
              </a:rPr>
              <a:t>their</a:t>
            </a:r>
            <a:r>
              <a:rPr sz="2400" spc="375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400" spc="95" dirty="0">
                <a:solidFill>
                  <a:srgbClr val="125B4F"/>
                </a:solidFill>
                <a:latin typeface="Lucida Sans Unicode"/>
                <a:cs typeface="Lucida Sans Unicode"/>
              </a:rPr>
              <a:t>medical</a:t>
            </a:r>
            <a:r>
              <a:rPr sz="2400" spc="375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400" spc="185" dirty="0">
                <a:solidFill>
                  <a:srgbClr val="125B4F"/>
                </a:solidFill>
                <a:latin typeface="Lucida Sans Unicode"/>
                <a:cs typeface="Lucida Sans Unicode"/>
              </a:rPr>
              <a:t>reports </a:t>
            </a:r>
            <a:r>
              <a:rPr sz="2400" spc="60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400" spc="180" dirty="0">
                <a:solidFill>
                  <a:srgbClr val="125B4F"/>
                </a:solidFill>
                <a:latin typeface="Lucida Sans Unicode"/>
                <a:cs typeface="Lucida Sans Unicode"/>
              </a:rPr>
              <a:t>and</a:t>
            </a:r>
            <a:r>
              <a:rPr sz="2400" spc="30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400" spc="195" dirty="0">
                <a:solidFill>
                  <a:srgbClr val="125B4F"/>
                </a:solidFill>
                <a:latin typeface="Lucida Sans Unicode"/>
                <a:cs typeface="Lucida Sans Unicode"/>
              </a:rPr>
              <a:t>take</a:t>
            </a:r>
            <a:r>
              <a:rPr sz="2400" spc="30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400" spc="110" dirty="0">
                <a:solidFill>
                  <a:srgbClr val="125B4F"/>
                </a:solidFill>
                <a:latin typeface="Lucida Sans Unicode"/>
                <a:cs typeface="Lucida Sans Unicode"/>
              </a:rPr>
              <a:t>informed</a:t>
            </a:r>
            <a:r>
              <a:rPr sz="2400" spc="35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400" spc="55" dirty="0">
                <a:solidFill>
                  <a:srgbClr val="125B4F"/>
                </a:solidFill>
                <a:latin typeface="Lucida Sans Unicode"/>
                <a:cs typeface="Lucida Sans Unicode"/>
              </a:rPr>
              <a:t>decisions</a:t>
            </a:r>
            <a:r>
              <a:rPr sz="2400" spc="30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400" spc="120" dirty="0">
                <a:solidFill>
                  <a:srgbClr val="125B4F"/>
                </a:solidFill>
                <a:latin typeface="Lucida Sans Unicode"/>
                <a:cs typeface="Lucida Sans Unicode"/>
              </a:rPr>
              <a:t>regarding</a:t>
            </a:r>
            <a:r>
              <a:rPr sz="2400" spc="35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400" spc="75" dirty="0">
                <a:solidFill>
                  <a:srgbClr val="125B4F"/>
                </a:solidFill>
                <a:latin typeface="Lucida Sans Unicode"/>
                <a:cs typeface="Lucida Sans Unicode"/>
              </a:rPr>
              <a:t>their</a:t>
            </a:r>
            <a:r>
              <a:rPr sz="2400" spc="30" dirty="0">
                <a:solidFill>
                  <a:srgbClr val="125B4F"/>
                </a:solidFill>
                <a:latin typeface="Lucida Sans Unicode"/>
                <a:cs typeface="Lucida Sans Unicode"/>
              </a:rPr>
              <a:t> health.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ts val="2380"/>
              </a:lnSpc>
            </a:pPr>
            <a:fld id="{81D60167-4931-47E6-BA6A-407CBD079E47}" type="slidenum">
              <a:rPr spc="70" dirty="0">
                <a:latin typeface="Lucida Sans Unicode"/>
                <a:cs typeface="Lucida Sans Unicode"/>
              </a:rPr>
              <a:t>3</a:t>
            </a:fld>
            <a:endParaRPr spc="7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6640" y="1522702"/>
            <a:ext cx="27171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800" b="0" spc="-240" dirty="0">
                <a:latin typeface="Bahnschrift SemiBold" panose="020B0502040204020203" pitchFamily="34" charset="0"/>
                <a:cs typeface="Lucida Sans Unicode"/>
              </a:rPr>
              <a:t>IMPACT</a:t>
            </a:r>
            <a:endParaRPr sz="4800" dirty="0">
              <a:latin typeface="Bahnschrift SemiBold" panose="020B0502040204020203" pitchFamily="34" charset="0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96640" y="3652742"/>
            <a:ext cx="76200" cy="761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96640" y="4109942"/>
            <a:ext cx="76200" cy="761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96640" y="4567142"/>
            <a:ext cx="76200" cy="761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96640" y="5024342"/>
            <a:ext cx="76200" cy="761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96640" y="5481542"/>
            <a:ext cx="76200" cy="761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96640" y="5938741"/>
            <a:ext cx="76200" cy="761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906735" y="3358102"/>
            <a:ext cx="6058535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007235">
              <a:lnSpc>
                <a:spcPct val="125000"/>
              </a:lnSpc>
              <a:spcBef>
                <a:spcPts val="100"/>
              </a:spcBef>
            </a:pPr>
            <a:r>
              <a:rPr sz="2400" spc="114" dirty="0">
                <a:solidFill>
                  <a:srgbClr val="125B4F"/>
                </a:solidFill>
                <a:latin typeface="Lucida Sans Unicode"/>
                <a:cs typeface="Lucida Sans Unicode"/>
              </a:rPr>
              <a:t>Improved</a:t>
            </a:r>
            <a:r>
              <a:rPr sz="2400" spc="10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400" spc="190" dirty="0">
                <a:solidFill>
                  <a:srgbClr val="125B4F"/>
                </a:solidFill>
                <a:latin typeface="Lucida Sans Unicode"/>
                <a:cs typeface="Lucida Sans Unicode"/>
              </a:rPr>
              <a:t>Patient</a:t>
            </a:r>
            <a:r>
              <a:rPr sz="2400" spc="15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400" spc="315" dirty="0">
                <a:solidFill>
                  <a:srgbClr val="125B4F"/>
                </a:solidFill>
                <a:latin typeface="Lucida Sans Unicode"/>
                <a:cs typeface="Lucida Sans Unicode"/>
              </a:rPr>
              <a:t>Safety </a:t>
            </a:r>
            <a:r>
              <a:rPr sz="2400" spc="-745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400" spc="155" dirty="0">
                <a:solidFill>
                  <a:srgbClr val="125B4F"/>
                </a:solidFill>
                <a:latin typeface="Lucida Sans Unicode"/>
                <a:cs typeface="Lucida Sans Unicode"/>
              </a:rPr>
              <a:t>Increased</a:t>
            </a:r>
            <a:r>
              <a:rPr sz="2400" spc="10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400" spc="185" dirty="0">
                <a:solidFill>
                  <a:srgbClr val="125B4F"/>
                </a:solidFill>
                <a:latin typeface="Lucida Sans Unicode"/>
                <a:cs typeface="Lucida Sans Unicode"/>
              </a:rPr>
              <a:t>Transparency</a:t>
            </a:r>
            <a:endParaRPr sz="2400">
              <a:latin typeface="Lucida Sans Unicode"/>
              <a:cs typeface="Lucida Sans Unicode"/>
            </a:endParaRPr>
          </a:p>
          <a:p>
            <a:pPr marL="12700" marR="5080">
              <a:lnSpc>
                <a:spcPct val="125000"/>
              </a:lnSpc>
            </a:pPr>
            <a:r>
              <a:rPr sz="2400" spc="155" dirty="0">
                <a:solidFill>
                  <a:srgbClr val="125B4F"/>
                </a:solidFill>
                <a:latin typeface="Lucida Sans Unicode"/>
                <a:cs typeface="Lucida Sans Unicode"/>
              </a:rPr>
              <a:t>Increased</a:t>
            </a:r>
            <a:r>
              <a:rPr sz="2400" spc="30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400" spc="145" dirty="0">
                <a:solidFill>
                  <a:srgbClr val="125B4F"/>
                </a:solidFill>
                <a:latin typeface="Lucida Sans Unicode"/>
                <a:cs typeface="Lucida Sans Unicode"/>
              </a:rPr>
              <a:t>Efficiency</a:t>
            </a:r>
            <a:r>
              <a:rPr sz="2400" spc="30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400" spc="180" dirty="0">
                <a:solidFill>
                  <a:srgbClr val="125B4F"/>
                </a:solidFill>
                <a:latin typeface="Lucida Sans Unicode"/>
                <a:cs typeface="Lucida Sans Unicode"/>
              </a:rPr>
              <a:t>and</a:t>
            </a:r>
            <a:r>
              <a:rPr sz="2400" spc="35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400" spc="125" dirty="0">
                <a:solidFill>
                  <a:srgbClr val="125B4F"/>
                </a:solidFill>
                <a:latin typeface="Lucida Sans Unicode"/>
                <a:cs typeface="Lucida Sans Unicode"/>
              </a:rPr>
              <a:t>Productivity </a:t>
            </a:r>
            <a:r>
              <a:rPr sz="2400" spc="-745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400" spc="190" dirty="0">
                <a:solidFill>
                  <a:srgbClr val="125B4F"/>
                </a:solidFill>
                <a:latin typeface="Lucida Sans Unicode"/>
                <a:cs typeface="Lucida Sans Unicode"/>
              </a:rPr>
              <a:t>Enhanced </a:t>
            </a:r>
            <a:r>
              <a:rPr sz="2400" spc="290" dirty="0">
                <a:solidFill>
                  <a:srgbClr val="125B4F"/>
                </a:solidFill>
                <a:latin typeface="Lucida Sans Unicode"/>
                <a:cs typeface="Lucida Sans Unicode"/>
              </a:rPr>
              <a:t>Data </a:t>
            </a:r>
            <a:r>
              <a:rPr sz="2400" spc="220" dirty="0">
                <a:solidFill>
                  <a:srgbClr val="125B4F"/>
                </a:solidFill>
                <a:latin typeface="Lucida Sans Unicode"/>
                <a:cs typeface="Lucida Sans Unicode"/>
              </a:rPr>
              <a:t>Management </a:t>
            </a:r>
            <a:r>
              <a:rPr sz="2400" spc="225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400" spc="155" dirty="0">
                <a:solidFill>
                  <a:srgbClr val="125B4F"/>
                </a:solidFill>
                <a:latin typeface="Lucida Sans Unicode"/>
                <a:cs typeface="Lucida Sans Unicode"/>
              </a:rPr>
              <a:t>Increased </a:t>
            </a:r>
            <a:r>
              <a:rPr sz="2400" spc="100" dirty="0">
                <a:solidFill>
                  <a:srgbClr val="125B4F"/>
                </a:solidFill>
                <a:latin typeface="Lucida Sans Unicode"/>
                <a:cs typeface="Lucida Sans Unicode"/>
              </a:rPr>
              <a:t>Accoutability </a:t>
            </a:r>
            <a:r>
              <a:rPr sz="2400" spc="105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400" spc="229" dirty="0">
                <a:solidFill>
                  <a:srgbClr val="125B4F"/>
                </a:solidFill>
                <a:latin typeface="Lucida Sans Unicode"/>
                <a:cs typeface="Lucida Sans Unicode"/>
              </a:rPr>
              <a:t>Empowerment</a:t>
            </a:r>
            <a:r>
              <a:rPr sz="2400" spc="25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400" spc="229" dirty="0">
                <a:solidFill>
                  <a:srgbClr val="125B4F"/>
                </a:solidFill>
                <a:latin typeface="Lucida Sans Unicode"/>
                <a:cs typeface="Lucida Sans Unicode"/>
              </a:rPr>
              <a:t>of</a:t>
            </a:r>
            <a:r>
              <a:rPr sz="2400" spc="25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400" spc="180" dirty="0">
                <a:solidFill>
                  <a:srgbClr val="125B4F"/>
                </a:solidFill>
                <a:latin typeface="Lucida Sans Unicode"/>
                <a:cs typeface="Lucida Sans Unicode"/>
              </a:rPr>
              <a:t>Patients</a:t>
            </a:r>
            <a:endParaRPr sz="2400">
              <a:latin typeface="Lucida Sans Unicode"/>
              <a:cs typeface="Lucida Sans Unicode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522702"/>
            <a:ext cx="2276474" cy="7238999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ts val="2380"/>
              </a:lnSpc>
            </a:pPr>
            <a:fld id="{81D60167-4931-47E6-BA6A-407CBD079E47}" type="slidenum">
              <a:rPr spc="70" dirty="0">
                <a:latin typeface="Lucida Sans Unicode"/>
                <a:cs typeface="Lucida Sans Unicode"/>
              </a:rPr>
              <a:t>4</a:t>
            </a:fld>
            <a:endParaRPr spc="7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1415" y="5143503"/>
            <a:ext cx="1548130" cy="1548130"/>
          </a:xfrm>
          <a:custGeom>
            <a:avLst/>
            <a:gdLst/>
            <a:ahLst/>
            <a:cxnLst/>
            <a:rect l="l" t="t" r="r" b="b"/>
            <a:pathLst>
              <a:path w="1548130" h="1548129">
                <a:moveTo>
                  <a:pt x="773869" y="1547738"/>
                </a:moveTo>
                <a:lnTo>
                  <a:pt x="724928" y="1546216"/>
                </a:lnTo>
                <a:lnTo>
                  <a:pt x="676796" y="1541709"/>
                </a:lnTo>
                <a:lnTo>
                  <a:pt x="629564" y="1534308"/>
                </a:lnTo>
                <a:lnTo>
                  <a:pt x="583322" y="1524103"/>
                </a:lnTo>
                <a:lnTo>
                  <a:pt x="538161" y="1511187"/>
                </a:lnTo>
                <a:lnTo>
                  <a:pt x="494171" y="1495648"/>
                </a:lnTo>
                <a:lnTo>
                  <a:pt x="451444" y="1477578"/>
                </a:lnTo>
                <a:lnTo>
                  <a:pt x="410069" y="1457067"/>
                </a:lnTo>
                <a:lnTo>
                  <a:pt x="370138" y="1434207"/>
                </a:lnTo>
                <a:lnTo>
                  <a:pt x="331741" y="1409087"/>
                </a:lnTo>
                <a:lnTo>
                  <a:pt x="294968" y="1381798"/>
                </a:lnTo>
                <a:lnTo>
                  <a:pt x="259911" y="1352431"/>
                </a:lnTo>
                <a:lnTo>
                  <a:pt x="226661" y="1321077"/>
                </a:lnTo>
                <a:lnTo>
                  <a:pt x="195307" y="1287826"/>
                </a:lnTo>
                <a:lnTo>
                  <a:pt x="165940" y="1252770"/>
                </a:lnTo>
                <a:lnTo>
                  <a:pt x="138651" y="1215997"/>
                </a:lnTo>
                <a:lnTo>
                  <a:pt x="113531" y="1177600"/>
                </a:lnTo>
                <a:lnTo>
                  <a:pt x="90670" y="1137669"/>
                </a:lnTo>
                <a:lnTo>
                  <a:pt x="70160" y="1096294"/>
                </a:lnTo>
                <a:lnTo>
                  <a:pt x="52090" y="1053567"/>
                </a:lnTo>
                <a:lnTo>
                  <a:pt x="36551" y="1009577"/>
                </a:lnTo>
                <a:lnTo>
                  <a:pt x="23634" y="964416"/>
                </a:lnTo>
                <a:lnTo>
                  <a:pt x="13430" y="918174"/>
                </a:lnTo>
                <a:lnTo>
                  <a:pt x="6029" y="870941"/>
                </a:lnTo>
                <a:lnTo>
                  <a:pt x="1522" y="822809"/>
                </a:lnTo>
                <a:lnTo>
                  <a:pt x="0" y="773869"/>
                </a:lnTo>
                <a:lnTo>
                  <a:pt x="1522" y="724928"/>
                </a:lnTo>
                <a:lnTo>
                  <a:pt x="6029" y="676796"/>
                </a:lnTo>
                <a:lnTo>
                  <a:pt x="13430" y="629564"/>
                </a:lnTo>
                <a:lnTo>
                  <a:pt x="23634" y="583322"/>
                </a:lnTo>
                <a:lnTo>
                  <a:pt x="36551" y="538161"/>
                </a:lnTo>
                <a:lnTo>
                  <a:pt x="52090" y="494171"/>
                </a:lnTo>
                <a:lnTo>
                  <a:pt x="70160" y="451444"/>
                </a:lnTo>
                <a:lnTo>
                  <a:pt x="90670" y="410069"/>
                </a:lnTo>
                <a:lnTo>
                  <a:pt x="113531" y="370138"/>
                </a:lnTo>
                <a:lnTo>
                  <a:pt x="138651" y="331741"/>
                </a:lnTo>
                <a:lnTo>
                  <a:pt x="165940" y="294968"/>
                </a:lnTo>
                <a:lnTo>
                  <a:pt x="195307" y="259911"/>
                </a:lnTo>
                <a:lnTo>
                  <a:pt x="226661" y="226661"/>
                </a:lnTo>
                <a:lnTo>
                  <a:pt x="259911" y="195306"/>
                </a:lnTo>
                <a:lnTo>
                  <a:pt x="294968" y="165940"/>
                </a:lnTo>
                <a:lnTo>
                  <a:pt x="331741" y="138651"/>
                </a:lnTo>
                <a:lnTo>
                  <a:pt x="370138" y="113531"/>
                </a:lnTo>
                <a:lnTo>
                  <a:pt x="410069" y="90670"/>
                </a:lnTo>
                <a:lnTo>
                  <a:pt x="451444" y="70160"/>
                </a:lnTo>
                <a:lnTo>
                  <a:pt x="494171" y="52090"/>
                </a:lnTo>
                <a:lnTo>
                  <a:pt x="538161" y="36551"/>
                </a:lnTo>
                <a:lnTo>
                  <a:pt x="583322" y="23634"/>
                </a:lnTo>
                <a:lnTo>
                  <a:pt x="629564" y="13430"/>
                </a:lnTo>
                <a:lnTo>
                  <a:pt x="676796" y="6029"/>
                </a:lnTo>
                <a:lnTo>
                  <a:pt x="724928" y="1522"/>
                </a:lnTo>
                <a:lnTo>
                  <a:pt x="773869" y="0"/>
                </a:lnTo>
                <a:lnTo>
                  <a:pt x="822810" y="1522"/>
                </a:lnTo>
                <a:lnTo>
                  <a:pt x="870942" y="6029"/>
                </a:lnTo>
                <a:lnTo>
                  <a:pt x="918174" y="13430"/>
                </a:lnTo>
                <a:lnTo>
                  <a:pt x="964416" y="23634"/>
                </a:lnTo>
                <a:lnTo>
                  <a:pt x="1009577" y="36551"/>
                </a:lnTo>
                <a:lnTo>
                  <a:pt x="1053567" y="52090"/>
                </a:lnTo>
                <a:lnTo>
                  <a:pt x="1096294" y="70160"/>
                </a:lnTo>
                <a:lnTo>
                  <a:pt x="1137669" y="90670"/>
                </a:lnTo>
                <a:lnTo>
                  <a:pt x="1177600" y="113531"/>
                </a:lnTo>
                <a:lnTo>
                  <a:pt x="1215997" y="138651"/>
                </a:lnTo>
                <a:lnTo>
                  <a:pt x="1252770" y="165940"/>
                </a:lnTo>
                <a:lnTo>
                  <a:pt x="1287827" y="195306"/>
                </a:lnTo>
                <a:lnTo>
                  <a:pt x="1321077" y="226661"/>
                </a:lnTo>
                <a:lnTo>
                  <a:pt x="1352431" y="259911"/>
                </a:lnTo>
                <a:lnTo>
                  <a:pt x="1381798" y="294968"/>
                </a:lnTo>
                <a:lnTo>
                  <a:pt x="1409087" y="331741"/>
                </a:lnTo>
                <a:lnTo>
                  <a:pt x="1434207" y="370138"/>
                </a:lnTo>
                <a:lnTo>
                  <a:pt x="1457068" y="410069"/>
                </a:lnTo>
                <a:lnTo>
                  <a:pt x="1477578" y="451444"/>
                </a:lnTo>
                <a:lnTo>
                  <a:pt x="1495648" y="494171"/>
                </a:lnTo>
                <a:lnTo>
                  <a:pt x="1511187" y="538161"/>
                </a:lnTo>
                <a:lnTo>
                  <a:pt x="1524104" y="583322"/>
                </a:lnTo>
                <a:lnTo>
                  <a:pt x="1534308" y="629564"/>
                </a:lnTo>
                <a:lnTo>
                  <a:pt x="1541709" y="676796"/>
                </a:lnTo>
                <a:lnTo>
                  <a:pt x="1546216" y="724928"/>
                </a:lnTo>
                <a:lnTo>
                  <a:pt x="1547738" y="773867"/>
                </a:lnTo>
                <a:lnTo>
                  <a:pt x="1546216" y="822809"/>
                </a:lnTo>
                <a:lnTo>
                  <a:pt x="1541709" y="870941"/>
                </a:lnTo>
                <a:lnTo>
                  <a:pt x="1534308" y="918174"/>
                </a:lnTo>
                <a:lnTo>
                  <a:pt x="1524104" y="964416"/>
                </a:lnTo>
                <a:lnTo>
                  <a:pt x="1511187" y="1009577"/>
                </a:lnTo>
                <a:lnTo>
                  <a:pt x="1495648" y="1053567"/>
                </a:lnTo>
                <a:lnTo>
                  <a:pt x="1477578" y="1096294"/>
                </a:lnTo>
                <a:lnTo>
                  <a:pt x="1457068" y="1137669"/>
                </a:lnTo>
                <a:lnTo>
                  <a:pt x="1434207" y="1177600"/>
                </a:lnTo>
                <a:lnTo>
                  <a:pt x="1409087" y="1215997"/>
                </a:lnTo>
                <a:lnTo>
                  <a:pt x="1381798" y="1252770"/>
                </a:lnTo>
                <a:lnTo>
                  <a:pt x="1352431" y="1287826"/>
                </a:lnTo>
                <a:lnTo>
                  <a:pt x="1321077" y="1321077"/>
                </a:lnTo>
                <a:lnTo>
                  <a:pt x="1287827" y="1352431"/>
                </a:lnTo>
                <a:lnTo>
                  <a:pt x="1252770" y="1381798"/>
                </a:lnTo>
                <a:lnTo>
                  <a:pt x="1215997" y="1409087"/>
                </a:lnTo>
                <a:lnTo>
                  <a:pt x="1177600" y="1434207"/>
                </a:lnTo>
                <a:lnTo>
                  <a:pt x="1137669" y="1457067"/>
                </a:lnTo>
                <a:lnTo>
                  <a:pt x="1096294" y="1477578"/>
                </a:lnTo>
                <a:lnTo>
                  <a:pt x="1053567" y="1495648"/>
                </a:lnTo>
                <a:lnTo>
                  <a:pt x="1009577" y="1511187"/>
                </a:lnTo>
                <a:lnTo>
                  <a:pt x="964416" y="1524103"/>
                </a:lnTo>
                <a:lnTo>
                  <a:pt x="918174" y="1534308"/>
                </a:lnTo>
                <a:lnTo>
                  <a:pt x="870942" y="1541709"/>
                </a:lnTo>
                <a:lnTo>
                  <a:pt x="822810" y="1546216"/>
                </a:lnTo>
                <a:lnTo>
                  <a:pt x="773869" y="1547738"/>
                </a:lnTo>
                <a:close/>
              </a:path>
            </a:pathLst>
          </a:custGeom>
          <a:solidFill>
            <a:srgbClr val="125B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1995" y="7710565"/>
            <a:ext cx="1548130" cy="1548130"/>
          </a:xfrm>
          <a:custGeom>
            <a:avLst/>
            <a:gdLst/>
            <a:ahLst/>
            <a:cxnLst/>
            <a:rect l="l" t="t" r="r" b="b"/>
            <a:pathLst>
              <a:path w="1548130" h="1548129">
                <a:moveTo>
                  <a:pt x="773869" y="1547738"/>
                </a:moveTo>
                <a:lnTo>
                  <a:pt x="724928" y="1546216"/>
                </a:lnTo>
                <a:lnTo>
                  <a:pt x="676797" y="1541709"/>
                </a:lnTo>
                <a:lnTo>
                  <a:pt x="629564" y="1534308"/>
                </a:lnTo>
                <a:lnTo>
                  <a:pt x="583322" y="1524103"/>
                </a:lnTo>
                <a:lnTo>
                  <a:pt x="538161" y="1511187"/>
                </a:lnTo>
                <a:lnTo>
                  <a:pt x="494171" y="1495648"/>
                </a:lnTo>
                <a:lnTo>
                  <a:pt x="451444" y="1477578"/>
                </a:lnTo>
                <a:lnTo>
                  <a:pt x="410069" y="1457067"/>
                </a:lnTo>
                <a:lnTo>
                  <a:pt x="370138" y="1434207"/>
                </a:lnTo>
                <a:lnTo>
                  <a:pt x="331741" y="1409087"/>
                </a:lnTo>
                <a:lnTo>
                  <a:pt x="294968" y="1381798"/>
                </a:lnTo>
                <a:lnTo>
                  <a:pt x="259911" y="1352431"/>
                </a:lnTo>
                <a:lnTo>
                  <a:pt x="226661" y="1321077"/>
                </a:lnTo>
                <a:lnTo>
                  <a:pt x="195307" y="1287827"/>
                </a:lnTo>
                <a:lnTo>
                  <a:pt x="165940" y="1252770"/>
                </a:lnTo>
                <a:lnTo>
                  <a:pt x="138651" y="1215997"/>
                </a:lnTo>
                <a:lnTo>
                  <a:pt x="113531" y="1177600"/>
                </a:lnTo>
                <a:lnTo>
                  <a:pt x="90670" y="1137669"/>
                </a:lnTo>
                <a:lnTo>
                  <a:pt x="70160" y="1096294"/>
                </a:lnTo>
                <a:lnTo>
                  <a:pt x="52090" y="1053567"/>
                </a:lnTo>
                <a:lnTo>
                  <a:pt x="36551" y="1009577"/>
                </a:lnTo>
                <a:lnTo>
                  <a:pt x="23634" y="964416"/>
                </a:lnTo>
                <a:lnTo>
                  <a:pt x="13430" y="918174"/>
                </a:lnTo>
                <a:lnTo>
                  <a:pt x="6029" y="870942"/>
                </a:lnTo>
                <a:lnTo>
                  <a:pt x="1522" y="822810"/>
                </a:lnTo>
                <a:lnTo>
                  <a:pt x="0" y="773869"/>
                </a:lnTo>
                <a:lnTo>
                  <a:pt x="1522" y="724929"/>
                </a:lnTo>
                <a:lnTo>
                  <a:pt x="6029" y="676797"/>
                </a:lnTo>
                <a:lnTo>
                  <a:pt x="13430" y="629564"/>
                </a:lnTo>
                <a:lnTo>
                  <a:pt x="23634" y="583322"/>
                </a:lnTo>
                <a:lnTo>
                  <a:pt x="36551" y="538161"/>
                </a:lnTo>
                <a:lnTo>
                  <a:pt x="52090" y="494171"/>
                </a:lnTo>
                <a:lnTo>
                  <a:pt x="70160" y="451444"/>
                </a:lnTo>
                <a:lnTo>
                  <a:pt x="90670" y="410069"/>
                </a:lnTo>
                <a:lnTo>
                  <a:pt x="113531" y="370138"/>
                </a:lnTo>
                <a:lnTo>
                  <a:pt x="138651" y="331741"/>
                </a:lnTo>
                <a:lnTo>
                  <a:pt x="165940" y="294969"/>
                </a:lnTo>
                <a:lnTo>
                  <a:pt x="195307" y="259912"/>
                </a:lnTo>
                <a:lnTo>
                  <a:pt x="226661" y="226661"/>
                </a:lnTo>
                <a:lnTo>
                  <a:pt x="259911" y="195307"/>
                </a:lnTo>
                <a:lnTo>
                  <a:pt x="294968" y="165940"/>
                </a:lnTo>
                <a:lnTo>
                  <a:pt x="331741" y="138651"/>
                </a:lnTo>
                <a:lnTo>
                  <a:pt x="370138" y="113531"/>
                </a:lnTo>
                <a:lnTo>
                  <a:pt x="410069" y="90671"/>
                </a:lnTo>
                <a:lnTo>
                  <a:pt x="451444" y="70160"/>
                </a:lnTo>
                <a:lnTo>
                  <a:pt x="494171" y="52090"/>
                </a:lnTo>
                <a:lnTo>
                  <a:pt x="538161" y="36551"/>
                </a:lnTo>
                <a:lnTo>
                  <a:pt x="583322" y="23634"/>
                </a:lnTo>
                <a:lnTo>
                  <a:pt x="629564" y="13430"/>
                </a:lnTo>
                <a:lnTo>
                  <a:pt x="676797" y="6029"/>
                </a:lnTo>
                <a:lnTo>
                  <a:pt x="724928" y="1522"/>
                </a:lnTo>
                <a:lnTo>
                  <a:pt x="773869" y="0"/>
                </a:lnTo>
                <a:lnTo>
                  <a:pt x="822810" y="1522"/>
                </a:lnTo>
                <a:lnTo>
                  <a:pt x="870942" y="6029"/>
                </a:lnTo>
                <a:lnTo>
                  <a:pt x="918174" y="13430"/>
                </a:lnTo>
                <a:lnTo>
                  <a:pt x="964416" y="23634"/>
                </a:lnTo>
                <a:lnTo>
                  <a:pt x="1009577" y="36551"/>
                </a:lnTo>
                <a:lnTo>
                  <a:pt x="1053567" y="52090"/>
                </a:lnTo>
                <a:lnTo>
                  <a:pt x="1096294" y="70160"/>
                </a:lnTo>
                <a:lnTo>
                  <a:pt x="1137669" y="90671"/>
                </a:lnTo>
                <a:lnTo>
                  <a:pt x="1177600" y="113531"/>
                </a:lnTo>
                <a:lnTo>
                  <a:pt x="1215997" y="138651"/>
                </a:lnTo>
                <a:lnTo>
                  <a:pt x="1252770" y="165940"/>
                </a:lnTo>
                <a:lnTo>
                  <a:pt x="1287826" y="195307"/>
                </a:lnTo>
                <a:lnTo>
                  <a:pt x="1321077" y="226661"/>
                </a:lnTo>
                <a:lnTo>
                  <a:pt x="1352431" y="259912"/>
                </a:lnTo>
                <a:lnTo>
                  <a:pt x="1381798" y="294969"/>
                </a:lnTo>
                <a:lnTo>
                  <a:pt x="1409087" y="331741"/>
                </a:lnTo>
                <a:lnTo>
                  <a:pt x="1434207" y="370138"/>
                </a:lnTo>
                <a:lnTo>
                  <a:pt x="1457067" y="410069"/>
                </a:lnTo>
                <a:lnTo>
                  <a:pt x="1477578" y="451444"/>
                </a:lnTo>
                <a:lnTo>
                  <a:pt x="1495648" y="494171"/>
                </a:lnTo>
                <a:lnTo>
                  <a:pt x="1511187" y="538161"/>
                </a:lnTo>
                <a:lnTo>
                  <a:pt x="1524104" y="583322"/>
                </a:lnTo>
                <a:lnTo>
                  <a:pt x="1534308" y="629564"/>
                </a:lnTo>
                <a:lnTo>
                  <a:pt x="1541709" y="676797"/>
                </a:lnTo>
                <a:lnTo>
                  <a:pt x="1546216" y="724929"/>
                </a:lnTo>
                <a:lnTo>
                  <a:pt x="1547738" y="773869"/>
                </a:lnTo>
                <a:lnTo>
                  <a:pt x="1546216" y="822810"/>
                </a:lnTo>
                <a:lnTo>
                  <a:pt x="1541709" y="870942"/>
                </a:lnTo>
                <a:lnTo>
                  <a:pt x="1534308" y="918174"/>
                </a:lnTo>
                <a:lnTo>
                  <a:pt x="1524104" y="964416"/>
                </a:lnTo>
                <a:lnTo>
                  <a:pt x="1511187" y="1009577"/>
                </a:lnTo>
                <a:lnTo>
                  <a:pt x="1495648" y="1053567"/>
                </a:lnTo>
                <a:lnTo>
                  <a:pt x="1477578" y="1096294"/>
                </a:lnTo>
                <a:lnTo>
                  <a:pt x="1457067" y="1137669"/>
                </a:lnTo>
                <a:lnTo>
                  <a:pt x="1434207" y="1177600"/>
                </a:lnTo>
                <a:lnTo>
                  <a:pt x="1409087" y="1215997"/>
                </a:lnTo>
                <a:lnTo>
                  <a:pt x="1381798" y="1252770"/>
                </a:lnTo>
                <a:lnTo>
                  <a:pt x="1352431" y="1287827"/>
                </a:lnTo>
                <a:lnTo>
                  <a:pt x="1321077" y="1321077"/>
                </a:lnTo>
                <a:lnTo>
                  <a:pt x="1287826" y="1352431"/>
                </a:lnTo>
                <a:lnTo>
                  <a:pt x="1252770" y="1381798"/>
                </a:lnTo>
                <a:lnTo>
                  <a:pt x="1215997" y="1409087"/>
                </a:lnTo>
                <a:lnTo>
                  <a:pt x="1177600" y="1434207"/>
                </a:lnTo>
                <a:lnTo>
                  <a:pt x="1137669" y="1457067"/>
                </a:lnTo>
                <a:lnTo>
                  <a:pt x="1096294" y="1477578"/>
                </a:lnTo>
                <a:lnTo>
                  <a:pt x="1053567" y="1495648"/>
                </a:lnTo>
                <a:lnTo>
                  <a:pt x="1009577" y="1511187"/>
                </a:lnTo>
                <a:lnTo>
                  <a:pt x="964416" y="1524103"/>
                </a:lnTo>
                <a:lnTo>
                  <a:pt x="918174" y="1534308"/>
                </a:lnTo>
                <a:lnTo>
                  <a:pt x="870942" y="1541709"/>
                </a:lnTo>
                <a:lnTo>
                  <a:pt x="822810" y="1546216"/>
                </a:lnTo>
                <a:lnTo>
                  <a:pt x="773869" y="1547738"/>
                </a:lnTo>
                <a:close/>
              </a:path>
            </a:pathLst>
          </a:custGeom>
          <a:solidFill>
            <a:srgbClr val="125B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59196" y="7710565"/>
            <a:ext cx="1548130" cy="1548130"/>
          </a:xfrm>
          <a:custGeom>
            <a:avLst/>
            <a:gdLst/>
            <a:ahLst/>
            <a:cxnLst/>
            <a:rect l="l" t="t" r="r" b="b"/>
            <a:pathLst>
              <a:path w="1548129" h="1548129">
                <a:moveTo>
                  <a:pt x="773869" y="1547738"/>
                </a:moveTo>
                <a:lnTo>
                  <a:pt x="724928" y="1546216"/>
                </a:lnTo>
                <a:lnTo>
                  <a:pt x="676796" y="1541709"/>
                </a:lnTo>
                <a:lnTo>
                  <a:pt x="629564" y="1534308"/>
                </a:lnTo>
                <a:lnTo>
                  <a:pt x="583322" y="1524103"/>
                </a:lnTo>
                <a:lnTo>
                  <a:pt x="538161" y="1511187"/>
                </a:lnTo>
                <a:lnTo>
                  <a:pt x="494171" y="1495648"/>
                </a:lnTo>
                <a:lnTo>
                  <a:pt x="451443" y="1477578"/>
                </a:lnTo>
                <a:lnTo>
                  <a:pt x="410069" y="1457067"/>
                </a:lnTo>
                <a:lnTo>
                  <a:pt x="370138" y="1434207"/>
                </a:lnTo>
                <a:lnTo>
                  <a:pt x="331740" y="1409087"/>
                </a:lnTo>
                <a:lnTo>
                  <a:pt x="294968" y="1381798"/>
                </a:lnTo>
                <a:lnTo>
                  <a:pt x="259911" y="1352431"/>
                </a:lnTo>
                <a:lnTo>
                  <a:pt x="226660" y="1321077"/>
                </a:lnTo>
                <a:lnTo>
                  <a:pt x="195306" y="1287826"/>
                </a:lnTo>
                <a:lnTo>
                  <a:pt x="165940" y="1252770"/>
                </a:lnTo>
                <a:lnTo>
                  <a:pt x="138651" y="1215997"/>
                </a:lnTo>
                <a:lnTo>
                  <a:pt x="113531" y="1177600"/>
                </a:lnTo>
                <a:lnTo>
                  <a:pt x="90670" y="1137669"/>
                </a:lnTo>
                <a:lnTo>
                  <a:pt x="70159" y="1096294"/>
                </a:lnTo>
                <a:lnTo>
                  <a:pt x="52089" y="1053567"/>
                </a:lnTo>
                <a:lnTo>
                  <a:pt x="36551" y="1009577"/>
                </a:lnTo>
                <a:lnTo>
                  <a:pt x="23634" y="964416"/>
                </a:lnTo>
                <a:lnTo>
                  <a:pt x="13430" y="918174"/>
                </a:lnTo>
                <a:lnTo>
                  <a:pt x="6029" y="870942"/>
                </a:lnTo>
                <a:lnTo>
                  <a:pt x="1522" y="822810"/>
                </a:lnTo>
                <a:lnTo>
                  <a:pt x="0" y="773860"/>
                </a:lnTo>
                <a:lnTo>
                  <a:pt x="1522" y="724929"/>
                </a:lnTo>
                <a:lnTo>
                  <a:pt x="6029" y="676797"/>
                </a:lnTo>
                <a:lnTo>
                  <a:pt x="13430" y="629564"/>
                </a:lnTo>
                <a:lnTo>
                  <a:pt x="23634" y="583322"/>
                </a:lnTo>
                <a:lnTo>
                  <a:pt x="36551" y="538161"/>
                </a:lnTo>
                <a:lnTo>
                  <a:pt x="52089" y="494171"/>
                </a:lnTo>
                <a:lnTo>
                  <a:pt x="70159" y="451444"/>
                </a:lnTo>
                <a:lnTo>
                  <a:pt x="90670" y="410069"/>
                </a:lnTo>
                <a:lnTo>
                  <a:pt x="113531" y="370138"/>
                </a:lnTo>
                <a:lnTo>
                  <a:pt x="138651" y="331741"/>
                </a:lnTo>
                <a:lnTo>
                  <a:pt x="165940" y="294969"/>
                </a:lnTo>
                <a:lnTo>
                  <a:pt x="195306" y="259912"/>
                </a:lnTo>
                <a:lnTo>
                  <a:pt x="226660" y="226661"/>
                </a:lnTo>
                <a:lnTo>
                  <a:pt x="259911" y="195307"/>
                </a:lnTo>
                <a:lnTo>
                  <a:pt x="294968" y="165940"/>
                </a:lnTo>
                <a:lnTo>
                  <a:pt x="331740" y="138651"/>
                </a:lnTo>
                <a:lnTo>
                  <a:pt x="370138" y="113531"/>
                </a:lnTo>
                <a:lnTo>
                  <a:pt x="410069" y="90671"/>
                </a:lnTo>
                <a:lnTo>
                  <a:pt x="451443" y="70160"/>
                </a:lnTo>
                <a:lnTo>
                  <a:pt x="494171" y="52090"/>
                </a:lnTo>
                <a:lnTo>
                  <a:pt x="538161" y="36551"/>
                </a:lnTo>
                <a:lnTo>
                  <a:pt x="583322" y="23634"/>
                </a:lnTo>
                <a:lnTo>
                  <a:pt x="629564" y="13430"/>
                </a:lnTo>
                <a:lnTo>
                  <a:pt x="676796" y="6029"/>
                </a:lnTo>
                <a:lnTo>
                  <a:pt x="724928" y="1522"/>
                </a:lnTo>
                <a:lnTo>
                  <a:pt x="773869" y="0"/>
                </a:lnTo>
                <a:lnTo>
                  <a:pt x="822809" y="1522"/>
                </a:lnTo>
                <a:lnTo>
                  <a:pt x="870941" y="6029"/>
                </a:lnTo>
                <a:lnTo>
                  <a:pt x="918173" y="13430"/>
                </a:lnTo>
                <a:lnTo>
                  <a:pt x="964415" y="23634"/>
                </a:lnTo>
                <a:lnTo>
                  <a:pt x="1009577" y="36551"/>
                </a:lnTo>
                <a:lnTo>
                  <a:pt x="1053566" y="52090"/>
                </a:lnTo>
                <a:lnTo>
                  <a:pt x="1096294" y="70160"/>
                </a:lnTo>
                <a:lnTo>
                  <a:pt x="1137669" y="90671"/>
                </a:lnTo>
                <a:lnTo>
                  <a:pt x="1177600" y="113531"/>
                </a:lnTo>
                <a:lnTo>
                  <a:pt x="1215997" y="138651"/>
                </a:lnTo>
                <a:lnTo>
                  <a:pt x="1252769" y="165940"/>
                </a:lnTo>
                <a:lnTo>
                  <a:pt x="1287826" y="195307"/>
                </a:lnTo>
                <a:lnTo>
                  <a:pt x="1321077" y="226661"/>
                </a:lnTo>
                <a:lnTo>
                  <a:pt x="1352431" y="259912"/>
                </a:lnTo>
                <a:lnTo>
                  <a:pt x="1381798" y="294969"/>
                </a:lnTo>
                <a:lnTo>
                  <a:pt x="1409087" y="331741"/>
                </a:lnTo>
                <a:lnTo>
                  <a:pt x="1434207" y="370138"/>
                </a:lnTo>
                <a:lnTo>
                  <a:pt x="1457067" y="410069"/>
                </a:lnTo>
                <a:lnTo>
                  <a:pt x="1477578" y="451444"/>
                </a:lnTo>
                <a:lnTo>
                  <a:pt x="1495648" y="494171"/>
                </a:lnTo>
                <a:lnTo>
                  <a:pt x="1511187" y="538161"/>
                </a:lnTo>
                <a:lnTo>
                  <a:pt x="1524104" y="583322"/>
                </a:lnTo>
                <a:lnTo>
                  <a:pt x="1534308" y="629564"/>
                </a:lnTo>
                <a:lnTo>
                  <a:pt x="1541709" y="676797"/>
                </a:lnTo>
                <a:lnTo>
                  <a:pt x="1546216" y="724929"/>
                </a:lnTo>
                <a:lnTo>
                  <a:pt x="1547738" y="773869"/>
                </a:lnTo>
                <a:lnTo>
                  <a:pt x="1546216" y="822810"/>
                </a:lnTo>
                <a:lnTo>
                  <a:pt x="1541709" y="870942"/>
                </a:lnTo>
                <a:lnTo>
                  <a:pt x="1534308" y="918174"/>
                </a:lnTo>
                <a:lnTo>
                  <a:pt x="1524104" y="964416"/>
                </a:lnTo>
                <a:lnTo>
                  <a:pt x="1511187" y="1009577"/>
                </a:lnTo>
                <a:lnTo>
                  <a:pt x="1495648" y="1053567"/>
                </a:lnTo>
                <a:lnTo>
                  <a:pt x="1477578" y="1096294"/>
                </a:lnTo>
                <a:lnTo>
                  <a:pt x="1457067" y="1137669"/>
                </a:lnTo>
                <a:lnTo>
                  <a:pt x="1434207" y="1177600"/>
                </a:lnTo>
                <a:lnTo>
                  <a:pt x="1409087" y="1215997"/>
                </a:lnTo>
                <a:lnTo>
                  <a:pt x="1381798" y="1252770"/>
                </a:lnTo>
                <a:lnTo>
                  <a:pt x="1352431" y="1287826"/>
                </a:lnTo>
                <a:lnTo>
                  <a:pt x="1321077" y="1321077"/>
                </a:lnTo>
                <a:lnTo>
                  <a:pt x="1287826" y="1352431"/>
                </a:lnTo>
                <a:lnTo>
                  <a:pt x="1252769" y="1381798"/>
                </a:lnTo>
                <a:lnTo>
                  <a:pt x="1215997" y="1409087"/>
                </a:lnTo>
                <a:lnTo>
                  <a:pt x="1177600" y="1434207"/>
                </a:lnTo>
                <a:lnTo>
                  <a:pt x="1137669" y="1457067"/>
                </a:lnTo>
                <a:lnTo>
                  <a:pt x="1096294" y="1477578"/>
                </a:lnTo>
                <a:lnTo>
                  <a:pt x="1053566" y="1495648"/>
                </a:lnTo>
                <a:lnTo>
                  <a:pt x="1009577" y="1511187"/>
                </a:lnTo>
                <a:lnTo>
                  <a:pt x="964415" y="1524103"/>
                </a:lnTo>
                <a:lnTo>
                  <a:pt x="918173" y="1534308"/>
                </a:lnTo>
                <a:lnTo>
                  <a:pt x="870941" y="1541709"/>
                </a:lnTo>
                <a:lnTo>
                  <a:pt x="822809" y="1546216"/>
                </a:lnTo>
                <a:lnTo>
                  <a:pt x="773869" y="1547738"/>
                </a:lnTo>
                <a:close/>
              </a:path>
            </a:pathLst>
          </a:custGeom>
          <a:solidFill>
            <a:srgbClr val="125B4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9396" y="5143503"/>
            <a:ext cx="16118603" cy="1547738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8146198" y="7710565"/>
            <a:ext cx="1548130" cy="1548130"/>
          </a:xfrm>
          <a:custGeom>
            <a:avLst/>
            <a:gdLst/>
            <a:ahLst/>
            <a:cxnLst/>
            <a:rect l="l" t="t" r="r" b="b"/>
            <a:pathLst>
              <a:path w="1548129" h="1548129">
                <a:moveTo>
                  <a:pt x="773868" y="1547738"/>
                </a:moveTo>
                <a:lnTo>
                  <a:pt x="724928" y="1546216"/>
                </a:lnTo>
                <a:lnTo>
                  <a:pt x="676796" y="1541709"/>
                </a:lnTo>
                <a:lnTo>
                  <a:pt x="629564" y="1534308"/>
                </a:lnTo>
                <a:lnTo>
                  <a:pt x="583322" y="1524103"/>
                </a:lnTo>
                <a:lnTo>
                  <a:pt x="538160" y="1511187"/>
                </a:lnTo>
                <a:lnTo>
                  <a:pt x="494171" y="1495648"/>
                </a:lnTo>
                <a:lnTo>
                  <a:pt x="451443" y="1477578"/>
                </a:lnTo>
                <a:lnTo>
                  <a:pt x="410068" y="1457067"/>
                </a:lnTo>
                <a:lnTo>
                  <a:pt x="370137" y="1434207"/>
                </a:lnTo>
                <a:lnTo>
                  <a:pt x="331740" y="1409087"/>
                </a:lnTo>
                <a:lnTo>
                  <a:pt x="294968" y="1381798"/>
                </a:lnTo>
                <a:lnTo>
                  <a:pt x="259911" y="1352431"/>
                </a:lnTo>
                <a:lnTo>
                  <a:pt x="226660" y="1321077"/>
                </a:lnTo>
                <a:lnTo>
                  <a:pt x="195306" y="1287826"/>
                </a:lnTo>
                <a:lnTo>
                  <a:pt x="165939" y="1252770"/>
                </a:lnTo>
                <a:lnTo>
                  <a:pt x="138650" y="1215997"/>
                </a:lnTo>
                <a:lnTo>
                  <a:pt x="113530" y="1177600"/>
                </a:lnTo>
                <a:lnTo>
                  <a:pt x="90670" y="1137669"/>
                </a:lnTo>
                <a:lnTo>
                  <a:pt x="70159" y="1096294"/>
                </a:lnTo>
                <a:lnTo>
                  <a:pt x="52089" y="1053567"/>
                </a:lnTo>
                <a:lnTo>
                  <a:pt x="36550" y="1009577"/>
                </a:lnTo>
                <a:lnTo>
                  <a:pt x="23633" y="964416"/>
                </a:lnTo>
                <a:lnTo>
                  <a:pt x="13429" y="918174"/>
                </a:lnTo>
                <a:lnTo>
                  <a:pt x="6028" y="870942"/>
                </a:lnTo>
                <a:lnTo>
                  <a:pt x="1521" y="822810"/>
                </a:lnTo>
                <a:lnTo>
                  <a:pt x="0" y="773869"/>
                </a:lnTo>
                <a:lnTo>
                  <a:pt x="1521" y="724929"/>
                </a:lnTo>
                <a:lnTo>
                  <a:pt x="6028" y="676797"/>
                </a:lnTo>
                <a:lnTo>
                  <a:pt x="13429" y="629564"/>
                </a:lnTo>
                <a:lnTo>
                  <a:pt x="23633" y="583322"/>
                </a:lnTo>
                <a:lnTo>
                  <a:pt x="36550" y="538161"/>
                </a:lnTo>
                <a:lnTo>
                  <a:pt x="52089" y="494171"/>
                </a:lnTo>
                <a:lnTo>
                  <a:pt x="70159" y="451444"/>
                </a:lnTo>
                <a:lnTo>
                  <a:pt x="90670" y="410069"/>
                </a:lnTo>
                <a:lnTo>
                  <a:pt x="113530" y="370138"/>
                </a:lnTo>
                <a:lnTo>
                  <a:pt x="138650" y="331741"/>
                </a:lnTo>
                <a:lnTo>
                  <a:pt x="165939" y="294969"/>
                </a:lnTo>
                <a:lnTo>
                  <a:pt x="195306" y="259912"/>
                </a:lnTo>
                <a:lnTo>
                  <a:pt x="226660" y="226661"/>
                </a:lnTo>
                <a:lnTo>
                  <a:pt x="259911" y="195307"/>
                </a:lnTo>
                <a:lnTo>
                  <a:pt x="294968" y="165940"/>
                </a:lnTo>
                <a:lnTo>
                  <a:pt x="331740" y="138651"/>
                </a:lnTo>
                <a:lnTo>
                  <a:pt x="370137" y="113531"/>
                </a:lnTo>
                <a:lnTo>
                  <a:pt x="410068" y="90671"/>
                </a:lnTo>
                <a:lnTo>
                  <a:pt x="451443" y="70160"/>
                </a:lnTo>
                <a:lnTo>
                  <a:pt x="494171" y="52090"/>
                </a:lnTo>
                <a:lnTo>
                  <a:pt x="538160" y="36551"/>
                </a:lnTo>
                <a:lnTo>
                  <a:pt x="583322" y="23634"/>
                </a:lnTo>
                <a:lnTo>
                  <a:pt x="629564" y="13430"/>
                </a:lnTo>
                <a:lnTo>
                  <a:pt x="676796" y="6029"/>
                </a:lnTo>
                <a:lnTo>
                  <a:pt x="724928" y="1522"/>
                </a:lnTo>
                <a:lnTo>
                  <a:pt x="773868" y="0"/>
                </a:lnTo>
                <a:lnTo>
                  <a:pt x="822809" y="1522"/>
                </a:lnTo>
                <a:lnTo>
                  <a:pt x="870941" y="6029"/>
                </a:lnTo>
                <a:lnTo>
                  <a:pt x="918173" y="13430"/>
                </a:lnTo>
                <a:lnTo>
                  <a:pt x="964415" y="23634"/>
                </a:lnTo>
                <a:lnTo>
                  <a:pt x="1009576" y="36551"/>
                </a:lnTo>
                <a:lnTo>
                  <a:pt x="1053566" y="52090"/>
                </a:lnTo>
                <a:lnTo>
                  <a:pt x="1096294" y="70160"/>
                </a:lnTo>
                <a:lnTo>
                  <a:pt x="1137668" y="90671"/>
                </a:lnTo>
                <a:lnTo>
                  <a:pt x="1177599" y="113531"/>
                </a:lnTo>
                <a:lnTo>
                  <a:pt x="1215996" y="138651"/>
                </a:lnTo>
                <a:lnTo>
                  <a:pt x="1252769" y="165940"/>
                </a:lnTo>
                <a:lnTo>
                  <a:pt x="1287826" y="195307"/>
                </a:lnTo>
                <a:lnTo>
                  <a:pt x="1321076" y="226661"/>
                </a:lnTo>
                <a:lnTo>
                  <a:pt x="1352430" y="259912"/>
                </a:lnTo>
                <a:lnTo>
                  <a:pt x="1381797" y="294969"/>
                </a:lnTo>
                <a:lnTo>
                  <a:pt x="1409086" y="331741"/>
                </a:lnTo>
                <a:lnTo>
                  <a:pt x="1434206" y="370138"/>
                </a:lnTo>
                <a:lnTo>
                  <a:pt x="1457066" y="410069"/>
                </a:lnTo>
                <a:lnTo>
                  <a:pt x="1477577" y="451444"/>
                </a:lnTo>
                <a:lnTo>
                  <a:pt x="1495647" y="494171"/>
                </a:lnTo>
                <a:lnTo>
                  <a:pt x="1511186" y="538161"/>
                </a:lnTo>
                <a:lnTo>
                  <a:pt x="1524103" y="583322"/>
                </a:lnTo>
                <a:lnTo>
                  <a:pt x="1534307" y="629564"/>
                </a:lnTo>
                <a:lnTo>
                  <a:pt x="1541708" y="676797"/>
                </a:lnTo>
                <a:lnTo>
                  <a:pt x="1546215" y="724929"/>
                </a:lnTo>
                <a:lnTo>
                  <a:pt x="1547737" y="773883"/>
                </a:lnTo>
                <a:lnTo>
                  <a:pt x="1546215" y="822810"/>
                </a:lnTo>
                <a:lnTo>
                  <a:pt x="1541708" y="870942"/>
                </a:lnTo>
                <a:lnTo>
                  <a:pt x="1534307" y="918174"/>
                </a:lnTo>
                <a:lnTo>
                  <a:pt x="1524103" y="964416"/>
                </a:lnTo>
                <a:lnTo>
                  <a:pt x="1511186" y="1009577"/>
                </a:lnTo>
                <a:lnTo>
                  <a:pt x="1495647" y="1053567"/>
                </a:lnTo>
                <a:lnTo>
                  <a:pt x="1477577" y="1096294"/>
                </a:lnTo>
                <a:lnTo>
                  <a:pt x="1457066" y="1137669"/>
                </a:lnTo>
                <a:lnTo>
                  <a:pt x="1434206" y="1177600"/>
                </a:lnTo>
                <a:lnTo>
                  <a:pt x="1409086" y="1215997"/>
                </a:lnTo>
                <a:lnTo>
                  <a:pt x="1381797" y="1252770"/>
                </a:lnTo>
                <a:lnTo>
                  <a:pt x="1352430" y="1287826"/>
                </a:lnTo>
                <a:lnTo>
                  <a:pt x="1321076" y="1321077"/>
                </a:lnTo>
                <a:lnTo>
                  <a:pt x="1287826" y="1352431"/>
                </a:lnTo>
                <a:lnTo>
                  <a:pt x="1252769" y="1381798"/>
                </a:lnTo>
                <a:lnTo>
                  <a:pt x="1215996" y="1409087"/>
                </a:lnTo>
                <a:lnTo>
                  <a:pt x="1177599" y="1434207"/>
                </a:lnTo>
                <a:lnTo>
                  <a:pt x="1137668" y="1457067"/>
                </a:lnTo>
                <a:lnTo>
                  <a:pt x="1096294" y="1477578"/>
                </a:lnTo>
                <a:lnTo>
                  <a:pt x="1053566" y="1495648"/>
                </a:lnTo>
                <a:lnTo>
                  <a:pt x="1009576" y="1511187"/>
                </a:lnTo>
                <a:lnTo>
                  <a:pt x="964415" y="1524103"/>
                </a:lnTo>
                <a:lnTo>
                  <a:pt x="918173" y="1534308"/>
                </a:lnTo>
                <a:lnTo>
                  <a:pt x="870941" y="1541709"/>
                </a:lnTo>
                <a:lnTo>
                  <a:pt x="822809" y="1546216"/>
                </a:lnTo>
                <a:lnTo>
                  <a:pt x="773868" y="1547738"/>
                </a:lnTo>
                <a:close/>
              </a:path>
            </a:pathLst>
          </a:custGeom>
          <a:solidFill>
            <a:srgbClr val="125B4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1995" y="2449615"/>
            <a:ext cx="17686006" cy="1547738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984199" y="8234087"/>
            <a:ext cx="2571115" cy="501015"/>
          </a:xfrm>
          <a:custGeom>
            <a:avLst/>
            <a:gdLst/>
            <a:ahLst/>
            <a:cxnLst/>
            <a:rect l="l" t="t" r="r" b="b"/>
            <a:pathLst>
              <a:path w="2571115" h="501015">
                <a:moveTo>
                  <a:pt x="2560551" y="235181"/>
                </a:moveTo>
                <a:lnTo>
                  <a:pt x="2482090" y="235181"/>
                </a:lnTo>
                <a:lnTo>
                  <a:pt x="2440081" y="207810"/>
                </a:lnTo>
                <a:lnTo>
                  <a:pt x="2398759" y="179470"/>
                </a:lnTo>
                <a:lnTo>
                  <a:pt x="2358135" y="150171"/>
                </a:lnTo>
                <a:lnTo>
                  <a:pt x="2318222" y="119925"/>
                </a:lnTo>
                <a:lnTo>
                  <a:pt x="2279031" y="88741"/>
                </a:lnTo>
                <a:lnTo>
                  <a:pt x="2240575" y="56632"/>
                </a:lnTo>
                <a:lnTo>
                  <a:pt x="2202865" y="23607"/>
                </a:lnTo>
                <a:lnTo>
                  <a:pt x="2201817" y="13289"/>
                </a:lnTo>
                <a:lnTo>
                  <a:pt x="2214763" y="4264"/>
                </a:lnTo>
                <a:lnTo>
                  <a:pt x="2233017" y="0"/>
                </a:lnTo>
                <a:lnTo>
                  <a:pt x="2247893" y="3961"/>
                </a:lnTo>
                <a:lnTo>
                  <a:pt x="2284914" y="36371"/>
                </a:lnTo>
                <a:lnTo>
                  <a:pt x="2322662" y="67863"/>
                </a:lnTo>
                <a:lnTo>
                  <a:pt x="2361130" y="98432"/>
                </a:lnTo>
                <a:lnTo>
                  <a:pt x="2400306" y="128072"/>
                </a:lnTo>
                <a:lnTo>
                  <a:pt x="2440180" y="156780"/>
                </a:lnTo>
                <a:lnTo>
                  <a:pt x="2480744" y="184550"/>
                </a:lnTo>
                <a:lnTo>
                  <a:pt x="2521986" y="211378"/>
                </a:lnTo>
                <a:lnTo>
                  <a:pt x="2560551" y="235181"/>
                </a:lnTo>
                <a:close/>
              </a:path>
              <a:path w="2571115" h="501015">
                <a:moveTo>
                  <a:pt x="68682" y="211611"/>
                </a:moveTo>
                <a:lnTo>
                  <a:pt x="56305" y="208914"/>
                </a:lnTo>
                <a:lnTo>
                  <a:pt x="61535" y="201626"/>
                </a:lnTo>
                <a:lnTo>
                  <a:pt x="75479" y="193973"/>
                </a:lnTo>
                <a:lnTo>
                  <a:pt x="89244" y="190184"/>
                </a:lnTo>
                <a:lnTo>
                  <a:pt x="137864" y="188287"/>
                </a:lnTo>
                <a:lnTo>
                  <a:pt x="283766" y="184139"/>
                </a:lnTo>
                <a:lnTo>
                  <a:pt x="478362" y="182004"/>
                </a:lnTo>
                <a:lnTo>
                  <a:pt x="676037" y="183474"/>
                </a:lnTo>
                <a:lnTo>
                  <a:pt x="934449" y="190201"/>
                </a:lnTo>
                <a:lnTo>
                  <a:pt x="1247736" y="203932"/>
                </a:lnTo>
                <a:lnTo>
                  <a:pt x="431343" y="203932"/>
                </a:lnTo>
                <a:lnTo>
                  <a:pt x="275946" y="205476"/>
                </a:lnTo>
                <a:lnTo>
                  <a:pt x="120505" y="209610"/>
                </a:lnTo>
                <a:lnTo>
                  <a:pt x="68682" y="211611"/>
                </a:lnTo>
                <a:close/>
              </a:path>
              <a:path w="2571115" h="501015">
                <a:moveTo>
                  <a:pt x="12375" y="260186"/>
                </a:moveTo>
                <a:lnTo>
                  <a:pt x="0" y="257497"/>
                </a:lnTo>
                <a:lnTo>
                  <a:pt x="5230" y="250209"/>
                </a:lnTo>
                <a:lnTo>
                  <a:pt x="19174" y="242554"/>
                </a:lnTo>
                <a:lnTo>
                  <a:pt x="32937" y="238760"/>
                </a:lnTo>
                <a:lnTo>
                  <a:pt x="530025" y="221800"/>
                </a:lnTo>
                <a:lnTo>
                  <a:pt x="632466" y="219335"/>
                </a:lnTo>
                <a:lnTo>
                  <a:pt x="949052" y="213962"/>
                </a:lnTo>
                <a:lnTo>
                  <a:pt x="897298" y="212091"/>
                </a:lnTo>
                <a:lnTo>
                  <a:pt x="638475" y="205427"/>
                </a:lnTo>
                <a:lnTo>
                  <a:pt x="431343" y="203932"/>
                </a:lnTo>
                <a:lnTo>
                  <a:pt x="1247736" y="203932"/>
                </a:lnTo>
                <a:lnTo>
                  <a:pt x="1399179" y="212093"/>
                </a:lnTo>
                <a:lnTo>
                  <a:pt x="1966569" y="219336"/>
                </a:lnTo>
                <a:lnTo>
                  <a:pt x="2069742" y="221802"/>
                </a:lnTo>
                <a:lnTo>
                  <a:pt x="2435644" y="233396"/>
                </a:lnTo>
                <a:lnTo>
                  <a:pt x="1259997" y="233396"/>
                </a:lnTo>
                <a:lnTo>
                  <a:pt x="710913" y="238789"/>
                </a:lnTo>
                <a:lnTo>
                  <a:pt x="112134" y="256136"/>
                </a:lnTo>
                <a:lnTo>
                  <a:pt x="12375" y="260186"/>
                </a:lnTo>
                <a:close/>
              </a:path>
              <a:path w="2571115" h="501015">
                <a:moveTo>
                  <a:pt x="2011150" y="501010"/>
                </a:moveTo>
                <a:lnTo>
                  <a:pt x="2003507" y="500139"/>
                </a:lnTo>
                <a:lnTo>
                  <a:pt x="1998297" y="497119"/>
                </a:lnTo>
                <a:lnTo>
                  <a:pt x="1995667" y="492589"/>
                </a:lnTo>
                <a:lnTo>
                  <a:pt x="1995705" y="487187"/>
                </a:lnTo>
                <a:lnTo>
                  <a:pt x="1998642" y="481555"/>
                </a:lnTo>
                <a:lnTo>
                  <a:pt x="2004630" y="476340"/>
                </a:lnTo>
                <a:lnTo>
                  <a:pt x="2013821" y="472186"/>
                </a:lnTo>
                <a:lnTo>
                  <a:pt x="2063946" y="452944"/>
                </a:lnTo>
                <a:lnTo>
                  <a:pt x="2111648" y="429243"/>
                </a:lnTo>
                <a:lnTo>
                  <a:pt x="2157801" y="402614"/>
                </a:lnTo>
                <a:lnTo>
                  <a:pt x="2248964" y="346703"/>
                </a:lnTo>
                <a:lnTo>
                  <a:pt x="2276485" y="331034"/>
                </a:lnTo>
                <a:lnTo>
                  <a:pt x="2304344" y="316434"/>
                </a:lnTo>
                <a:lnTo>
                  <a:pt x="2332551" y="302884"/>
                </a:lnTo>
                <a:lnTo>
                  <a:pt x="2361116" y="290364"/>
                </a:lnTo>
                <a:lnTo>
                  <a:pt x="2307586" y="287868"/>
                </a:lnTo>
                <a:lnTo>
                  <a:pt x="1359837" y="233499"/>
                </a:lnTo>
                <a:lnTo>
                  <a:pt x="1259997" y="233396"/>
                </a:lnTo>
                <a:lnTo>
                  <a:pt x="2435644" y="233396"/>
                </a:lnTo>
                <a:lnTo>
                  <a:pt x="2482090" y="235181"/>
                </a:lnTo>
                <a:lnTo>
                  <a:pt x="2560551" y="235181"/>
                </a:lnTo>
                <a:lnTo>
                  <a:pt x="2564612" y="237687"/>
                </a:lnTo>
                <a:lnTo>
                  <a:pt x="2565218" y="238147"/>
                </a:lnTo>
                <a:lnTo>
                  <a:pt x="2566017" y="238807"/>
                </a:lnTo>
                <a:lnTo>
                  <a:pt x="1845839" y="238807"/>
                </a:lnTo>
                <a:lnTo>
                  <a:pt x="2414567" y="270000"/>
                </a:lnTo>
                <a:lnTo>
                  <a:pt x="2539520" y="270000"/>
                </a:lnTo>
                <a:lnTo>
                  <a:pt x="2517478" y="282845"/>
                </a:lnTo>
                <a:lnTo>
                  <a:pt x="2498386" y="293478"/>
                </a:lnTo>
                <a:lnTo>
                  <a:pt x="2432259" y="293478"/>
                </a:lnTo>
                <a:lnTo>
                  <a:pt x="2384791" y="311590"/>
                </a:lnTo>
                <a:lnTo>
                  <a:pt x="2338474" y="332546"/>
                </a:lnTo>
                <a:lnTo>
                  <a:pt x="2293129" y="356201"/>
                </a:lnTo>
                <a:lnTo>
                  <a:pt x="2248580" y="382412"/>
                </a:lnTo>
                <a:lnTo>
                  <a:pt x="2236232" y="390075"/>
                </a:lnTo>
                <a:lnTo>
                  <a:pt x="2306786" y="390075"/>
                </a:lnTo>
                <a:lnTo>
                  <a:pt x="2297727" y="394232"/>
                </a:lnTo>
                <a:lnTo>
                  <a:pt x="2252549" y="413907"/>
                </a:lnTo>
                <a:lnTo>
                  <a:pt x="2206986" y="432707"/>
                </a:lnTo>
                <a:lnTo>
                  <a:pt x="2161048" y="450629"/>
                </a:lnTo>
                <a:lnTo>
                  <a:pt x="2114744" y="467670"/>
                </a:lnTo>
                <a:lnTo>
                  <a:pt x="2068086" y="483825"/>
                </a:lnTo>
                <a:lnTo>
                  <a:pt x="2021082" y="499092"/>
                </a:lnTo>
                <a:lnTo>
                  <a:pt x="2011150" y="501010"/>
                </a:lnTo>
                <a:close/>
              </a:path>
              <a:path w="2571115" h="501015">
                <a:moveTo>
                  <a:pt x="2539520" y="270000"/>
                </a:moveTo>
                <a:lnTo>
                  <a:pt x="2414567" y="270000"/>
                </a:lnTo>
                <a:lnTo>
                  <a:pt x="2424943" y="266500"/>
                </a:lnTo>
                <a:lnTo>
                  <a:pt x="2435370" y="263126"/>
                </a:lnTo>
                <a:lnTo>
                  <a:pt x="2445846" y="259875"/>
                </a:lnTo>
                <a:lnTo>
                  <a:pt x="2456371" y="256742"/>
                </a:lnTo>
                <a:lnTo>
                  <a:pt x="2403814" y="254712"/>
                </a:lnTo>
                <a:lnTo>
                  <a:pt x="1845839" y="238807"/>
                </a:lnTo>
                <a:lnTo>
                  <a:pt x="2566017" y="238807"/>
                </a:lnTo>
                <a:lnTo>
                  <a:pt x="2570895" y="242554"/>
                </a:lnTo>
                <a:lnTo>
                  <a:pt x="2570769" y="244567"/>
                </a:lnTo>
                <a:lnTo>
                  <a:pt x="2570587" y="246765"/>
                </a:lnTo>
                <a:lnTo>
                  <a:pt x="2567461" y="250596"/>
                </a:lnTo>
                <a:lnTo>
                  <a:pt x="2565842" y="253529"/>
                </a:lnTo>
                <a:lnTo>
                  <a:pt x="2563136" y="256199"/>
                </a:lnTo>
                <a:lnTo>
                  <a:pt x="2560130" y="257989"/>
                </a:lnTo>
                <a:lnTo>
                  <a:pt x="2539520" y="270000"/>
                </a:lnTo>
                <a:close/>
              </a:path>
              <a:path w="2571115" h="501015">
                <a:moveTo>
                  <a:pt x="2306786" y="390075"/>
                </a:moveTo>
                <a:lnTo>
                  <a:pt x="2236232" y="390075"/>
                </a:lnTo>
                <a:lnTo>
                  <a:pt x="2287202" y="367700"/>
                </a:lnTo>
                <a:lnTo>
                  <a:pt x="2337645" y="344174"/>
                </a:lnTo>
                <a:lnTo>
                  <a:pt x="2387538" y="319500"/>
                </a:lnTo>
                <a:lnTo>
                  <a:pt x="2436858" y="293679"/>
                </a:lnTo>
                <a:lnTo>
                  <a:pt x="2432259" y="293478"/>
                </a:lnTo>
                <a:lnTo>
                  <a:pt x="2498386" y="293478"/>
                </a:lnTo>
                <a:lnTo>
                  <a:pt x="2474380" y="306846"/>
                </a:lnTo>
                <a:lnTo>
                  <a:pt x="2430845" y="329989"/>
                </a:lnTo>
                <a:lnTo>
                  <a:pt x="2386885" y="352269"/>
                </a:lnTo>
                <a:lnTo>
                  <a:pt x="2342509" y="373685"/>
                </a:lnTo>
                <a:lnTo>
                  <a:pt x="2306786" y="390075"/>
                </a:lnTo>
                <a:close/>
              </a:path>
            </a:pathLst>
          </a:custGeom>
          <a:solidFill>
            <a:srgbClr val="64B1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848899" y="8357713"/>
            <a:ext cx="2571115" cy="501015"/>
          </a:xfrm>
          <a:custGeom>
            <a:avLst/>
            <a:gdLst/>
            <a:ahLst/>
            <a:cxnLst/>
            <a:rect l="l" t="t" r="r" b="b"/>
            <a:pathLst>
              <a:path w="2571115" h="501015">
                <a:moveTo>
                  <a:pt x="2560551" y="235181"/>
                </a:moveTo>
                <a:lnTo>
                  <a:pt x="2482090" y="235181"/>
                </a:lnTo>
                <a:lnTo>
                  <a:pt x="2440081" y="207810"/>
                </a:lnTo>
                <a:lnTo>
                  <a:pt x="2398759" y="179470"/>
                </a:lnTo>
                <a:lnTo>
                  <a:pt x="2358135" y="150171"/>
                </a:lnTo>
                <a:lnTo>
                  <a:pt x="2318222" y="119925"/>
                </a:lnTo>
                <a:lnTo>
                  <a:pt x="2279031" y="88741"/>
                </a:lnTo>
                <a:lnTo>
                  <a:pt x="2240575" y="56632"/>
                </a:lnTo>
                <a:lnTo>
                  <a:pt x="2202865" y="23607"/>
                </a:lnTo>
                <a:lnTo>
                  <a:pt x="2201817" y="13289"/>
                </a:lnTo>
                <a:lnTo>
                  <a:pt x="2214763" y="4264"/>
                </a:lnTo>
                <a:lnTo>
                  <a:pt x="2233017" y="0"/>
                </a:lnTo>
                <a:lnTo>
                  <a:pt x="2247893" y="3961"/>
                </a:lnTo>
                <a:lnTo>
                  <a:pt x="2284914" y="36371"/>
                </a:lnTo>
                <a:lnTo>
                  <a:pt x="2322662" y="67863"/>
                </a:lnTo>
                <a:lnTo>
                  <a:pt x="2361130" y="98432"/>
                </a:lnTo>
                <a:lnTo>
                  <a:pt x="2400306" y="128072"/>
                </a:lnTo>
                <a:lnTo>
                  <a:pt x="2440180" y="156780"/>
                </a:lnTo>
                <a:lnTo>
                  <a:pt x="2480744" y="184550"/>
                </a:lnTo>
                <a:lnTo>
                  <a:pt x="2521986" y="211378"/>
                </a:lnTo>
                <a:lnTo>
                  <a:pt x="2560551" y="235181"/>
                </a:lnTo>
                <a:close/>
              </a:path>
              <a:path w="2571115" h="501015">
                <a:moveTo>
                  <a:pt x="68682" y="211611"/>
                </a:moveTo>
                <a:lnTo>
                  <a:pt x="56305" y="208914"/>
                </a:lnTo>
                <a:lnTo>
                  <a:pt x="61535" y="201626"/>
                </a:lnTo>
                <a:lnTo>
                  <a:pt x="75479" y="193973"/>
                </a:lnTo>
                <a:lnTo>
                  <a:pt x="89244" y="190184"/>
                </a:lnTo>
                <a:lnTo>
                  <a:pt x="137864" y="188287"/>
                </a:lnTo>
                <a:lnTo>
                  <a:pt x="283766" y="184139"/>
                </a:lnTo>
                <a:lnTo>
                  <a:pt x="478362" y="182004"/>
                </a:lnTo>
                <a:lnTo>
                  <a:pt x="676037" y="183474"/>
                </a:lnTo>
                <a:lnTo>
                  <a:pt x="934449" y="190201"/>
                </a:lnTo>
                <a:lnTo>
                  <a:pt x="1247736" y="203932"/>
                </a:lnTo>
                <a:lnTo>
                  <a:pt x="431343" y="203932"/>
                </a:lnTo>
                <a:lnTo>
                  <a:pt x="275946" y="205476"/>
                </a:lnTo>
                <a:lnTo>
                  <a:pt x="120505" y="209610"/>
                </a:lnTo>
                <a:lnTo>
                  <a:pt x="68682" y="211611"/>
                </a:lnTo>
                <a:close/>
              </a:path>
              <a:path w="2571115" h="501015">
                <a:moveTo>
                  <a:pt x="12375" y="260186"/>
                </a:moveTo>
                <a:lnTo>
                  <a:pt x="0" y="257497"/>
                </a:lnTo>
                <a:lnTo>
                  <a:pt x="5230" y="250209"/>
                </a:lnTo>
                <a:lnTo>
                  <a:pt x="19174" y="242554"/>
                </a:lnTo>
                <a:lnTo>
                  <a:pt x="32937" y="238760"/>
                </a:lnTo>
                <a:lnTo>
                  <a:pt x="530025" y="221800"/>
                </a:lnTo>
                <a:lnTo>
                  <a:pt x="632466" y="219335"/>
                </a:lnTo>
                <a:lnTo>
                  <a:pt x="949052" y="213962"/>
                </a:lnTo>
                <a:lnTo>
                  <a:pt x="897298" y="212091"/>
                </a:lnTo>
                <a:lnTo>
                  <a:pt x="638475" y="205427"/>
                </a:lnTo>
                <a:lnTo>
                  <a:pt x="431343" y="203932"/>
                </a:lnTo>
                <a:lnTo>
                  <a:pt x="1247736" y="203932"/>
                </a:lnTo>
                <a:lnTo>
                  <a:pt x="1399179" y="212093"/>
                </a:lnTo>
                <a:lnTo>
                  <a:pt x="1966569" y="219336"/>
                </a:lnTo>
                <a:lnTo>
                  <a:pt x="2069742" y="221802"/>
                </a:lnTo>
                <a:lnTo>
                  <a:pt x="2435644" y="233396"/>
                </a:lnTo>
                <a:lnTo>
                  <a:pt x="1259997" y="233396"/>
                </a:lnTo>
                <a:lnTo>
                  <a:pt x="710913" y="238789"/>
                </a:lnTo>
                <a:lnTo>
                  <a:pt x="112134" y="256136"/>
                </a:lnTo>
                <a:lnTo>
                  <a:pt x="12375" y="260186"/>
                </a:lnTo>
                <a:close/>
              </a:path>
              <a:path w="2571115" h="501015">
                <a:moveTo>
                  <a:pt x="2011150" y="501010"/>
                </a:moveTo>
                <a:lnTo>
                  <a:pt x="2003507" y="500139"/>
                </a:lnTo>
                <a:lnTo>
                  <a:pt x="1998297" y="497119"/>
                </a:lnTo>
                <a:lnTo>
                  <a:pt x="1995667" y="492589"/>
                </a:lnTo>
                <a:lnTo>
                  <a:pt x="1995705" y="487187"/>
                </a:lnTo>
                <a:lnTo>
                  <a:pt x="1998642" y="481555"/>
                </a:lnTo>
                <a:lnTo>
                  <a:pt x="2004630" y="476340"/>
                </a:lnTo>
                <a:lnTo>
                  <a:pt x="2013821" y="472186"/>
                </a:lnTo>
                <a:lnTo>
                  <a:pt x="2063946" y="452944"/>
                </a:lnTo>
                <a:lnTo>
                  <a:pt x="2111648" y="429243"/>
                </a:lnTo>
                <a:lnTo>
                  <a:pt x="2157801" y="402614"/>
                </a:lnTo>
                <a:lnTo>
                  <a:pt x="2248964" y="346703"/>
                </a:lnTo>
                <a:lnTo>
                  <a:pt x="2276485" y="331034"/>
                </a:lnTo>
                <a:lnTo>
                  <a:pt x="2304344" y="316434"/>
                </a:lnTo>
                <a:lnTo>
                  <a:pt x="2332551" y="302884"/>
                </a:lnTo>
                <a:lnTo>
                  <a:pt x="2361116" y="290364"/>
                </a:lnTo>
                <a:lnTo>
                  <a:pt x="2307586" y="287868"/>
                </a:lnTo>
                <a:lnTo>
                  <a:pt x="1359837" y="233499"/>
                </a:lnTo>
                <a:lnTo>
                  <a:pt x="1259997" y="233396"/>
                </a:lnTo>
                <a:lnTo>
                  <a:pt x="2435644" y="233396"/>
                </a:lnTo>
                <a:lnTo>
                  <a:pt x="2482090" y="235181"/>
                </a:lnTo>
                <a:lnTo>
                  <a:pt x="2560551" y="235181"/>
                </a:lnTo>
                <a:lnTo>
                  <a:pt x="2564612" y="237687"/>
                </a:lnTo>
                <a:lnTo>
                  <a:pt x="2565218" y="238147"/>
                </a:lnTo>
                <a:lnTo>
                  <a:pt x="2566017" y="238807"/>
                </a:lnTo>
                <a:lnTo>
                  <a:pt x="1845839" y="238807"/>
                </a:lnTo>
                <a:lnTo>
                  <a:pt x="2414567" y="270000"/>
                </a:lnTo>
                <a:lnTo>
                  <a:pt x="2539520" y="270000"/>
                </a:lnTo>
                <a:lnTo>
                  <a:pt x="2517478" y="282845"/>
                </a:lnTo>
                <a:lnTo>
                  <a:pt x="2498386" y="293478"/>
                </a:lnTo>
                <a:lnTo>
                  <a:pt x="2432259" y="293478"/>
                </a:lnTo>
                <a:lnTo>
                  <a:pt x="2384791" y="311590"/>
                </a:lnTo>
                <a:lnTo>
                  <a:pt x="2338474" y="332546"/>
                </a:lnTo>
                <a:lnTo>
                  <a:pt x="2293129" y="356201"/>
                </a:lnTo>
                <a:lnTo>
                  <a:pt x="2248580" y="382412"/>
                </a:lnTo>
                <a:lnTo>
                  <a:pt x="2236232" y="390075"/>
                </a:lnTo>
                <a:lnTo>
                  <a:pt x="2306786" y="390075"/>
                </a:lnTo>
                <a:lnTo>
                  <a:pt x="2297727" y="394232"/>
                </a:lnTo>
                <a:lnTo>
                  <a:pt x="2252549" y="413907"/>
                </a:lnTo>
                <a:lnTo>
                  <a:pt x="2206986" y="432707"/>
                </a:lnTo>
                <a:lnTo>
                  <a:pt x="2161048" y="450629"/>
                </a:lnTo>
                <a:lnTo>
                  <a:pt x="2114744" y="467670"/>
                </a:lnTo>
                <a:lnTo>
                  <a:pt x="2068086" y="483825"/>
                </a:lnTo>
                <a:lnTo>
                  <a:pt x="2021082" y="499092"/>
                </a:lnTo>
                <a:lnTo>
                  <a:pt x="2011150" y="501010"/>
                </a:lnTo>
                <a:close/>
              </a:path>
              <a:path w="2571115" h="501015">
                <a:moveTo>
                  <a:pt x="2539520" y="270000"/>
                </a:moveTo>
                <a:lnTo>
                  <a:pt x="2414567" y="270000"/>
                </a:lnTo>
                <a:lnTo>
                  <a:pt x="2424943" y="266500"/>
                </a:lnTo>
                <a:lnTo>
                  <a:pt x="2435370" y="263126"/>
                </a:lnTo>
                <a:lnTo>
                  <a:pt x="2445846" y="259875"/>
                </a:lnTo>
                <a:lnTo>
                  <a:pt x="2456371" y="256742"/>
                </a:lnTo>
                <a:lnTo>
                  <a:pt x="2403814" y="254712"/>
                </a:lnTo>
                <a:lnTo>
                  <a:pt x="1845839" y="238807"/>
                </a:lnTo>
                <a:lnTo>
                  <a:pt x="2566017" y="238807"/>
                </a:lnTo>
                <a:lnTo>
                  <a:pt x="2570895" y="242554"/>
                </a:lnTo>
                <a:lnTo>
                  <a:pt x="2570769" y="244567"/>
                </a:lnTo>
                <a:lnTo>
                  <a:pt x="2570587" y="246765"/>
                </a:lnTo>
                <a:lnTo>
                  <a:pt x="2567461" y="250596"/>
                </a:lnTo>
                <a:lnTo>
                  <a:pt x="2565842" y="253529"/>
                </a:lnTo>
                <a:lnTo>
                  <a:pt x="2563136" y="256199"/>
                </a:lnTo>
                <a:lnTo>
                  <a:pt x="2560130" y="257989"/>
                </a:lnTo>
                <a:lnTo>
                  <a:pt x="2539520" y="270000"/>
                </a:lnTo>
                <a:close/>
              </a:path>
              <a:path w="2571115" h="501015">
                <a:moveTo>
                  <a:pt x="2306786" y="390075"/>
                </a:moveTo>
                <a:lnTo>
                  <a:pt x="2236232" y="390075"/>
                </a:lnTo>
                <a:lnTo>
                  <a:pt x="2287202" y="367700"/>
                </a:lnTo>
                <a:lnTo>
                  <a:pt x="2337645" y="344174"/>
                </a:lnTo>
                <a:lnTo>
                  <a:pt x="2387538" y="319500"/>
                </a:lnTo>
                <a:lnTo>
                  <a:pt x="2436858" y="293679"/>
                </a:lnTo>
                <a:lnTo>
                  <a:pt x="2432259" y="293478"/>
                </a:lnTo>
                <a:lnTo>
                  <a:pt x="2498386" y="293478"/>
                </a:lnTo>
                <a:lnTo>
                  <a:pt x="2474380" y="306846"/>
                </a:lnTo>
                <a:lnTo>
                  <a:pt x="2430845" y="329989"/>
                </a:lnTo>
                <a:lnTo>
                  <a:pt x="2386885" y="352269"/>
                </a:lnTo>
                <a:lnTo>
                  <a:pt x="2342509" y="373685"/>
                </a:lnTo>
                <a:lnTo>
                  <a:pt x="2306786" y="390075"/>
                </a:lnTo>
                <a:close/>
              </a:path>
            </a:pathLst>
          </a:custGeom>
          <a:solidFill>
            <a:srgbClr val="64B1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5667032"/>
            <a:ext cx="598170" cy="501015"/>
          </a:xfrm>
          <a:custGeom>
            <a:avLst/>
            <a:gdLst/>
            <a:ahLst/>
            <a:cxnLst/>
            <a:rect l="l" t="t" r="r" b="b"/>
            <a:pathLst>
              <a:path w="598170" h="501014">
                <a:moveTo>
                  <a:pt x="587550" y="235181"/>
                </a:moveTo>
                <a:lnTo>
                  <a:pt x="509089" y="235181"/>
                </a:lnTo>
                <a:lnTo>
                  <a:pt x="467080" y="207810"/>
                </a:lnTo>
                <a:lnTo>
                  <a:pt x="425758" y="179470"/>
                </a:lnTo>
                <a:lnTo>
                  <a:pt x="385134" y="150171"/>
                </a:lnTo>
                <a:lnTo>
                  <a:pt x="345221" y="119925"/>
                </a:lnTo>
                <a:lnTo>
                  <a:pt x="306030" y="88741"/>
                </a:lnTo>
                <a:lnTo>
                  <a:pt x="267574" y="56632"/>
                </a:lnTo>
                <a:lnTo>
                  <a:pt x="229864" y="23607"/>
                </a:lnTo>
                <a:lnTo>
                  <a:pt x="228816" y="13289"/>
                </a:lnTo>
                <a:lnTo>
                  <a:pt x="241762" y="4264"/>
                </a:lnTo>
                <a:lnTo>
                  <a:pt x="260016" y="0"/>
                </a:lnTo>
                <a:lnTo>
                  <a:pt x="274893" y="3961"/>
                </a:lnTo>
                <a:lnTo>
                  <a:pt x="311913" y="36371"/>
                </a:lnTo>
                <a:lnTo>
                  <a:pt x="349661" y="67863"/>
                </a:lnTo>
                <a:lnTo>
                  <a:pt x="388129" y="98432"/>
                </a:lnTo>
                <a:lnTo>
                  <a:pt x="427305" y="128072"/>
                </a:lnTo>
                <a:lnTo>
                  <a:pt x="467179" y="156780"/>
                </a:lnTo>
                <a:lnTo>
                  <a:pt x="507743" y="184550"/>
                </a:lnTo>
                <a:lnTo>
                  <a:pt x="548986" y="211378"/>
                </a:lnTo>
                <a:lnTo>
                  <a:pt x="587550" y="235181"/>
                </a:lnTo>
                <a:close/>
              </a:path>
              <a:path w="598170" h="501014">
                <a:moveTo>
                  <a:pt x="566519" y="270000"/>
                </a:moveTo>
                <a:lnTo>
                  <a:pt x="441566" y="270000"/>
                </a:lnTo>
                <a:lnTo>
                  <a:pt x="451942" y="266500"/>
                </a:lnTo>
                <a:lnTo>
                  <a:pt x="462369" y="263126"/>
                </a:lnTo>
                <a:lnTo>
                  <a:pt x="472845" y="259875"/>
                </a:lnTo>
                <a:lnTo>
                  <a:pt x="483370" y="256742"/>
                </a:lnTo>
                <a:lnTo>
                  <a:pt x="0" y="241473"/>
                </a:lnTo>
                <a:lnTo>
                  <a:pt x="0" y="219484"/>
                </a:lnTo>
                <a:lnTo>
                  <a:pt x="509089" y="235181"/>
                </a:lnTo>
                <a:lnTo>
                  <a:pt x="587550" y="235181"/>
                </a:lnTo>
                <a:lnTo>
                  <a:pt x="591611" y="237687"/>
                </a:lnTo>
                <a:lnTo>
                  <a:pt x="592217" y="238147"/>
                </a:lnTo>
                <a:lnTo>
                  <a:pt x="592771" y="238619"/>
                </a:lnTo>
                <a:lnTo>
                  <a:pt x="597932" y="242583"/>
                </a:lnTo>
                <a:lnTo>
                  <a:pt x="597586" y="246765"/>
                </a:lnTo>
                <a:lnTo>
                  <a:pt x="594460" y="250596"/>
                </a:lnTo>
                <a:lnTo>
                  <a:pt x="592841" y="253529"/>
                </a:lnTo>
                <a:lnTo>
                  <a:pt x="590135" y="256199"/>
                </a:lnTo>
                <a:lnTo>
                  <a:pt x="587129" y="257989"/>
                </a:lnTo>
                <a:lnTo>
                  <a:pt x="566519" y="270000"/>
                </a:lnTo>
                <a:close/>
              </a:path>
              <a:path w="598170" h="501014">
                <a:moveTo>
                  <a:pt x="38149" y="501010"/>
                </a:moveTo>
                <a:lnTo>
                  <a:pt x="30506" y="500139"/>
                </a:lnTo>
                <a:lnTo>
                  <a:pt x="25296" y="497119"/>
                </a:lnTo>
                <a:lnTo>
                  <a:pt x="22666" y="492589"/>
                </a:lnTo>
                <a:lnTo>
                  <a:pt x="22704" y="487187"/>
                </a:lnTo>
                <a:lnTo>
                  <a:pt x="25641" y="481555"/>
                </a:lnTo>
                <a:lnTo>
                  <a:pt x="31629" y="476340"/>
                </a:lnTo>
                <a:lnTo>
                  <a:pt x="40820" y="472186"/>
                </a:lnTo>
                <a:lnTo>
                  <a:pt x="90945" y="452944"/>
                </a:lnTo>
                <a:lnTo>
                  <a:pt x="138647" y="429243"/>
                </a:lnTo>
                <a:lnTo>
                  <a:pt x="184800" y="402614"/>
                </a:lnTo>
                <a:lnTo>
                  <a:pt x="275963" y="346703"/>
                </a:lnTo>
                <a:lnTo>
                  <a:pt x="303484" y="331034"/>
                </a:lnTo>
                <a:lnTo>
                  <a:pt x="331343" y="316434"/>
                </a:lnTo>
                <a:lnTo>
                  <a:pt x="359550" y="302884"/>
                </a:lnTo>
                <a:lnTo>
                  <a:pt x="388115" y="290364"/>
                </a:lnTo>
                <a:lnTo>
                  <a:pt x="0" y="269920"/>
                </a:lnTo>
                <a:lnTo>
                  <a:pt x="0" y="246472"/>
                </a:lnTo>
                <a:lnTo>
                  <a:pt x="441566" y="270000"/>
                </a:lnTo>
                <a:lnTo>
                  <a:pt x="566519" y="270000"/>
                </a:lnTo>
                <a:lnTo>
                  <a:pt x="544477" y="282845"/>
                </a:lnTo>
                <a:lnTo>
                  <a:pt x="525385" y="293478"/>
                </a:lnTo>
                <a:lnTo>
                  <a:pt x="459258" y="293478"/>
                </a:lnTo>
                <a:lnTo>
                  <a:pt x="411790" y="311590"/>
                </a:lnTo>
                <a:lnTo>
                  <a:pt x="365473" y="332546"/>
                </a:lnTo>
                <a:lnTo>
                  <a:pt x="320128" y="356201"/>
                </a:lnTo>
                <a:lnTo>
                  <a:pt x="275580" y="382412"/>
                </a:lnTo>
                <a:lnTo>
                  <a:pt x="263231" y="390075"/>
                </a:lnTo>
                <a:lnTo>
                  <a:pt x="333785" y="390075"/>
                </a:lnTo>
                <a:lnTo>
                  <a:pt x="324726" y="394232"/>
                </a:lnTo>
                <a:lnTo>
                  <a:pt x="279548" y="413907"/>
                </a:lnTo>
                <a:lnTo>
                  <a:pt x="233985" y="432707"/>
                </a:lnTo>
                <a:lnTo>
                  <a:pt x="188047" y="450629"/>
                </a:lnTo>
                <a:lnTo>
                  <a:pt x="141743" y="467670"/>
                </a:lnTo>
                <a:lnTo>
                  <a:pt x="95085" y="483825"/>
                </a:lnTo>
                <a:lnTo>
                  <a:pt x="48081" y="499092"/>
                </a:lnTo>
                <a:lnTo>
                  <a:pt x="38149" y="501010"/>
                </a:lnTo>
                <a:close/>
              </a:path>
              <a:path w="598170" h="501014">
                <a:moveTo>
                  <a:pt x="333785" y="390075"/>
                </a:moveTo>
                <a:lnTo>
                  <a:pt x="263231" y="390075"/>
                </a:lnTo>
                <a:lnTo>
                  <a:pt x="314201" y="367700"/>
                </a:lnTo>
                <a:lnTo>
                  <a:pt x="364644" y="344174"/>
                </a:lnTo>
                <a:lnTo>
                  <a:pt x="414537" y="319500"/>
                </a:lnTo>
                <a:lnTo>
                  <a:pt x="463857" y="293679"/>
                </a:lnTo>
                <a:lnTo>
                  <a:pt x="459258" y="293478"/>
                </a:lnTo>
                <a:lnTo>
                  <a:pt x="525385" y="293478"/>
                </a:lnTo>
                <a:lnTo>
                  <a:pt x="501379" y="306846"/>
                </a:lnTo>
                <a:lnTo>
                  <a:pt x="457844" y="329989"/>
                </a:lnTo>
                <a:lnTo>
                  <a:pt x="413884" y="352269"/>
                </a:lnTo>
                <a:lnTo>
                  <a:pt x="369508" y="373685"/>
                </a:lnTo>
                <a:lnTo>
                  <a:pt x="333785" y="390075"/>
                </a:lnTo>
                <a:close/>
              </a:path>
            </a:pathLst>
          </a:custGeom>
          <a:solidFill>
            <a:srgbClr val="64B1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8234087"/>
            <a:ext cx="598170" cy="501015"/>
          </a:xfrm>
          <a:custGeom>
            <a:avLst/>
            <a:gdLst/>
            <a:ahLst/>
            <a:cxnLst/>
            <a:rect l="l" t="t" r="r" b="b"/>
            <a:pathLst>
              <a:path w="598170" h="501015">
                <a:moveTo>
                  <a:pt x="587550" y="235181"/>
                </a:moveTo>
                <a:lnTo>
                  <a:pt x="509089" y="235181"/>
                </a:lnTo>
                <a:lnTo>
                  <a:pt x="467080" y="207810"/>
                </a:lnTo>
                <a:lnTo>
                  <a:pt x="425758" y="179470"/>
                </a:lnTo>
                <a:lnTo>
                  <a:pt x="385134" y="150171"/>
                </a:lnTo>
                <a:lnTo>
                  <a:pt x="345221" y="119925"/>
                </a:lnTo>
                <a:lnTo>
                  <a:pt x="306030" y="88741"/>
                </a:lnTo>
                <a:lnTo>
                  <a:pt x="267574" y="56632"/>
                </a:lnTo>
                <a:lnTo>
                  <a:pt x="229864" y="23607"/>
                </a:lnTo>
                <a:lnTo>
                  <a:pt x="228816" y="13289"/>
                </a:lnTo>
                <a:lnTo>
                  <a:pt x="241762" y="4264"/>
                </a:lnTo>
                <a:lnTo>
                  <a:pt x="260016" y="0"/>
                </a:lnTo>
                <a:lnTo>
                  <a:pt x="274893" y="3961"/>
                </a:lnTo>
                <a:lnTo>
                  <a:pt x="311913" y="36371"/>
                </a:lnTo>
                <a:lnTo>
                  <a:pt x="349661" y="67863"/>
                </a:lnTo>
                <a:lnTo>
                  <a:pt x="388129" y="98432"/>
                </a:lnTo>
                <a:lnTo>
                  <a:pt x="427305" y="128072"/>
                </a:lnTo>
                <a:lnTo>
                  <a:pt x="467179" y="156780"/>
                </a:lnTo>
                <a:lnTo>
                  <a:pt x="507743" y="184550"/>
                </a:lnTo>
                <a:lnTo>
                  <a:pt x="548986" y="211378"/>
                </a:lnTo>
                <a:lnTo>
                  <a:pt x="587550" y="235181"/>
                </a:lnTo>
                <a:close/>
              </a:path>
              <a:path w="598170" h="501015">
                <a:moveTo>
                  <a:pt x="566519" y="270000"/>
                </a:moveTo>
                <a:lnTo>
                  <a:pt x="441566" y="270000"/>
                </a:lnTo>
                <a:lnTo>
                  <a:pt x="451942" y="266500"/>
                </a:lnTo>
                <a:lnTo>
                  <a:pt x="462369" y="263126"/>
                </a:lnTo>
                <a:lnTo>
                  <a:pt x="472845" y="259875"/>
                </a:lnTo>
                <a:lnTo>
                  <a:pt x="483370" y="256742"/>
                </a:lnTo>
                <a:lnTo>
                  <a:pt x="0" y="241473"/>
                </a:lnTo>
                <a:lnTo>
                  <a:pt x="0" y="219484"/>
                </a:lnTo>
                <a:lnTo>
                  <a:pt x="509089" y="235181"/>
                </a:lnTo>
                <a:lnTo>
                  <a:pt x="587550" y="235181"/>
                </a:lnTo>
                <a:lnTo>
                  <a:pt x="591611" y="237687"/>
                </a:lnTo>
                <a:lnTo>
                  <a:pt x="592217" y="238147"/>
                </a:lnTo>
                <a:lnTo>
                  <a:pt x="592771" y="238619"/>
                </a:lnTo>
                <a:lnTo>
                  <a:pt x="597932" y="242583"/>
                </a:lnTo>
                <a:lnTo>
                  <a:pt x="597586" y="246765"/>
                </a:lnTo>
                <a:lnTo>
                  <a:pt x="594460" y="250596"/>
                </a:lnTo>
                <a:lnTo>
                  <a:pt x="592841" y="253529"/>
                </a:lnTo>
                <a:lnTo>
                  <a:pt x="590135" y="256199"/>
                </a:lnTo>
                <a:lnTo>
                  <a:pt x="587129" y="257989"/>
                </a:lnTo>
                <a:lnTo>
                  <a:pt x="566519" y="270000"/>
                </a:lnTo>
                <a:close/>
              </a:path>
              <a:path w="598170" h="501015">
                <a:moveTo>
                  <a:pt x="38149" y="501010"/>
                </a:moveTo>
                <a:lnTo>
                  <a:pt x="30506" y="500139"/>
                </a:lnTo>
                <a:lnTo>
                  <a:pt x="25296" y="497119"/>
                </a:lnTo>
                <a:lnTo>
                  <a:pt x="22666" y="492589"/>
                </a:lnTo>
                <a:lnTo>
                  <a:pt x="22704" y="487187"/>
                </a:lnTo>
                <a:lnTo>
                  <a:pt x="25641" y="481555"/>
                </a:lnTo>
                <a:lnTo>
                  <a:pt x="31629" y="476340"/>
                </a:lnTo>
                <a:lnTo>
                  <a:pt x="40820" y="472186"/>
                </a:lnTo>
                <a:lnTo>
                  <a:pt x="90945" y="452944"/>
                </a:lnTo>
                <a:lnTo>
                  <a:pt x="138647" y="429243"/>
                </a:lnTo>
                <a:lnTo>
                  <a:pt x="184800" y="402614"/>
                </a:lnTo>
                <a:lnTo>
                  <a:pt x="275963" y="346703"/>
                </a:lnTo>
                <a:lnTo>
                  <a:pt x="303484" y="331034"/>
                </a:lnTo>
                <a:lnTo>
                  <a:pt x="331343" y="316434"/>
                </a:lnTo>
                <a:lnTo>
                  <a:pt x="359550" y="302884"/>
                </a:lnTo>
                <a:lnTo>
                  <a:pt x="388115" y="290364"/>
                </a:lnTo>
                <a:lnTo>
                  <a:pt x="0" y="269920"/>
                </a:lnTo>
                <a:lnTo>
                  <a:pt x="0" y="246472"/>
                </a:lnTo>
                <a:lnTo>
                  <a:pt x="441566" y="270000"/>
                </a:lnTo>
                <a:lnTo>
                  <a:pt x="566519" y="270000"/>
                </a:lnTo>
                <a:lnTo>
                  <a:pt x="544477" y="282845"/>
                </a:lnTo>
                <a:lnTo>
                  <a:pt x="525385" y="293478"/>
                </a:lnTo>
                <a:lnTo>
                  <a:pt x="459258" y="293478"/>
                </a:lnTo>
                <a:lnTo>
                  <a:pt x="411790" y="311590"/>
                </a:lnTo>
                <a:lnTo>
                  <a:pt x="365473" y="332546"/>
                </a:lnTo>
                <a:lnTo>
                  <a:pt x="320128" y="356201"/>
                </a:lnTo>
                <a:lnTo>
                  <a:pt x="275580" y="382412"/>
                </a:lnTo>
                <a:lnTo>
                  <a:pt x="263231" y="390075"/>
                </a:lnTo>
                <a:lnTo>
                  <a:pt x="333785" y="390075"/>
                </a:lnTo>
                <a:lnTo>
                  <a:pt x="324726" y="394232"/>
                </a:lnTo>
                <a:lnTo>
                  <a:pt x="279548" y="413907"/>
                </a:lnTo>
                <a:lnTo>
                  <a:pt x="233985" y="432707"/>
                </a:lnTo>
                <a:lnTo>
                  <a:pt x="188047" y="450629"/>
                </a:lnTo>
                <a:lnTo>
                  <a:pt x="141743" y="467670"/>
                </a:lnTo>
                <a:lnTo>
                  <a:pt x="95085" y="483825"/>
                </a:lnTo>
                <a:lnTo>
                  <a:pt x="48081" y="499092"/>
                </a:lnTo>
                <a:lnTo>
                  <a:pt x="38149" y="501010"/>
                </a:lnTo>
                <a:close/>
              </a:path>
              <a:path w="598170" h="501015">
                <a:moveTo>
                  <a:pt x="333785" y="390075"/>
                </a:moveTo>
                <a:lnTo>
                  <a:pt x="263231" y="390075"/>
                </a:lnTo>
                <a:lnTo>
                  <a:pt x="314201" y="367700"/>
                </a:lnTo>
                <a:lnTo>
                  <a:pt x="364644" y="344174"/>
                </a:lnTo>
                <a:lnTo>
                  <a:pt x="414537" y="319500"/>
                </a:lnTo>
                <a:lnTo>
                  <a:pt x="463857" y="293679"/>
                </a:lnTo>
                <a:lnTo>
                  <a:pt x="459258" y="293478"/>
                </a:lnTo>
                <a:lnTo>
                  <a:pt x="525385" y="293478"/>
                </a:lnTo>
                <a:lnTo>
                  <a:pt x="501379" y="306846"/>
                </a:lnTo>
                <a:lnTo>
                  <a:pt x="457844" y="329989"/>
                </a:lnTo>
                <a:lnTo>
                  <a:pt x="413884" y="352269"/>
                </a:lnTo>
                <a:lnTo>
                  <a:pt x="369508" y="373685"/>
                </a:lnTo>
                <a:lnTo>
                  <a:pt x="333785" y="390075"/>
                </a:lnTo>
                <a:close/>
              </a:path>
            </a:pathLst>
          </a:custGeom>
          <a:solidFill>
            <a:srgbClr val="64B18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279616" y="2023702"/>
            <a:ext cx="2409824" cy="2400299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1098706" y="5395617"/>
            <a:ext cx="553085" cy="1047750"/>
          </a:xfrm>
          <a:custGeom>
            <a:avLst/>
            <a:gdLst/>
            <a:ahLst/>
            <a:cxnLst/>
            <a:rect l="l" t="t" r="r" b="b"/>
            <a:pathLst>
              <a:path w="553085" h="1047750">
                <a:moveTo>
                  <a:pt x="72906" y="1047174"/>
                </a:moveTo>
                <a:lnTo>
                  <a:pt x="36411" y="1033313"/>
                </a:lnTo>
                <a:lnTo>
                  <a:pt x="13702" y="1001407"/>
                </a:lnTo>
                <a:lnTo>
                  <a:pt x="10268" y="515753"/>
                </a:lnTo>
                <a:lnTo>
                  <a:pt x="4868" y="515753"/>
                </a:lnTo>
                <a:lnTo>
                  <a:pt x="3283" y="515092"/>
                </a:lnTo>
                <a:lnTo>
                  <a:pt x="656" y="512447"/>
                </a:lnTo>
                <a:lnTo>
                  <a:pt x="0" y="510851"/>
                </a:lnTo>
                <a:lnTo>
                  <a:pt x="0" y="432167"/>
                </a:lnTo>
                <a:lnTo>
                  <a:pt x="656" y="430571"/>
                </a:lnTo>
                <a:lnTo>
                  <a:pt x="3283" y="427926"/>
                </a:lnTo>
                <a:lnTo>
                  <a:pt x="4868" y="427265"/>
                </a:lnTo>
                <a:lnTo>
                  <a:pt x="10268" y="427265"/>
                </a:lnTo>
                <a:lnTo>
                  <a:pt x="10268" y="415978"/>
                </a:lnTo>
                <a:lnTo>
                  <a:pt x="4868" y="415978"/>
                </a:lnTo>
                <a:lnTo>
                  <a:pt x="3283" y="415317"/>
                </a:lnTo>
                <a:lnTo>
                  <a:pt x="656" y="412672"/>
                </a:lnTo>
                <a:lnTo>
                  <a:pt x="0" y="411076"/>
                </a:lnTo>
                <a:lnTo>
                  <a:pt x="0" y="332415"/>
                </a:lnTo>
                <a:lnTo>
                  <a:pt x="656" y="330818"/>
                </a:lnTo>
                <a:lnTo>
                  <a:pt x="3283" y="328174"/>
                </a:lnTo>
                <a:lnTo>
                  <a:pt x="4868" y="327513"/>
                </a:lnTo>
                <a:lnTo>
                  <a:pt x="10268" y="327513"/>
                </a:lnTo>
                <a:lnTo>
                  <a:pt x="10268" y="310898"/>
                </a:lnTo>
                <a:lnTo>
                  <a:pt x="4868" y="310898"/>
                </a:lnTo>
                <a:lnTo>
                  <a:pt x="3283" y="310237"/>
                </a:lnTo>
                <a:lnTo>
                  <a:pt x="656" y="307593"/>
                </a:lnTo>
                <a:lnTo>
                  <a:pt x="0" y="305996"/>
                </a:lnTo>
                <a:lnTo>
                  <a:pt x="0" y="265687"/>
                </a:lnTo>
                <a:lnTo>
                  <a:pt x="656" y="264091"/>
                </a:lnTo>
                <a:lnTo>
                  <a:pt x="3283" y="261446"/>
                </a:lnTo>
                <a:lnTo>
                  <a:pt x="4868" y="260785"/>
                </a:lnTo>
                <a:lnTo>
                  <a:pt x="10268" y="260785"/>
                </a:lnTo>
                <a:lnTo>
                  <a:pt x="10273" y="63080"/>
                </a:lnTo>
                <a:lnTo>
                  <a:pt x="24032" y="26339"/>
                </a:lnTo>
                <a:lnTo>
                  <a:pt x="55726" y="3459"/>
                </a:lnTo>
                <a:lnTo>
                  <a:pt x="72906" y="0"/>
                </a:lnTo>
                <a:lnTo>
                  <a:pt x="481786" y="0"/>
                </a:lnTo>
                <a:lnTo>
                  <a:pt x="514436" y="11280"/>
                </a:lnTo>
                <a:lnTo>
                  <a:pt x="73633" y="11285"/>
                </a:lnTo>
                <a:lnTo>
                  <a:pt x="69995" y="11650"/>
                </a:lnTo>
                <a:lnTo>
                  <a:pt x="35178" y="30464"/>
                </a:lnTo>
                <a:lnTo>
                  <a:pt x="21556" y="984114"/>
                </a:lnTo>
                <a:lnTo>
                  <a:pt x="21844" y="987027"/>
                </a:lnTo>
                <a:lnTo>
                  <a:pt x="40441" y="1022018"/>
                </a:lnTo>
                <a:lnTo>
                  <a:pt x="73642" y="1035887"/>
                </a:lnTo>
                <a:lnTo>
                  <a:pt x="514442" y="1035887"/>
                </a:lnTo>
                <a:lnTo>
                  <a:pt x="510937" y="1038245"/>
                </a:lnTo>
                <a:lnTo>
                  <a:pt x="481785" y="1047172"/>
                </a:lnTo>
                <a:lnTo>
                  <a:pt x="72906" y="1047174"/>
                </a:lnTo>
                <a:close/>
              </a:path>
              <a:path w="553085" h="1047750">
                <a:moveTo>
                  <a:pt x="156814" y="64670"/>
                </a:moveTo>
                <a:lnTo>
                  <a:pt x="135735" y="11280"/>
                </a:lnTo>
                <a:lnTo>
                  <a:pt x="418888" y="11280"/>
                </a:lnTo>
                <a:lnTo>
                  <a:pt x="418888" y="30671"/>
                </a:lnTo>
                <a:lnTo>
                  <a:pt x="219696" y="30671"/>
                </a:lnTo>
                <a:lnTo>
                  <a:pt x="218639" y="31112"/>
                </a:lnTo>
                <a:lnTo>
                  <a:pt x="216888" y="32875"/>
                </a:lnTo>
                <a:lnTo>
                  <a:pt x="216546" y="33707"/>
                </a:lnTo>
                <a:lnTo>
                  <a:pt x="216450" y="36432"/>
                </a:lnTo>
                <a:lnTo>
                  <a:pt x="216888" y="37496"/>
                </a:lnTo>
                <a:lnTo>
                  <a:pt x="218639" y="39260"/>
                </a:lnTo>
                <a:lnTo>
                  <a:pt x="219696" y="39700"/>
                </a:lnTo>
                <a:lnTo>
                  <a:pt x="418888" y="39700"/>
                </a:lnTo>
                <a:lnTo>
                  <a:pt x="418888" y="43461"/>
                </a:lnTo>
                <a:lnTo>
                  <a:pt x="397827" y="64667"/>
                </a:lnTo>
                <a:lnTo>
                  <a:pt x="156814" y="64670"/>
                </a:lnTo>
                <a:close/>
              </a:path>
              <a:path w="553085" h="1047750">
                <a:moveTo>
                  <a:pt x="514442" y="1035887"/>
                </a:moveTo>
                <a:lnTo>
                  <a:pt x="481049" y="1035887"/>
                </a:lnTo>
                <a:lnTo>
                  <a:pt x="484678" y="1035524"/>
                </a:lnTo>
                <a:lnTo>
                  <a:pt x="491865" y="1034078"/>
                </a:lnTo>
                <a:lnTo>
                  <a:pt x="525820" y="1007828"/>
                </a:lnTo>
                <a:lnTo>
                  <a:pt x="533135" y="984114"/>
                </a:lnTo>
                <a:lnTo>
                  <a:pt x="533092" y="63080"/>
                </a:lnTo>
                <a:lnTo>
                  <a:pt x="514213" y="25161"/>
                </a:lnTo>
                <a:lnTo>
                  <a:pt x="418888" y="11280"/>
                </a:lnTo>
                <a:lnTo>
                  <a:pt x="514442" y="11285"/>
                </a:lnTo>
                <a:lnTo>
                  <a:pt x="540988" y="45782"/>
                </a:lnTo>
                <a:lnTo>
                  <a:pt x="544423" y="277445"/>
                </a:lnTo>
                <a:lnTo>
                  <a:pt x="547675" y="277445"/>
                </a:lnTo>
                <a:lnTo>
                  <a:pt x="549276" y="278121"/>
                </a:lnTo>
                <a:lnTo>
                  <a:pt x="551914" y="280830"/>
                </a:lnTo>
                <a:lnTo>
                  <a:pt x="552554" y="282456"/>
                </a:lnTo>
                <a:lnTo>
                  <a:pt x="552517" y="372453"/>
                </a:lnTo>
                <a:lnTo>
                  <a:pt x="551860" y="374049"/>
                </a:lnTo>
                <a:lnTo>
                  <a:pt x="549233" y="376694"/>
                </a:lnTo>
                <a:lnTo>
                  <a:pt x="547648" y="377355"/>
                </a:lnTo>
                <a:lnTo>
                  <a:pt x="544423" y="377355"/>
                </a:lnTo>
                <a:lnTo>
                  <a:pt x="544417" y="984114"/>
                </a:lnTo>
                <a:lnTo>
                  <a:pt x="530646" y="1020849"/>
                </a:lnTo>
                <a:lnTo>
                  <a:pt x="518255" y="1033320"/>
                </a:lnTo>
                <a:lnTo>
                  <a:pt x="514442" y="1035887"/>
                </a:lnTo>
                <a:close/>
              </a:path>
              <a:path w="553085" h="1047750">
                <a:moveTo>
                  <a:pt x="418888" y="39700"/>
                </a:moveTo>
                <a:lnTo>
                  <a:pt x="316497" y="39700"/>
                </a:lnTo>
                <a:lnTo>
                  <a:pt x="317554" y="39260"/>
                </a:lnTo>
                <a:lnTo>
                  <a:pt x="319306" y="37496"/>
                </a:lnTo>
                <a:lnTo>
                  <a:pt x="319743" y="36432"/>
                </a:lnTo>
                <a:lnTo>
                  <a:pt x="319648" y="33707"/>
                </a:lnTo>
                <a:lnTo>
                  <a:pt x="319306" y="32875"/>
                </a:lnTo>
                <a:lnTo>
                  <a:pt x="317554" y="31112"/>
                </a:lnTo>
                <a:lnTo>
                  <a:pt x="316497" y="30671"/>
                </a:lnTo>
                <a:lnTo>
                  <a:pt x="418888" y="30671"/>
                </a:lnTo>
                <a:lnTo>
                  <a:pt x="418888" y="31184"/>
                </a:lnTo>
                <a:lnTo>
                  <a:pt x="337712" y="31196"/>
                </a:lnTo>
                <a:lnTo>
                  <a:pt x="336763" y="31595"/>
                </a:lnTo>
                <a:lnTo>
                  <a:pt x="335195" y="33173"/>
                </a:lnTo>
                <a:lnTo>
                  <a:pt x="334875" y="33939"/>
                </a:lnTo>
                <a:lnTo>
                  <a:pt x="334801" y="36432"/>
                </a:lnTo>
                <a:lnTo>
                  <a:pt x="335188" y="37365"/>
                </a:lnTo>
                <a:lnTo>
                  <a:pt x="336776" y="38965"/>
                </a:lnTo>
                <a:lnTo>
                  <a:pt x="337715" y="39360"/>
                </a:lnTo>
                <a:lnTo>
                  <a:pt x="418888" y="39364"/>
                </a:lnTo>
                <a:lnTo>
                  <a:pt x="418888" y="39700"/>
                </a:lnTo>
                <a:close/>
              </a:path>
              <a:path w="553085" h="1047750">
                <a:moveTo>
                  <a:pt x="418888" y="39364"/>
                </a:moveTo>
                <a:lnTo>
                  <a:pt x="339962" y="39364"/>
                </a:lnTo>
                <a:lnTo>
                  <a:pt x="340929" y="38957"/>
                </a:lnTo>
                <a:lnTo>
                  <a:pt x="342515" y="37352"/>
                </a:lnTo>
                <a:lnTo>
                  <a:pt x="342893" y="36432"/>
                </a:lnTo>
                <a:lnTo>
                  <a:pt x="342820" y="33939"/>
                </a:lnTo>
                <a:lnTo>
                  <a:pt x="342502" y="33173"/>
                </a:lnTo>
                <a:lnTo>
                  <a:pt x="340907" y="31579"/>
                </a:lnTo>
                <a:lnTo>
                  <a:pt x="339947" y="31184"/>
                </a:lnTo>
                <a:lnTo>
                  <a:pt x="418888" y="31184"/>
                </a:lnTo>
                <a:lnTo>
                  <a:pt x="418888" y="393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25554" y="5470063"/>
            <a:ext cx="809625" cy="971550"/>
          </a:xfrm>
          <a:custGeom>
            <a:avLst/>
            <a:gdLst/>
            <a:ahLst/>
            <a:cxnLst/>
            <a:rect l="l" t="t" r="r" b="b"/>
            <a:pathLst>
              <a:path w="809625" h="971550">
                <a:moveTo>
                  <a:pt x="794505" y="971506"/>
                </a:moveTo>
                <a:lnTo>
                  <a:pt x="787972" y="970083"/>
                </a:lnTo>
                <a:lnTo>
                  <a:pt x="783749" y="965652"/>
                </a:lnTo>
                <a:lnTo>
                  <a:pt x="404325" y="567630"/>
                </a:lnTo>
                <a:lnTo>
                  <a:pt x="21667" y="970076"/>
                </a:lnTo>
                <a:lnTo>
                  <a:pt x="15132" y="971505"/>
                </a:lnTo>
                <a:lnTo>
                  <a:pt x="3752" y="966964"/>
                </a:lnTo>
                <a:lnTo>
                  <a:pt x="0" y="961431"/>
                </a:lnTo>
                <a:lnTo>
                  <a:pt x="0" y="6713"/>
                </a:lnTo>
                <a:lnTo>
                  <a:pt x="6719" y="0"/>
                </a:lnTo>
                <a:lnTo>
                  <a:pt x="802905" y="0"/>
                </a:lnTo>
                <a:lnTo>
                  <a:pt x="809624" y="6713"/>
                </a:lnTo>
                <a:lnTo>
                  <a:pt x="809624" y="961428"/>
                </a:lnTo>
                <a:lnTo>
                  <a:pt x="805877" y="966960"/>
                </a:lnTo>
                <a:lnTo>
                  <a:pt x="794505" y="971506"/>
                </a:lnTo>
                <a:close/>
              </a:path>
            </a:pathLst>
          </a:custGeom>
          <a:solidFill>
            <a:srgbClr val="EFF5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20496" y="5348135"/>
            <a:ext cx="370205" cy="1209675"/>
          </a:xfrm>
          <a:custGeom>
            <a:avLst/>
            <a:gdLst/>
            <a:ahLst/>
            <a:cxnLst/>
            <a:rect l="l" t="t" r="r" b="b"/>
            <a:pathLst>
              <a:path w="370204" h="1209675">
                <a:moveTo>
                  <a:pt x="33659" y="1209674"/>
                </a:moveTo>
                <a:lnTo>
                  <a:pt x="0" y="1209674"/>
                </a:lnTo>
                <a:lnTo>
                  <a:pt x="0" y="1075266"/>
                </a:lnTo>
                <a:lnTo>
                  <a:pt x="33659" y="1075266"/>
                </a:lnTo>
                <a:lnTo>
                  <a:pt x="59864" y="1069985"/>
                </a:lnTo>
                <a:lnTo>
                  <a:pt x="81262" y="1055583"/>
                </a:lnTo>
                <a:lnTo>
                  <a:pt x="95689" y="1034221"/>
                </a:lnTo>
                <a:lnTo>
                  <a:pt x="100979" y="1008062"/>
                </a:lnTo>
                <a:lnTo>
                  <a:pt x="100979" y="784648"/>
                </a:lnTo>
                <a:lnTo>
                  <a:pt x="105508" y="742185"/>
                </a:lnTo>
                <a:lnTo>
                  <a:pt x="118707" y="702049"/>
                </a:lnTo>
                <a:lnTo>
                  <a:pt x="139993" y="665538"/>
                </a:lnTo>
                <a:lnTo>
                  <a:pt x="168784" y="633950"/>
                </a:lnTo>
                <a:lnTo>
                  <a:pt x="196628" y="609246"/>
                </a:lnTo>
                <a:lnTo>
                  <a:pt x="181763" y="598117"/>
                </a:lnTo>
                <a:lnTo>
                  <a:pt x="147687" y="565775"/>
                </a:lnTo>
                <a:lnTo>
                  <a:pt x="122301" y="526990"/>
                </a:lnTo>
                <a:lnTo>
                  <a:pt x="106451" y="483446"/>
                </a:lnTo>
                <a:lnTo>
                  <a:pt x="100979" y="436827"/>
                </a:lnTo>
                <a:lnTo>
                  <a:pt x="100979" y="201612"/>
                </a:lnTo>
                <a:lnTo>
                  <a:pt x="95689" y="175453"/>
                </a:lnTo>
                <a:lnTo>
                  <a:pt x="81262" y="154092"/>
                </a:lnTo>
                <a:lnTo>
                  <a:pt x="59864" y="139689"/>
                </a:lnTo>
                <a:lnTo>
                  <a:pt x="33659" y="134408"/>
                </a:lnTo>
                <a:lnTo>
                  <a:pt x="0" y="134408"/>
                </a:lnTo>
                <a:lnTo>
                  <a:pt x="0" y="0"/>
                </a:lnTo>
                <a:lnTo>
                  <a:pt x="33659" y="0"/>
                </a:lnTo>
                <a:lnTo>
                  <a:pt x="79968" y="5324"/>
                </a:lnTo>
                <a:lnTo>
                  <a:pt x="122478" y="20492"/>
                </a:lnTo>
                <a:lnTo>
                  <a:pt x="159976" y="44292"/>
                </a:lnTo>
                <a:lnTo>
                  <a:pt x="191252" y="75514"/>
                </a:lnTo>
                <a:lnTo>
                  <a:pt x="215092" y="112948"/>
                </a:lnTo>
                <a:lnTo>
                  <a:pt x="230286" y="155384"/>
                </a:lnTo>
                <a:lnTo>
                  <a:pt x="235619" y="201612"/>
                </a:lnTo>
                <a:lnTo>
                  <a:pt x="235619" y="436827"/>
                </a:lnTo>
                <a:lnTo>
                  <a:pt x="237443" y="452366"/>
                </a:lnTo>
                <a:lnTo>
                  <a:pt x="242727" y="466880"/>
                </a:lnTo>
                <a:lnTo>
                  <a:pt x="251189" y="479808"/>
                </a:lnTo>
                <a:lnTo>
                  <a:pt x="262547" y="490590"/>
                </a:lnTo>
                <a:lnTo>
                  <a:pt x="343331" y="551074"/>
                </a:lnTo>
                <a:lnTo>
                  <a:pt x="354231" y="561310"/>
                </a:lnTo>
                <a:lnTo>
                  <a:pt x="362513" y="573542"/>
                </a:lnTo>
                <a:lnTo>
                  <a:pt x="367921" y="587283"/>
                </a:lnTo>
                <a:lnTo>
                  <a:pt x="370199" y="602048"/>
                </a:lnTo>
                <a:lnTo>
                  <a:pt x="369156" y="616951"/>
                </a:lnTo>
                <a:lnTo>
                  <a:pt x="364910" y="631093"/>
                </a:lnTo>
                <a:lnTo>
                  <a:pt x="357673" y="643968"/>
                </a:lnTo>
                <a:lnTo>
                  <a:pt x="347660" y="655072"/>
                </a:lnTo>
                <a:lnTo>
                  <a:pt x="258219" y="734413"/>
                </a:lnTo>
                <a:lnTo>
                  <a:pt x="248624" y="744945"/>
                </a:lnTo>
                <a:lnTo>
                  <a:pt x="241529" y="757117"/>
                </a:lnTo>
                <a:lnTo>
                  <a:pt x="237129" y="770496"/>
                </a:lnTo>
                <a:lnTo>
                  <a:pt x="235619" y="784648"/>
                </a:lnTo>
                <a:lnTo>
                  <a:pt x="235619" y="1008062"/>
                </a:lnTo>
                <a:lnTo>
                  <a:pt x="230286" y="1054291"/>
                </a:lnTo>
                <a:lnTo>
                  <a:pt x="215092" y="1096727"/>
                </a:lnTo>
                <a:lnTo>
                  <a:pt x="191252" y="1134162"/>
                </a:lnTo>
                <a:lnTo>
                  <a:pt x="159976" y="1165383"/>
                </a:lnTo>
                <a:lnTo>
                  <a:pt x="122478" y="1189183"/>
                </a:lnTo>
                <a:lnTo>
                  <a:pt x="79968" y="1204350"/>
                </a:lnTo>
                <a:lnTo>
                  <a:pt x="33659" y="1209674"/>
                </a:lnTo>
                <a:close/>
              </a:path>
            </a:pathLst>
          </a:custGeom>
          <a:solidFill>
            <a:srgbClr val="EFF5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448334" y="5348135"/>
            <a:ext cx="370205" cy="1209675"/>
          </a:xfrm>
          <a:custGeom>
            <a:avLst/>
            <a:gdLst/>
            <a:ahLst/>
            <a:cxnLst/>
            <a:rect l="l" t="t" r="r" b="b"/>
            <a:pathLst>
              <a:path w="370204" h="1209675">
                <a:moveTo>
                  <a:pt x="370201" y="1209674"/>
                </a:moveTo>
                <a:lnTo>
                  <a:pt x="336541" y="1209674"/>
                </a:lnTo>
                <a:lnTo>
                  <a:pt x="290234" y="1204350"/>
                </a:lnTo>
                <a:lnTo>
                  <a:pt x="247725" y="1189183"/>
                </a:lnTo>
                <a:lnTo>
                  <a:pt x="210226" y="1165383"/>
                </a:lnTo>
                <a:lnTo>
                  <a:pt x="178950" y="1134162"/>
                </a:lnTo>
                <a:lnTo>
                  <a:pt x="155109" y="1096727"/>
                </a:lnTo>
                <a:lnTo>
                  <a:pt x="139915" y="1054291"/>
                </a:lnTo>
                <a:lnTo>
                  <a:pt x="134582" y="1008062"/>
                </a:lnTo>
                <a:lnTo>
                  <a:pt x="134582" y="784648"/>
                </a:lnTo>
                <a:lnTo>
                  <a:pt x="133072" y="770496"/>
                </a:lnTo>
                <a:lnTo>
                  <a:pt x="128672" y="757117"/>
                </a:lnTo>
                <a:lnTo>
                  <a:pt x="121577" y="744945"/>
                </a:lnTo>
                <a:lnTo>
                  <a:pt x="111981" y="734413"/>
                </a:lnTo>
                <a:lnTo>
                  <a:pt x="22542" y="655072"/>
                </a:lnTo>
                <a:lnTo>
                  <a:pt x="12529" y="643968"/>
                </a:lnTo>
                <a:lnTo>
                  <a:pt x="5292" y="631093"/>
                </a:lnTo>
                <a:lnTo>
                  <a:pt x="1044" y="616951"/>
                </a:lnTo>
                <a:lnTo>
                  <a:pt x="0" y="602048"/>
                </a:lnTo>
                <a:lnTo>
                  <a:pt x="2278" y="587283"/>
                </a:lnTo>
                <a:lnTo>
                  <a:pt x="7687" y="573542"/>
                </a:lnTo>
                <a:lnTo>
                  <a:pt x="15969" y="561310"/>
                </a:lnTo>
                <a:lnTo>
                  <a:pt x="26870" y="551074"/>
                </a:lnTo>
                <a:lnTo>
                  <a:pt x="107654" y="490590"/>
                </a:lnTo>
                <a:lnTo>
                  <a:pt x="119013" y="479808"/>
                </a:lnTo>
                <a:lnTo>
                  <a:pt x="127474" y="466880"/>
                </a:lnTo>
                <a:lnTo>
                  <a:pt x="132758" y="452366"/>
                </a:lnTo>
                <a:lnTo>
                  <a:pt x="134582" y="436827"/>
                </a:lnTo>
                <a:lnTo>
                  <a:pt x="134582" y="201612"/>
                </a:lnTo>
                <a:lnTo>
                  <a:pt x="139915" y="155384"/>
                </a:lnTo>
                <a:lnTo>
                  <a:pt x="155109" y="112948"/>
                </a:lnTo>
                <a:lnTo>
                  <a:pt x="178950" y="75514"/>
                </a:lnTo>
                <a:lnTo>
                  <a:pt x="210226" y="44292"/>
                </a:lnTo>
                <a:lnTo>
                  <a:pt x="247725" y="20492"/>
                </a:lnTo>
                <a:lnTo>
                  <a:pt x="290234" y="5324"/>
                </a:lnTo>
                <a:lnTo>
                  <a:pt x="336541" y="0"/>
                </a:lnTo>
                <a:lnTo>
                  <a:pt x="370201" y="0"/>
                </a:lnTo>
                <a:lnTo>
                  <a:pt x="370201" y="134408"/>
                </a:lnTo>
                <a:lnTo>
                  <a:pt x="336541" y="134408"/>
                </a:lnTo>
                <a:lnTo>
                  <a:pt x="310338" y="139689"/>
                </a:lnTo>
                <a:lnTo>
                  <a:pt x="288939" y="154092"/>
                </a:lnTo>
                <a:lnTo>
                  <a:pt x="274512" y="175453"/>
                </a:lnTo>
                <a:lnTo>
                  <a:pt x="269221" y="201612"/>
                </a:lnTo>
                <a:lnTo>
                  <a:pt x="269221" y="436827"/>
                </a:lnTo>
                <a:lnTo>
                  <a:pt x="263750" y="483446"/>
                </a:lnTo>
                <a:lnTo>
                  <a:pt x="247900" y="526990"/>
                </a:lnTo>
                <a:lnTo>
                  <a:pt x="222514" y="565775"/>
                </a:lnTo>
                <a:lnTo>
                  <a:pt x="188437" y="598117"/>
                </a:lnTo>
                <a:lnTo>
                  <a:pt x="173574" y="609246"/>
                </a:lnTo>
                <a:lnTo>
                  <a:pt x="201419" y="633950"/>
                </a:lnTo>
                <a:lnTo>
                  <a:pt x="230207" y="665538"/>
                </a:lnTo>
                <a:lnTo>
                  <a:pt x="251493" y="702049"/>
                </a:lnTo>
                <a:lnTo>
                  <a:pt x="264692" y="742185"/>
                </a:lnTo>
                <a:lnTo>
                  <a:pt x="269221" y="784648"/>
                </a:lnTo>
                <a:lnTo>
                  <a:pt x="269221" y="1008062"/>
                </a:lnTo>
                <a:lnTo>
                  <a:pt x="274512" y="1034221"/>
                </a:lnTo>
                <a:lnTo>
                  <a:pt x="288939" y="1055583"/>
                </a:lnTo>
                <a:lnTo>
                  <a:pt x="310338" y="1069985"/>
                </a:lnTo>
                <a:lnTo>
                  <a:pt x="336541" y="1075266"/>
                </a:lnTo>
                <a:lnTo>
                  <a:pt x="370201" y="1075266"/>
                </a:lnTo>
                <a:lnTo>
                  <a:pt x="370201" y="1209674"/>
                </a:lnTo>
                <a:close/>
              </a:path>
            </a:pathLst>
          </a:custGeom>
          <a:solidFill>
            <a:srgbClr val="EFF5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423723" y="5296066"/>
            <a:ext cx="1049020" cy="1207770"/>
          </a:xfrm>
          <a:custGeom>
            <a:avLst/>
            <a:gdLst/>
            <a:ahLst/>
            <a:cxnLst/>
            <a:rect l="l" t="t" r="r" b="b"/>
            <a:pathLst>
              <a:path w="1049019" h="1207770">
                <a:moveTo>
                  <a:pt x="781117" y="1207770"/>
                </a:moveTo>
                <a:lnTo>
                  <a:pt x="744522" y="1207770"/>
                </a:lnTo>
                <a:lnTo>
                  <a:pt x="732339" y="1206500"/>
                </a:lnTo>
                <a:lnTo>
                  <a:pt x="726266" y="1206500"/>
                </a:lnTo>
                <a:lnTo>
                  <a:pt x="714158" y="1205230"/>
                </a:lnTo>
                <a:lnTo>
                  <a:pt x="678382" y="1197610"/>
                </a:lnTo>
                <a:lnTo>
                  <a:pt x="672528" y="1195070"/>
                </a:lnTo>
                <a:lnTo>
                  <a:pt x="660929" y="1191260"/>
                </a:lnTo>
                <a:lnTo>
                  <a:pt x="655195" y="1189990"/>
                </a:lnTo>
                <a:lnTo>
                  <a:pt x="643859" y="1184910"/>
                </a:lnTo>
                <a:lnTo>
                  <a:pt x="621812" y="1174750"/>
                </a:lnTo>
                <a:lnTo>
                  <a:pt x="611134" y="1168400"/>
                </a:lnTo>
                <a:lnTo>
                  <a:pt x="605893" y="1165860"/>
                </a:lnTo>
                <a:lnTo>
                  <a:pt x="566540" y="1136650"/>
                </a:lnTo>
                <a:lnTo>
                  <a:pt x="548813" y="1120140"/>
                </a:lnTo>
                <a:lnTo>
                  <a:pt x="540491" y="1111250"/>
                </a:lnTo>
                <a:lnTo>
                  <a:pt x="536474" y="1107440"/>
                </a:lnTo>
                <a:lnTo>
                  <a:pt x="532602" y="1102360"/>
                </a:lnTo>
                <a:lnTo>
                  <a:pt x="90119" y="1102360"/>
                </a:lnTo>
                <a:lnTo>
                  <a:pt x="89318" y="1101090"/>
                </a:lnTo>
                <a:lnTo>
                  <a:pt x="88677" y="1101090"/>
                </a:lnTo>
                <a:lnTo>
                  <a:pt x="87306" y="1099820"/>
                </a:lnTo>
                <a:lnTo>
                  <a:pt x="84350" y="1099820"/>
                </a:lnTo>
                <a:lnTo>
                  <a:pt x="77099" y="1097280"/>
                </a:lnTo>
                <a:lnTo>
                  <a:pt x="38816" y="1071880"/>
                </a:lnTo>
                <a:lnTo>
                  <a:pt x="12040" y="1035050"/>
                </a:lnTo>
                <a:lnTo>
                  <a:pt x="297" y="990600"/>
                </a:lnTo>
                <a:lnTo>
                  <a:pt x="0" y="981710"/>
                </a:lnTo>
                <a:lnTo>
                  <a:pt x="631" y="967740"/>
                </a:lnTo>
                <a:lnTo>
                  <a:pt x="8866" y="939800"/>
                </a:lnTo>
                <a:lnTo>
                  <a:pt x="96529" y="769620"/>
                </a:lnTo>
                <a:lnTo>
                  <a:pt x="252529" y="468630"/>
                </a:lnTo>
                <a:lnTo>
                  <a:pt x="276439" y="421640"/>
                </a:lnTo>
                <a:lnTo>
                  <a:pt x="288363" y="398780"/>
                </a:lnTo>
                <a:lnTo>
                  <a:pt x="291939" y="337820"/>
                </a:lnTo>
                <a:lnTo>
                  <a:pt x="292089" y="294640"/>
                </a:lnTo>
                <a:lnTo>
                  <a:pt x="292209" y="209550"/>
                </a:lnTo>
                <a:lnTo>
                  <a:pt x="287390" y="209550"/>
                </a:lnTo>
                <a:lnTo>
                  <a:pt x="273373" y="205740"/>
                </a:lnTo>
                <a:lnTo>
                  <a:pt x="268895" y="203200"/>
                </a:lnTo>
                <a:lnTo>
                  <a:pt x="260268" y="199390"/>
                </a:lnTo>
                <a:lnTo>
                  <a:pt x="256191" y="196850"/>
                </a:lnTo>
                <a:lnTo>
                  <a:pt x="248511" y="190500"/>
                </a:lnTo>
                <a:lnTo>
                  <a:pt x="244971" y="186690"/>
                </a:lnTo>
                <a:lnTo>
                  <a:pt x="238491" y="180340"/>
                </a:lnTo>
                <a:lnTo>
                  <a:pt x="221834" y="140970"/>
                </a:lnTo>
                <a:lnTo>
                  <a:pt x="221117" y="78740"/>
                </a:lnTo>
                <a:lnTo>
                  <a:pt x="221117" y="73660"/>
                </a:lnTo>
                <a:lnTo>
                  <a:pt x="221628" y="68580"/>
                </a:lnTo>
                <a:lnTo>
                  <a:pt x="237479" y="30480"/>
                </a:lnTo>
                <a:lnTo>
                  <a:pt x="275227" y="3810"/>
                </a:lnTo>
                <a:lnTo>
                  <a:pt x="280218" y="1270"/>
                </a:lnTo>
                <a:lnTo>
                  <a:pt x="290497" y="0"/>
                </a:lnTo>
                <a:lnTo>
                  <a:pt x="586530" y="0"/>
                </a:lnTo>
                <a:lnTo>
                  <a:pt x="616017" y="5080"/>
                </a:lnTo>
                <a:lnTo>
                  <a:pt x="638089" y="22860"/>
                </a:lnTo>
                <a:lnTo>
                  <a:pt x="647086" y="39370"/>
                </a:lnTo>
                <a:lnTo>
                  <a:pt x="295705" y="39370"/>
                </a:lnTo>
                <a:lnTo>
                  <a:pt x="290635" y="40640"/>
                </a:lnTo>
                <a:lnTo>
                  <a:pt x="262239" y="68580"/>
                </a:lnTo>
                <a:lnTo>
                  <a:pt x="261231" y="73660"/>
                </a:lnTo>
                <a:lnTo>
                  <a:pt x="261231" y="78740"/>
                </a:lnTo>
                <a:lnTo>
                  <a:pt x="261487" y="130810"/>
                </a:lnTo>
                <a:lnTo>
                  <a:pt x="261487" y="135890"/>
                </a:lnTo>
                <a:lnTo>
                  <a:pt x="290892" y="170180"/>
                </a:lnTo>
                <a:lnTo>
                  <a:pt x="313899" y="170180"/>
                </a:lnTo>
                <a:lnTo>
                  <a:pt x="325776" y="176530"/>
                </a:lnTo>
                <a:lnTo>
                  <a:pt x="339260" y="204470"/>
                </a:lnTo>
                <a:lnTo>
                  <a:pt x="338413" y="210820"/>
                </a:lnTo>
                <a:lnTo>
                  <a:pt x="337932" y="384810"/>
                </a:lnTo>
                <a:lnTo>
                  <a:pt x="337753" y="391160"/>
                </a:lnTo>
                <a:lnTo>
                  <a:pt x="336258" y="397510"/>
                </a:lnTo>
                <a:lnTo>
                  <a:pt x="333445" y="403860"/>
                </a:lnTo>
                <a:lnTo>
                  <a:pt x="277567" y="511810"/>
                </a:lnTo>
                <a:lnTo>
                  <a:pt x="258875" y="548640"/>
                </a:lnTo>
                <a:lnTo>
                  <a:pt x="262127" y="552450"/>
                </a:lnTo>
                <a:lnTo>
                  <a:pt x="265878" y="554990"/>
                </a:lnTo>
                <a:lnTo>
                  <a:pt x="274378" y="561340"/>
                </a:lnTo>
                <a:lnTo>
                  <a:pt x="278936" y="562610"/>
                </a:lnTo>
                <a:lnTo>
                  <a:pt x="293619" y="566420"/>
                </a:lnTo>
                <a:lnTo>
                  <a:pt x="372929" y="566420"/>
                </a:lnTo>
                <a:lnTo>
                  <a:pt x="370373" y="570230"/>
                </a:lnTo>
                <a:lnTo>
                  <a:pt x="355632" y="584200"/>
                </a:lnTo>
                <a:lnTo>
                  <a:pt x="240332" y="584200"/>
                </a:lnTo>
                <a:lnTo>
                  <a:pt x="194642" y="673100"/>
                </a:lnTo>
                <a:lnTo>
                  <a:pt x="148983" y="763270"/>
                </a:lnTo>
                <a:lnTo>
                  <a:pt x="100905" y="855980"/>
                </a:lnTo>
                <a:lnTo>
                  <a:pt x="52666" y="949960"/>
                </a:lnTo>
                <a:lnTo>
                  <a:pt x="45980" y="979170"/>
                </a:lnTo>
                <a:lnTo>
                  <a:pt x="46003" y="982980"/>
                </a:lnTo>
                <a:lnTo>
                  <a:pt x="65006" y="1029970"/>
                </a:lnTo>
                <a:lnTo>
                  <a:pt x="82411" y="1045210"/>
                </a:lnTo>
                <a:lnTo>
                  <a:pt x="89395" y="1050290"/>
                </a:lnTo>
                <a:lnTo>
                  <a:pt x="104360" y="1055370"/>
                </a:lnTo>
                <a:lnTo>
                  <a:pt x="112146" y="1056640"/>
                </a:lnTo>
                <a:lnTo>
                  <a:pt x="548516" y="1056640"/>
                </a:lnTo>
                <a:lnTo>
                  <a:pt x="557186" y="1069340"/>
                </a:lnTo>
                <a:lnTo>
                  <a:pt x="587300" y="1102360"/>
                </a:lnTo>
                <a:lnTo>
                  <a:pt x="624375" y="1130300"/>
                </a:lnTo>
                <a:lnTo>
                  <a:pt x="666113" y="1151890"/>
                </a:lnTo>
                <a:lnTo>
                  <a:pt x="710994" y="1164590"/>
                </a:lnTo>
                <a:lnTo>
                  <a:pt x="757498" y="1168400"/>
                </a:lnTo>
                <a:lnTo>
                  <a:pt x="905186" y="1168400"/>
                </a:lnTo>
                <a:lnTo>
                  <a:pt x="902556" y="1169670"/>
                </a:lnTo>
                <a:lnTo>
                  <a:pt x="891842" y="1176020"/>
                </a:lnTo>
                <a:lnTo>
                  <a:pt x="869731" y="1186180"/>
                </a:lnTo>
                <a:lnTo>
                  <a:pt x="858367" y="1189990"/>
                </a:lnTo>
                <a:lnTo>
                  <a:pt x="852621" y="1192530"/>
                </a:lnTo>
                <a:lnTo>
                  <a:pt x="840998" y="1196340"/>
                </a:lnTo>
                <a:lnTo>
                  <a:pt x="799312" y="1205230"/>
                </a:lnTo>
                <a:lnTo>
                  <a:pt x="787194" y="1206500"/>
                </a:lnTo>
                <a:lnTo>
                  <a:pt x="781117" y="1207770"/>
                </a:lnTo>
                <a:close/>
              </a:path>
              <a:path w="1049019" h="1207770">
                <a:moveTo>
                  <a:pt x="648022" y="170180"/>
                </a:moveTo>
                <a:lnTo>
                  <a:pt x="586771" y="170180"/>
                </a:lnTo>
                <a:lnTo>
                  <a:pt x="600741" y="167640"/>
                </a:lnTo>
                <a:lnTo>
                  <a:pt x="610069" y="158750"/>
                </a:lnTo>
                <a:lnTo>
                  <a:pt x="615280" y="147320"/>
                </a:lnTo>
                <a:lnTo>
                  <a:pt x="616900" y="132080"/>
                </a:lnTo>
                <a:lnTo>
                  <a:pt x="616660" y="78740"/>
                </a:lnTo>
                <a:lnTo>
                  <a:pt x="615037" y="63500"/>
                </a:lnTo>
                <a:lnTo>
                  <a:pt x="609823" y="50800"/>
                </a:lnTo>
                <a:lnTo>
                  <a:pt x="600494" y="41910"/>
                </a:lnTo>
                <a:lnTo>
                  <a:pt x="586530" y="39370"/>
                </a:lnTo>
                <a:lnTo>
                  <a:pt x="647086" y="39370"/>
                </a:lnTo>
                <a:lnTo>
                  <a:pt x="651930" y="48260"/>
                </a:lnTo>
                <a:lnTo>
                  <a:pt x="656725" y="78740"/>
                </a:lnTo>
                <a:lnTo>
                  <a:pt x="656966" y="132080"/>
                </a:lnTo>
                <a:lnTo>
                  <a:pt x="652173" y="162560"/>
                </a:lnTo>
                <a:lnTo>
                  <a:pt x="648022" y="170180"/>
                </a:lnTo>
                <a:close/>
              </a:path>
              <a:path w="1049019" h="1207770">
                <a:moveTo>
                  <a:pt x="633975" y="570230"/>
                </a:moveTo>
                <a:lnTo>
                  <a:pt x="562601" y="570230"/>
                </a:lnTo>
                <a:lnTo>
                  <a:pt x="592861" y="557530"/>
                </a:lnTo>
                <a:lnTo>
                  <a:pt x="600243" y="548640"/>
                </a:lnTo>
                <a:lnTo>
                  <a:pt x="607057" y="539750"/>
                </a:lnTo>
                <a:lnTo>
                  <a:pt x="613304" y="530860"/>
                </a:lnTo>
                <a:lnTo>
                  <a:pt x="618984" y="521970"/>
                </a:lnTo>
                <a:lnTo>
                  <a:pt x="566037" y="430530"/>
                </a:lnTo>
                <a:lnTo>
                  <a:pt x="545847" y="396240"/>
                </a:lnTo>
                <a:lnTo>
                  <a:pt x="544453" y="391160"/>
                </a:lnTo>
                <a:lnTo>
                  <a:pt x="544285" y="386080"/>
                </a:lnTo>
                <a:lnTo>
                  <a:pt x="543696" y="292100"/>
                </a:lnTo>
                <a:lnTo>
                  <a:pt x="543483" y="252730"/>
                </a:lnTo>
                <a:lnTo>
                  <a:pt x="543324" y="210820"/>
                </a:lnTo>
                <a:lnTo>
                  <a:pt x="541996" y="204470"/>
                </a:lnTo>
                <a:lnTo>
                  <a:pt x="567636" y="170180"/>
                </a:lnTo>
                <a:lnTo>
                  <a:pt x="571426" y="168910"/>
                </a:lnTo>
                <a:lnTo>
                  <a:pt x="583042" y="168910"/>
                </a:lnTo>
                <a:lnTo>
                  <a:pt x="586771" y="170180"/>
                </a:lnTo>
                <a:lnTo>
                  <a:pt x="648022" y="170180"/>
                </a:lnTo>
                <a:lnTo>
                  <a:pt x="638335" y="187960"/>
                </a:lnTo>
                <a:lnTo>
                  <a:pt x="616264" y="204470"/>
                </a:lnTo>
                <a:lnTo>
                  <a:pt x="586771" y="210820"/>
                </a:lnTo>
                <a:lnTo>
                  <a:pt x="586450" y="210820"/>
                </a:lnTo>
                <a:lnTo>
                  <a:pt x="586503" y="254000"/>
                </a:lnTo>
                <a:lnTo>
                  <a:pt x="586927" y="384810"/>
                </a:lnTo>
                <a:lnTo>
                  <a:pt x="587056" y="391160"/>
                </a:lnTo>
                <a:lnTo>
                  <a:pt x="588284" y="394970"/>
                </a:lnTo>
                <a:lnTo>
                  <a:pt x="608566" y="429260"/>
                </a:lnTo>
                <a:lnTo>
                  <a:pt x="625634" y="458470"/>
                </a:lnTo>
                <a:lnTo>
                  <a:pt x="653520" y="504190"/>
                </a:lnTo>
                <a:lnTo>
                  <a:pt x="664338" y="523240"/>
                </a:lnTo>
                <a:lnTo>
                  <a:pt x="686427" y="560070"/>
                </a:lnTo>
                <a:lnTo>
                  <a:pt x="641308" y="560070"/>
                </a:lnTo>
                <a:lnTo>
                  <a:pt x="633975" y="570230"/>
                </a:lnTo>
                <a:close/>
              </a:path>
              <a:path w="1049019" h="1207770">
                <a:moveTo>
                  <a:pt x="372929" y="566420"/>
                </a:moveTo>
                <a:lnTo>
                  <a:pt x="303701" y="566420"/>
                </a:lnTo>
                <a:lnTo>
                  <a:pt x="313364" y="563880"/>
                </a:lnTo>
                <a:lnTo>
                  <a:pt x="336524" y="548640"/>
                </a:lnTo>
                <a:lnTo>
                  <a:pt x="353810" y="527050"/>
                </a:lnTo>
                <a:lnTo>
                  <a:pt x="368782" y="501650"/>
                </a:lnTo>
                <a:lnTo>
                  <a:pt x="385001" y="478790"/>
                </a:lnTo>
                <a:lnTo>
                  <a:pt x="427523" y="452120"/>
                </a:lnTo>
                <a:lnTo>
                  <a:pt x="434686" y="450850"/>
                </a:lnTo>
                <a:lnTo>
                  <a:pt x="456663" y="450850"/>
                </a:lnTo>
                <a:lnTo>
                  <a:pt x="490795" y="468630"/>
                </a:lnTo>
                <a:lnTo>
                  <a:pt x="508162" y="491490"/>
                </a:lnTo>
                <a:lnTo>
                  <a:pt x="437157" y="491490"/>
                </a:lnTo>
                <a:lnTo>
                  <a:pt x="417903" y="502920"/>
                </a:lnTo>
                <a:lnTo>
                  <a:pt x="400236" y="524510"/>
                </a:lnTo>
                <a:lnTo>
                  <a:pt x="385710" y="547370"/>
                </a:lnTo>
                <a:lnTo>
                  <a:pt x="372929" y="566420"/>
                </a:lnTo>
                <a:close/>
              </a:path>
              <a:path w="1049019" h="1207770">
                <a:moveTo>
                  <a:pt x="548421" y="609600"/>
                </a:moveTo>
                <a:lnTo>
                  <a:pt x="518587" y="589280"/>
                </a:lnTo>
                <a:lnTo>
                  <a:pt x="496506" y="556260"/>
                </a:lnTo>
                <a:lnTo>
                  <a:pt x="478963" y="521970"/>
                </a:lnTo>
                <a:lnTo>
                  <a:pt x="467551" y="504190"/>
                </a:lnTo>
                <a:lnTo>
                  <a:pt x="453661" y="492760"/>
                </a:lnTo>
                <a:lnTo>
                  <a:pt x="437157" y="491490"/>
                </a:lnTo>
                <a:lnTo>
                  <a:pt x="508162" y="491490"/>
                </a:lnTo>
                <a:lnTo>
                  <a:pt x="509685" y="494030"/>
                </a:lnTo>
                <a:lnTo>
                  <a:pt x="523357" y="523240"/>
                </a:lnTo>
                <a:lnTo>
                  <a:pt x="540215" y="553720"/>
                </a:lnTo>
                <a:lnTo>
                  <a:pt x="562601" y="570230"/>
                </a:lnTo>
                <a:lnTo>
                  <a:pt x="633975" y="570230"/>
                </a:lnTo>
                <a:lnTo>
                  <a:pt x="631226" y="574040"/>
                </a:lnTo>
                <a:lnTo>
                  <a:pt x="619184" y="586740"/>
                </a:lnTo>
                <a:lnTo>
                  <a:pt x="605183" y="598170"/>
                </a:lnTo>
                <a:lnTo>
                  <a:pt x="589223" y="607060"/>
                </a:lnTo>
                <a:lnTo>
                  <a:pt x="548421" y="609600"/>
                </a:lnTo>
                <a:close/>
              </a:path>
              <a:path w="1049019" h="1207770">
                <a:moveTo>
                  <a:pt x="548516" y="1056640"/>
                </a:moveTo>
                <a:lnTo>
                  <a:pt x="501720" y="1056640"/>
                </a:lnTo>
                <a:lnTo>
                  <a:pt x="486264" y="1023620"/>
                </a:lnTo>
                <a:lnTo>
                  <a:pt x="475236" y="990600"/>
                </a:lnTo>
                <a:lnTo>
                  <a:pt x="468636" y="955040"/>
                </a:lnTo>
                <a:lnTo>
                  <a:pt x="466540" y="920750"/>
                </a:lnTo>
                <a:lnTo>
                  <a:pt x="466489" y="918210"/>
                </a:lnTo>
                <a:lnTo>
                  <a:pt x="466730" y="906780"/>
                </a:lnTo>
                <a:lnTo>
                  <a:pt x="472778" y="859790"/>
                </a:lnTo>
                <a:lnTo>
                  <a:pt x="486630" y="814070"/>
                </a:lnTo>
                <a:lnTo>
                  <a:pt x="507907" y="770890"/>
                </a:lnTo>
                <a:lnTo>
                  <a:pt x="528390" y="741680"/>
                </a:lnTo>
                <a:lnTo>
                  <a:pt x="536028" y="731520"/>
                </a:lnTo>
                <a:lnTo>
                  <a:pt x="570224" y="698500"/>
                </a:lnTo>
                <a:lnTo>
                  <a:pt x="609561" y="670560"/>
                </a:lnTo>
                <a:lnTo>
                  <a:pt x="652963" y="648970"/>
                </a:lnTo>
                <a:lnTo>
                  <a:pt x="687463" y="638810"/>
                </a:lnTo>
                <a:lnTo>
                  <a:pt x="664320" y="599440"/>
                </a:lnTo>
                <a:lnTo>
                  <a:pt x="652772" y="579120"/>
                </a:lnTo>
                <a:lnTo>
                  <a:pt x="641308" y="560070"/>
                </a:lnTo>
                <a:lnTo>
                  <a:pt x="686427" y="560070"/>
                </a:lnTo>
                <a:lnTo>
                  <a:pt x="729083" y="631190"/>
                </a:lnTo>
                <a:lnTo>
                  <a:pt x="787915" y="631190"/>
                </a:lnTo>
                <a:lnTo>
                  <a:pt x="800029" y="632460"/>
                </a:lnTo>
                <a:lnTo>
                  <a:pt x="835832" y="640080"/>
                </a:lnTo>
                <a:lnTo>
                  <a:pt x="841692" y="642620"/>
                </a:lnTo>
                <a:lnTo>
                  <a:pt x="853305" y="646430"/>
                </a:lnTo>
                <a:lnTo>
                  <a:pt x="892485" y="662940"/>
                </a:lnTo>
                <a:lnTo>
                  <a:pt x="904935" y="669290"/>
                </a:lnTo>
                <a:lnTo>
                  <a:pt x="752354" y="669290"/>
                </a:lnTo>
                <a:lnTo>
                  <a:pt x="741297" y="670560"/>
                </a:lnTo>
                <a:lnTo>
                  <a:pt x="730295" y="670560"/>
                </a:lnTo>
                <a:lnTo>
                  <a:pt x="719349" y="673100"/>
                </a:lnTo>
                <a:lnTo>
                  <a:pt x="708458" y="674370"/>
                </a:lnTo>
                <a:lnTo>
                  <a:pt x="657159" y="690880"/>
                </a:lnTo>
                <a:lnTo>
                  <a:pt x="619344" y="711200"/>
                </a:lnTo>
                <a:lnTo>
                  <a:pt x="585593" y="737870"/>
                </a:lnTo>
                <a:lnTo>
                  <a:pt x="556896" y="769620"/>
                </a:lnTo>
                <a:lnTo>
                  <a:pt x="534092" y="805180"/>
                </a:lnTo>
                <a:lnTo>
                  <a:pt x="517849" y="845820"/>
                </a:lnTo>
                <a:lnTo>
                  <a:pt x="508643" y="887730"/>
                </a:lnTo>
                <a:lnTo>
                  <a:pt x="506555" y="918210"/>
                </a:lnTo>
                <a:lnTo>
                  <a:pt x="506664" y="923290"/>
                </a:lnTo>
                <a:lnTo>
                  <a:pt x="512490" y="972820"/>
                </a:lnTo>
                <a:lnTo>
                  <a:pt x="530380" y="1024890"/>
                </a:lnTo>
                <a:lnTo>
                  <a:pt x="538831" y="1041400"/>
                </a:lnTo>
                <a:lnTo>
                  <a:pt x="548516" y="1056640"/>
                </a:lnTo>
                <a:close/>
              </a:path>
              <a:path w="1049019" h="1207770">
                <a:moveTo>
                  <a:pt x="301981" y="605790"/>
                </a:moveTo>
                <a:lnTo>
                  <a:pt x="294575" y="605790"/>
                </a:lnTo>
                <a:lnTo>
                  <a:pt x="272789" y="601980"/>
                </a:lnTo>
                <a:lnTo>
                  <a:pt x="240332" y="584200"/>
                </a:lnTo>
                <a:lnTo>
                  <a:pt x="355632" y="584200"/>
                </a:lnTo>
                <a:lnTo>
                  <a:pt x="301981" y="605790"/>
                </a:lnTo>
                <a:close/>
              </a:path>
              <a:path w="1049019" h="1207770">
                <a:moveTo>
                  <a:pt x="781840" y="631190"/>
                </a:moveTo>
                <a:lnTo>
                  <a:pt x="736085" y="631190"/>
                </a:lnTo>
                <a:lnTo>
                  <a:pt x="743146" y="629920"/>
                </a:lnTo>
                <a:lnTo>
                  <a:pt x="769654" y="629920"/>
                </a:lnTo>
                <a:lnTo>
                  <a:pt x="781840" y="631190"/>
                </a:lnTo>
                <a:close/>
              </a:path>
              <a:path w="1049019" h="1207770">
                <a:moveTo>
                  <a:pt x="905186" y="1168400"/>
                </a:moveTo>
                <a:lnTo>
                  <a:pt x="773928" y="1168400"/>
                </a:lnTo>
                <a:lnTo>
                  <a:pt x="814560" y="1162050"/>
                </a:lnTo>
                <a:lnTo>
                  <a:pt x="822530" y="1159510"/>
                </a:lnTo>
                <a:lnTo>
                  <a:pt x="861208" y="1146810"/>
                </a:lnTo>
                <a:lnTo>
                  <a:pt x="903873" y="1121410"/>
                </a:lnTo>
                <a:lnTo>
                  <a:pt x="910473" y="1117600"/>
                </a:lnTo>
                <a:lnTo>
                  <a:pt x="923191" y="1106170"/>
                </a:lnTo>
                <a:lnTo>
                  <a:pt x="929279" y="1101090"/>
                </a:lnTo>
                <a:lnTo>
                  <a:pt x="940914" y="1089660"/>
                </a:lnTo>
                <a:lnTo>
                  <a:pt x="946432" y="1083310"/>
                </a:lnTo>
                <a:lnTo>
                  <a:pt x="956870" y="1070610"/>
                </a:lnTo>
                <a:lnTo>
                  <a:pt x="961765" y="1064260"/>
                </a:lnTo>
                <a:lnTo>
                  <a:pt x="970906" y="1050290"/>
                </a:lnTo>
                <a:lnTo>
                  <a:pt x="975131" y="1043940"/>
                </a:lnTo>
                <a:lnTo>
                  <a:pt x="992697" y="1007110"/>
                </a:lnTo>
                <a:lnTo>
                  <a:pt x="1005449" y="960120"/>
                </a:lnTo>
                <a:lnTo>
                  <a:pt x="1008671" y="910590"/>
                </a:lnTo>
                <a:lnTo>
                  <a:pt x="1008268" y="902970"/>
                </a:lnTo>
                <a:lnTo>
                  <a:pt x="1002239" y="862330"/>
                </a:lnTo>
                <a:lnTo>
                  <a:pt x="986401" y="816610"/>
                </a:lnTo>
                <a:lnTo>
                  <a:pt x="970906" y="787400"/>
                </a:lnTo>
                <a:lnTo>
                  <a:pt x="961765" y="773430"/>
                </a:lnTo>
                <a:lnTo>
                  <a:pt x="929279" y="736600"/>
                </a:lnTo>
                <a:lnTo>
                  <a:pt x="890193" y="707390"/>
                </a:lnTo>
                <a:lnTo>
                  <a:pt x="883145" y="703580"/>
                </a:lnTo>
                <a:lnTo>
                  <a:pt x="868636" y="694690"/>
                </a:lnTo>
                <a:lnTo>
                  <a:pt x="861208" y="692150"/>
                </a:lnTo>
                <a:lnTo>
                  <a:pt x="846008" y="685800"/>
                </a:lnTo>
                <a:lnTo>
                  <a:pt x="814560" y="675640"/>
                </a:lnTo>
                <a:lnTo>
                  <a:pt x="790299" y="671830"/>
                </a:lnTo>
                <a:lnTo>
                  <a:pt x="773928" y="670560"/>
                </a:lnTo>
                <a:lnTo>
                  <a:pt x="765723" y="669290"/>
                </a:lnTo>
                <a:lnTo>
                  <a:pt x="904935" y="669290"/>
                </a:lnTo>
                <a:lnTo>
                  <a:pt x="908436" y="671830"/>
                </a:lnTo>
                <a:lnTo>
                  <a:pt x="918745" y="678180"/>
                </a:lnTo>
                <a:lnTo>
                  <a:pt x="923791" y="681990"/>
                </a:lnTo>
                <a:lnTo>
                  <a:pt x="933668" y="688340"/>
                </a:lnTo>
                <a:lnTo>
                  <a:pt x="938488" y="692150"/>
                </a:lnTo>
                <a:lnTo>
                  <a:pt x="947894" y="699770"/>
                </a:lnTo>
                <a:lnTo>
                  <a:pt x="952470" y="703580"/>
                </a:lnTo>
                <a:lnTo>
                  <a:pt x="961368" y="712470"/>
                </a:lnTo>
                <a:lnTo>
                  <a:pt x="965682" y="716280"/>
                </a:lnTo>
                <a:lnTo>
                  <a:pt x="974036" y="725170"/>
                </a:lnTo>
                <a:lnTo>
                  <a:pt x="978070" y="730250"/>
                </a:lnTo>
                <a:lnTo>
                  <a:pt x="985848" y="739140"/>
                </a:lnTo>
                <a:lnTo>
                  <a:pt x="1009823" y="774700"/>
                </a:lnTo>
                <a:lnTo>
                  <a:pt x="1018465" y="791210"/>
                </a:lnTo>
                <a:lnTo>
                  <a:pt x="1023655" y="801370"/>
                </a:lnTo>
                <a:lnTo>
                  <a:pt x="1026074" y="807720"/>
                </a:lnTo>
                <a:lnTo>
                  <a:pt x="1030560" y="817880"/>
                </a:lnTo>
                <a:lnTo>
                  <a:pt x="1032622" y="824230"/>
                </a:lnTo>
                <a:lnTo>
                  <a:pt x="1044708" y="871220"/>
                </a:lnTo>
                <a:lnTo>
                  <a:pt x="1048603" y="910590"/>
                </a:lnTo>
                <a:lnTo>
                  <a:pt x="1048512" y="929640"/>
                </a:lnTo>
                <a:lnTo>
                  <a:pt x="1044587" y="967740"/>
                </a:lnTo>
                <a:lnTo>
                  <a:pt x="1032383" y="1014730"/>
                </a:lnTo>
                <a:lnTo>
                  <a:pt x="1030307" y="1019810"/>
                </a:lnTo>
                <a:lnTo>
                  <a:pt x="1025793" y="1031240"/>
                </a:lnTo>
                <a:lnTo>
                  <a:pt x="1023360" y="1037590"/>
                </a:lnTo>
                <a:lnTo>
                  <a:pt x="1018142" y="1047750"/>
                </a:lnTo>
                <a:lnTo>
                  <a:pt x="1015362" y="1052830"/>
                </a:lnTo>
                <a:lnTo>
                  <a:pt x="1009461" y="1064260"/>
                </a:lnTo>
                <a:lnTo>
                  <a:pt x="985398" y="1098550"/>
                </a:lnTo>
                <a:lnTo>
                  <a:pt x="977596" y="1108710"/>
                </a:lnTo>
                <a:lnTo>
                  <a:pt x="973551" y="1112520"/>
                </a:lnTo>
                <a:lnTo>
                  <a:pt x="965174" y="1121410"/>
                </a:lnTo>
                <a:lnTo>
                  <a:pt x="960850" y="1126490"/>
                </a:lnTo>
                <a:lnTo>
                  <a:pt x="951931" y="1134110"/>
                </a:lnTo>
                <a:lnTo>
                  <a:pt x="918141" y="1160780"/>
                </a:lnTo>
                <a:lnTo>
                  <a:pt x="907816" y="1167130"/>
                </a:lnTo>
                <a:lnTo>
                  <a:pt x="905186" y="1168400"/>
                </a:lnTo>
                <a:close/>
              </a:path>
              <a:path w="1049019" h="1207770">
                <a:moveTo>
                  <a:pt x="758404" y="984250"/>
                </a:moveTo>
                <a:lnTo>
                  <a:pt x="700941" y="984250"/>
                </a:lnTo>
                <a:lnTo>
                  <a:pt x="714959" y="970280"/>
                </a:lnTo>
                <a:lnTo>
                  <a:pt x="728705" y="956310"/>
                </a:lnTo>
                <a:lnTo>
                  <a:pt x="755735" y="929640"/>
                </a:lnTo>
                <a:lnTo>
                  <a:pt x="820176" y="864870"/>
                </a:lnTo>
                <a:lnTo>
                  <a:pt x="872886" y="812800"/>
                </a:lnTo>
                <a:lnTo>
                  <a:pt x="874585" y="811530"/>
                </a:lnTo>
                <a:lnTo>
                  <a:pt x="876620" y="808990"/>
                </a:lnTo>
                <a:lnTo>
                  <a:pt x="881363" y="806450"/>
                </a:lnTo>
                <a:lnTo>
                  <a:pt x="883892" y="806450"/>
                </a:lnTo>
                <a:lnTo>
                  <a:pt x="889261" y="805180"/>
                </a:lnTo>
                <a:lnTo>
                  <a:pt x="891898" y="805180"/>
                </a:lnTo>
                <a:lnTo>
                  <a:pt x="897078" y="807720"/>
                </a:lnTo>
                <a:lnTo>
                  <a:pt x="899424" y="808990"/>
                </a:lnTo>
                <a:lnTo>
                  <a:pt x="901525" y="810260"/>
                </a:lnTo>
                <a:lnTo>
                  <a:pt x="909169" y="826770"/>
                </a:lnTo>
                <a:lnTo>
                  <a:pt x="908919" y="829310"/>
                </a:lnTo>
                <a:lnTo>
                  <a:pt x="907382" y="834390"/>
                </a:lnTo>
                <a:lnTo>
                  <a:pt x="906151" y="836930"/>
                </a:lnTo>
                <a:lnTo>
                  <a:pt x="904458" y="838200"/>
                </a:lnTo>
                <a:lnTo>
                  <a:pt x="903658" y="839470"/>
                </a:lnTo>
                <a:lnTo>
                  <a:pt x="902696" y="840740"/>
                </a:lnTo>
                <a:lnTo>
                  <a:pt x="901573" y="842010"/>
                </a:lnTo>
                <a:lnTo>
                  <a:pt x="889225" y="853440"/>
                </a:lnTo>
                <a:lnTo>
                  <a:pt x="881367" y="861060"/>
                </a:lnTo>
                <a:lnTo>
                  <a:pt x="872550" y="869950"/>
                </a:lnTo>
                <a:lnTo>
                  <a:pt x="865330" y="877570"/>
                </a:lnTo>
                <a:lnTo>
                  <a:pt x="758404" y="984250"/>
                </a:lnTo>
                <a:close/>
              </a:path>
              <a:path w="1049019" h="1207770">
                <a:moveTo>
                  <a:pt x="705229" y="1032510"/>
                </a:moveTo>
                <a:lnTo>
                  <a:pt x="697312" y="1032510"/>
                </a:lnTo>
                <a:lnTo>
                  <a:pt x="692249" y="1031240"/>
                </a:lnTo>
                <a:lnTo>
                  <a:pt x="689975" y="1029970"/>
                </a:lnTo>
                <a:lnTo>
                  <a:pt x="687226" y="1027430"/>
                </a:lnTo>
                <a:lnTo>
                  <a:pt x="686531" y="1026160"/>
                </a:lnTo>
                <a:lnTo>
                  <a:pt x="685877" y="1026160"/>
                </a:lnTo>
                <a:lnTo>
                  <a:pt x="670674" y="1010920"/>
                </a:lnTo>
                <a:lnTo>
                  <a:pt x="628070" y="967740"/>
                </a:lnTo>
                <a:lnTo>
                  <a:pt x="612958" y="953770"/>
                </a:lnTo>
                <a:lnTo>
                  <a:pt x="610993" y="951230"/>
                </a:lnTo>
                <a:lnTo>
                  <a:pt x="609440" y="949960"/>
                </a:lnTo>
                <a:lnTo>
                  <a:pt x="607158" y="944880"/>
                </a:lnTo>
                <a:lnTo>
                  <a:pt x="606514" y="942340"/>
                </a:lnTo>
                <a:lnTo>
                  <a:pt x="606219" y="937260"/>
                </a:lnTo>
                <a:lnTo>
                  <a:pt x="606580" y="934720"/>
                </a:lnTo>
                <a:lnTo>
                  <a:pt x="622476" y="918210"/>
                </a:lnTo>
                <a:lnTo>
                  <a:pt x="630365" y="918210"/>
                </a:lnTo>
                <a:lnTo>
                  <a:pt x="635418" y="919480"/>
                </a:lnTo>
                <a:lnTo>
                  <a:pt x="637695" y="920750"/>
                </a:lnTo>
                <a:lnTo>
                  <a:pt x="639721" y="923290"/>
                </a:lnTo>
                <a:lnTo>
                  <a:pt x="640439" y="923290"/>
                </a:lnTo>
                <a:lnTo>
                  <a:pt x="641080" y="924560"/>
                </a:lnTo>
                <a:lnTo>
                  <a:pt x="641644" y="924560"/>
                </a:lnTo>
                <a:lnTo>
                  <a:pt x="653344" y="935990"/>
                </a:lnTo>
                <a:lnTo>
                  <a:pt x="700941" y="984250"/>
                </a:lnTo>
                <a:lnTo>
                  <a:pt x="758404" y="984250"/>
                </a:lnTo>
                <a:lnTo>
                  <a:pt x="716311" y="1026160"/>
                </a:lnTo>
                <a:lnTo>
                  <a:pt x="714573" y="1027430"/>
                </a:lnTo>
                <a:lnTo>
                  <a:pt x="712513" y="1028700"/>
                </a:lnTo>
                <a:lnTo>
                  <a:pt x="707750" y="1031240"/>
                </a:lnTo>
                <a:lnTo>
                  <a:pt x="705229" y="1032510"/>
                </a:lnTo>
                <a:close/>
              </a:path>
            </a:pathLst>
          </a:custGeom>
          <a:solidFill>
            <a:srgbClr val="EFF5F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322724" y="5238112"/>
            <a:ext cx="289892" cy="1388361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810624" y="7927999"/>
            <a:ext cx="1104900" cy="1111885"/>
          </a:xfrm>
          <a:custGeom>
            <a:avLst/>
            <a:gdLst/>
            <a:ahLst/>
            <a:cxnLst/>
            <a:rect l="l" t="t" r="r" b="b"/>
            <a:pathLst>
              <a:path w="1104900" h="1111884">
                <a:moveTo>
                  <a:pt x="966676" y="1111882"/>
                </a:moveTo>
                <a:lnTo>
                  <a:pt x="916799" y="1102121"/>
                </a:lnTo>
                <a:lnTo>
                  <a:pt x="873499" y="1073389"/>
                </a:lnTo>
                <a:lnTo>
                  <a:pt x="552311" y="751152"/>
                </a:lnTo>
                <a:lnTo>
                  <a:pt x="231123" y="1073389"/>
                </a:lnTo>
                <a:lnTo>
                  <a:pt x="210706" y="1090075"/>
                </a:lnTo>
                <a:lnTo>
                  <a:pt x="187823" y="1102121"/>
                </a:lnTo>
                <a:lnTo>
                  <a:pt x="163296" y="1109425"/>
                </a:lnTo>
                <a:lnTo>
                  <a:pt x="137946" y="1111882"/>
                </a:lnTo>
                <a:lnTo>
                  <a:pt x="112596" y="1109425"/>
                </a:lnTo>
                <a:lnTo>
                  <a:pt x="65185" y="1090075"/>
                </a:lnTo>
                <a:lnTo>
                  <a:pt x="12365" y="1031360"/>
                </a:lnTo>
                <a:lnTo>
                  <a:pt x="0" y="992436"/>
                </a:lnTo>
                <a:lnTo>
                  <a:pt x="0" y="951982"/>
                </a:lnTo>
                <a:lnTo>
                  <a:pt x="12365" y="913058"/>
                </a:lnTo>
                <a:lnTo>
                  <a:pt x="37095" y="878728"/>
                </a:lnTo>
                <a:lnTo>
                  <a:pt x="358283" y="555391"/>
                </a:lnTo>
                <a:lnTo>
                  <a:pt x="37095" y="233154"/>
                </a:lnTo>
                <a:lnTo>
                  <a:pt x="12365" y="198823"/>
                </a:lnTo>
                <a:lnTo>
                  <a:pt x="0" y="159899"/>
                </a:lnTo>
                <a:lnTo>
                  <a:pt x="0" y="119445"/>
                </a:lnTo>
                <a:lnTo>
                  <a:pt x="12365" y="80521"/>
                </a:lnTo>
                <a:lnTo>
                  <a:pt x="37095" y="46190"/>
                </a:lnTo>
                <a:lnTo>
                  <a:pt x="88069" y="9760"/>
                </a:lnTo>
                <a:lnTo>
                  <a:pt x="137946" y="0"/>
                </a:lnTo>
                <a:lnTo>
                  <a:pt x="163141" y="2457"/>
                </a:lnTo>
                <a:lnTo>
                  <a:pt x="187412" y="9760"/>
                </a:lnTo>
                <a:lnTo>
                  <a:pt x="210244" y="21806"/>
                </a:lnTo>
                <a:lnTo>
                  <a:pt x="231123" y="38492"/>
                </a:lnTo>
                <a:lnTo>
                  <a:pt x="552311" y="360729"/>
                </a:lnTo>
                <a:lnTo>
                  <a:pt x="874595" y="38492"/>
                </a:lnTo>
                <a:lnTo>
                  <a:pt x="895012" y="21806"/>
                </a:lnTo>
                <a:lnTo>
                  <a:pt x="917895" y="9760"/>
                </a:lnTo>
                <a:lnTo>
                  <a:pt x="942423" y="2457"/>
                </a:lnTo>
                <a:lnTo>
                  <a:pt x="967772" y="0"/>
                </a:lnTo>
                <a:lnTo>
                  <a:pt x="992488" y="2457"/>
                </a:lnTo>
                <a:lnTo>
                  <a:pt x="1039454" y="21806"/>
                </a:lnTo>
                <a:lnTo>
                  <a:pt x="1092257" y="80521"/>
                </a:lnTo>
                <a:lnTo>
                  <a:pt x="1104622" y="119445"/>
                </a:lnTo>
                <a:lnTo>
                  <a:pt x="1104622" y="159899"/>
                </a:lnTo>
                <a:lnTo>
                  <a:pt x="1092257" y="198823"/>
                </a:lnTo>
                <a:lnTo>
                  <a:pt x="1067527" y="233154"/>
                </a:lnTo>
                <a:lnTo>
                  <a:pt x="746339" y="555391"/>
                </a:lnTo>
                <a:lnTo>
                  <a:pt x="1067527" y="878728"/>
                </a:lnTo>
                <a:lnTo>
                  <a:pt x="1092257" y="913058"/>
                </a:lnTo>
                <a:lnTo>
                  <a:pt x="1104622" y="951982"/>
                </a:lnTo>
                <a:lnTo>
                  <a:pt x="1104622" y="992437"/>
                </a:lnTo>
                <a:lnTo>
                  <a:pt x="1092257" y="1031360"/>
                </a:lnTo>
                <a:lnTo>
                  <a:pt x="1067527" y="1065691"/>
                </a:lnTo>
                <a:lnTo>
                  <a:pt x="1016553" y="1102121"/>
                </a:lnTo>
                <a:lnTo>
                  <a:pt x="992026" y="1109425"/>
                </a:lnTo>
                <a:lnTo>
                  <a:pt x="966676" y="1111882"/>
                </a:lnTo>
                <a:close/>
              </a:path>
            </a:pathLst>
          </a:custGeom>
          <a:solidFill>
            <a:srgbClr val="EFF5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58069" y="7820014"/>
            <a:ext cx="1332865" cy="1320165"/>
          </a:xfrm>
          <a:custGeom>
            <a:avLst/>
            <a:gdLst/>
            <a:ahLst/>
            <a:cxnLst/>
            <a:rect l="l" t="t" r="r" b="b"/>
            <a:pathLst>
              <a:path w="1332864" h="1320165">
                <a:moveTo>
                  <a:pt x="763755" y="1319627"/>
                </a:moveTo>
                <a:lnTo>
                  <a:pt x="575702" y="1319627"/>
                </a:lnTo>
                <a:lnTo>
                  <a:pt x="529722" y="1306815"/>
                </a:lnTo>
                <a:lnTo>
                  <a:pt x="484848" y="1306815"/>
                </a:lnTo>
                <a:lnTo>
                  <a:pt x="441197" y="1281191"/>
                </a:lnTo>
                <a:lnTo>
                  <a:pt x="398890" y="1268380"/>
                </a:lnTo>
                <a:lnTo>
                  <a:pt x="358044" y="1255568"/>
                </a:lnTo>
                <a:lnTo>
                  <a:pt x="318778" y="1229944"/>
                </a:lnTo>
                <a:lnTo>
                  <a:pt x="281210" y="1204320"/>
                </a:lnTo>
                <a:lnTo>
                  <a:pt x="245460" y="1178696"/>
                </a:lnTo>
                <a:lnTo>
                  <a:pt x="211646" y="1140260"/>
                </a:lnTo>
                <a:lnTo>
                  <a:pt x="179886" y="1114636"/>
                </a:lnTo>
                <a:lnTo>
                  <a:pt x="150299" y="1076201"/>
                </a:lnTo>
                <a:lnTo>
                  <a:pt x="123004" y="1050577"/>
                </a:lnTo>
                <a:lnTo>
                  <a:pt x="98119" y="1012141"/>
                </a:lnTo>
                <a:lnTo>
                  <a:pt x="75763" y="973705"/>
                </a:lnTo>
                <a:lnTo>
                  <a:pt x="56055" y="922458"/>
                </a:lnTo>
                <a:lnTo>
                  <a:pt x="39113" y="884022"/>
                </a:lnTo>
                <a:lnTo>
                  <a:pt x="25056" y="845586"/>
                </a:lnTo>
                <a:lnTo>
                  <a:pt x="14002" y="794338"/>
                </a:lnTo>
                <a:lnTo>
                  <a:pt x="6071" y="755903"/>
                </a:lnTo>
                <a:lnTo>
                  <a:pt x="1380" y="704655"/>
                </a:lnTo>
                <a:lnTo>
                  <a:pt x="0" y="653407"/>
                </a:lnTo>
                <a:lnTo>
                  <a:pt x="1946" y="602160"/>
                </a:lnTo>
                <a:lnTo>
                  <a:pt x="7109" y="563724"/>
                </a:lnTo>
                <a:lnTo>
                  <a:pt x="15377" y="512476"/>
                </a:lnTo>
                <a:lnTo>
                  <a:pt x="26639" y="474041"/>
                </a:lnTo>
                <a:lnTo>
                  <a:pt x="40784" y="435605"/>
                </a:lnTo>
                <a:lnTo>
                  <a:pt x="57701" y="384357"/>
                </a:lnTo>
                <a:lnTo>
                  <a:pt x="77280" y="345921"/>
                </a:lnTo>
                <a:lnTo>
                  <a:pt x="99409" y="307486"/>
                </a:lnTo>
                <a:lnTo>
                  <a:pt x="123977" y="269050"/>
                </a:lnTo>
                <a:lnTo>
                  <a:pt x="150874" y="243426"/>
                </a:lnTo>
                <a:lnTo>
                  <a:pt x="179987" y="204990"/>
                </a:lnTo>
                <a:lnTo>
                  <a:pt x="211208" y="179366"/>
                </a:lnTo>
                <a:lnTo>
                  <a:pt x="244423" y="140931"/>
                </a:lnTo>
                <a:lnTo>
                  <a:pt x="279523" y="115307"/>
                </a:lnTo>
                <a:lnTo>
                  <a:pt x="316397" y="89683"/>
                </a:lnTo>
                <a:lnTo>
                  <a:pt x="354933" y="76871"/>
                </a:lnTo>
                <a:lnTo>
                  <a:pt x="395020" y="51247"/>
                </a:lnTo>
                <a:lnTo>
                  <a:pt x="479405" y="25623"/>
                </a:lnTo>
                <a:lnTo>
                  <a:pt x="568665" y="0"/>
                </a:lnTo>
                <a:lnTo>
                  <a:pt x="756716" y="0"/>
                </a:lnTo>
                <a:lnTo>
                  <a:pt x="802694" y="12811"/>
                </a:lnTo>
                <a:lnTo>
                  <a:pt x="847567" y="12811"/>
                </a:lnTo>
                <a:lnTo>
                  <a:pt x="891216" y="38435"/>
                </a:lnTo>
                <a:lnTo>
                  <a:pt x="933522" y="51247"/>
                </a:lnTo>
                <a:lnTo>
                  <a:pt x="640579" y="51247"/>
                </a:lnTo>
                <a:lnTo>
                  <a:pt x="605103" y="64059"/>
                </a:lnTo>
                <a:lnTo>
                  <a:pt x="507323" y="64059"/>
                </a:lnTo>
                <a:lnTo>
                  <a:pt x="455970" y="76871"/>
                </a:lnTo>
                <a:lnTo>
                  <a:pt x="406655" y="102495"/>
                </a:lnTo>
                <a:lnTo>
                  <a:pt x="359598" y="128119"/>
                </a:lnTo>
                <a:lnTo>
                  <a:pt x="315020" y="153743"/>
                </a:lnTo>
                <a:lnTo>
                  <a:pt x="273143" y="192178"/>
                </a:lnTo>
                <a:lnTo>
                  <a:pt x="234185" y="217802"/>
                </a:lnTo>
                <a:lnTo>
                  <a:pt x="263703" y="243426"/>
                </a:lnTo>
                <a:lnTo>
                  <a:pt x="298150" y="256238"/>
                </a:lnTo>
                <a:lnTo>
                  <a:pt x="198748" y="256238"/>
                </a:lnTo>
                <a:lnTo>
                  <a:pt x="167793" y="294674"/>
                </a:lnTo>
                <a:lnTo>
                  <a:pt x="140059" y="345921"/>
                </a:lnTo>
                <a:lnTo>
                  <a:pt x="115734" y="384357"/>
                </a:lnTo>
                <a:lnTo>
                  <a:pt x="95009" y="435605"/>
                </a:lnTo>
                <a:lnTo>
                  <a:pt x="78073" y="474041"/>
                </a:lnTo>
                <a:lnTo>
                  <a:pt x="65114" y="525288"/>
                </a:lnTo>
                <a:lnTo>
                  <a:pt x="56321" y="576536"/>
                </a:lnTo>
                <a:lnTo>
                  <a:pt x="51885" y="627784"/>
                </a:lnTo>
                <a:lnTo>
                  <a:pt x="1331384" y="627784"/>
                </a:lnTo>
                <a:lnTo>
                  <a:pt x="1332420" y="666219"/>
                </a:lnTo>
                <a:lnTo>
                  <a:pt x="1331933" y="679031"/>
                </a:lnTo>
                <a:lnTo>
                  <a:pt x="51885" y="679031"/>
                </a:lnTo>
                <a:lnTo>
                  <a:pt x="56353" y="743091"/>
                </a:lnTo>
                <a:lnTo>
                  <a:pt x="65218" y="794338"/>
                </a:lnTo>
                <a:lnTo>
                  <a:pt x="78289" y="845586"/>
                </a:lnTo>
                <a:lnTo>
                  <a:pt x="95373" y="884022"/>
                </a:lnTo>
                <a:lnTo>
                  <a:pt x="116279" y="935270"/>
                </a:lnTo>
                <a:lnTo>
                  <a:pt x="140813" y="973705"/>
                </a:lnTo>
                <a:lnTo>
                  <a:pt x="168786" y="1024953"/>
                </a:lnTo>
                <a:lnTo>
                  <a:pt x="200003" y="1063389"/>
                </a:lnTo>
                <a:lnTo>
                  <a:pt x="298581" y="1063389"/>
                </a:lnTo>
                <a:lnTo>
                  <a:pt x="264492" y="1076201"/>
                </a:lnTo>
                <a:lnTo>
                  <a:pt x="235479" y="1101825"/>
                </a:lnTo>
                <a:lnTo>
                  <a:pt x="274311" y="1127448"/>
                </a:lnTo>
                <a:lnTo>
                  <a:pt x="316018" y="1165884"/>
                </a:lnTo>
                <a:lnTo>
                  <a:pt x="360388" y="1191508"/>
                </a:lnTo>
                <a:lnTo>
                  <a:pt x="407203" y="1217132"/>
                </a:lnTo>
                <a:lnTo>
                  <a:pt x="456249" y="1242756"/>
                </a:lnTo>
                <a:lnTo>
                  <a:pt x="507310" y="1255568"/>
                </a:lnTo>
                <a:lnTo>
                  <a:pt x="605125" y="1255568"/>
                </a:lnTo>
                <a:lnTo>
                  <a:pt x="640579" y="1268380"/>
                </a:lnTo>
                <a:lnTo>
                  <a:pt x="937399" y="1268380"/>
                </a:lnTo>
                <a:lnTo>
                  <a:pt x="853014" y="1294003"/>
                </a:lnTo>
                <a:lnTo>
                  <a:pt x="763755" y="1319627"/>
                </a:lnTo>
                <a:close/>
              </a:path>
              <a:path w="1332864" h="1320165">
                <a:moveTo>
                  <a:pt x="691827" y="307486"/>
                </a:moveTo>
                <a:lnTo>
                  <a:pt x="640579" y="307486"/>
                </a:lnTo>
                <a:lnTo>
                  <a:pt x="640579" y="51247"/>
                </a:lnTo>
                <a:lnTo>
                  <a:pt x="691827" y="51247"/>
                </a:lnTo>
                <a:lnTo>
                  <a:pt x="691827" y="307486"/>
                </a:lnTo>
                <a:close/>
              </a:path>
              <a:path w="1332864" h="1320165">
                <a:moveTo>
                  <a:pt x="1039117" y="307486"/>
                </a:moveTo>
                <a:lnTo>
                  <a:pt x="799555" y="307486"/>
                </a:lnTo>
                <a:lnTo>
                  <a:pt x="851162" y="294674"/>
                </a:lnTo>
                <a:lnTo>
                  <a:pt x="900661" y="294674"/>
                </a:lnTo>
                <a:lnTo>
                  <a:pt x="877963" y="243426"/>
                </a:lnTo>
                <a:lnTo>
                  <a:pt x="852388" y="192178"/>
                </a:lnTo>
                <a:lnTo>
                  <a:pt x="824237" y="140931"/>
                </a:lnTo>
                <a:lnTo>
                  <a:pt x="793807" y="102495"/>
                </a:lnTo>
                <a:lnTo>
                  <a:pt x="761397" y="76871"/>
                </a:lnTo>
                <a:lnTo>
                  <a:pt x="691827" y="51247"/>
                </a:lnTo>
                <a:lnTo>
                  <a:pt x="933522" y="51247"/>
                </a:lnTo>
                <a:lnTo>
                  <a:pt x="974368" y="64059"/>
                </a:lnTo>
                <a:lnTo>
                  <a:pt x="825109" y="64059"/>
                </a:lnTo>
                <a:lnTo>
                  <a:pt x="855003" y="102495"/>
                </a:lnTo>
                <a:lnTo>
                  <a:pt x="882851" y="140931"/>
                </a:lnTo>
                <a:lnTo>
                  <a:pt x="908477" y="179366"/>
                </a:lnTo>
                <a:lnTo>
                  <a:pt x="931701" y="230614"/>
                </a:lnTo>
                <a:lnTo>
                  <a:pt x="952345" y="281862"/>
                </a:lnTo>
                <a:lnTo>
                  <a:pt x="1100201" y="281862"/>
                </a:lnTo>
                <a:lnTo>
                  <a:pt x="1061208" y="294674"/>
                </a:lnTo>
                <a:lnTo>
                  <a:pt x="1039117" y="307486"/>
                </a:lnTo>
                <a:close/>
              </a:path>
              <a:path w="1332864" h="1320165">
                <a:moveTo>
                  <a:pt x="437420" y="281862"/>
                </a:moveTo>
                <a:lnTo>
                  <a:pt x="380075" y="281862"/>
                </a:lnTo>
                <a:lnTo>
                  <a:pt x="400714" y="230614"/>
                </a:lnTo>
                <a:lnTo>
                  <a:pt x="423938" y="179366"/>
                </a:lnTo>
                <a:lnTo>
                  <a:pt x="449567" y="140931"/>
                </a:lnTo>
                <a:lnTo>
                  <a:pt x="477422" y="102495"/>
                </a:lnTo>
                <a:lnTo>
                  <a:pt x="507323" y="64059"/>
                </a:lnTo>
                <a:lnTo>
                  <a:pt x="605103" y="64059"/>
                </a:lnTo>
                <a:lnTo>
                  <a:pt x="571010" y="76871"/>
                </a:lnTo>
                <a:lnTo>
                  <a:pt x="538599" y="102495"/>
                </a:lnTo>
                <a:lnTo>
                  <a:pt x="508169" y="140931"/>
                </a:lnTo>
                <a:lnTo>
                  <a:pt x="480018" y="192178"/>
                </a:lnTo>
                <a:lnTo>
                  <a:pt x="454444" y="243426"/>
                </a:lnTo>
                <a:lnTo>
                  <a:pt x="437420" y="281862"/>
                </a:lnTo>
                <a:close/>
              </a:path>
              <a:path w="1332864" h="1320165">
                <a:moveTo>
                  <a:pt x="1100201" y="281862"/>
                </a:moveTo>
                <a:lnTo>
                  <a:pt x="952345" y="281862"/>
                </a:lnTo>
                <a:lnTo>
                  <a:pt x="995331" y="269050"/>
                </a:lnTo>
                <a:lnTo>
                  <a:pt x="1034269" y="256238"/>
                </a:lnTo>
                <a:lnTo>
                  <a:pt x="1068717" y="243426"/>
                </a:lnTo>
                <a:lnTo>
                  <a:pt x="1098234" y="217802"/>
                </a:lnTo>
                <a:lnTo>
                  <a:pt x="1059272" y="192178"/>
                </a:lnTo>
                <a:lnTo>
                  <a:pt x="1017394" y="153743"/>
                </a:lnTo>
                <a:lnTo>
                  <a:pt x="972818" y="128119"/>
                </a:lnTo>
                <a:lnTo>
                  <a:pt x="925766" y="102495"/>
                </a:lnTo>
                <a:lnTo>
                  <a:pt x="876456" y="76871"/>
                </a:lnTo>
                <a:lnTo>
                  <a:pt x="825109" y="64059"/>
                </a:lnTo>
                <a:lnTo>
                  <a:pt x="974368" y="64059"/>
                </a:lnTo>
                <a:lnTo>
                  <a:pt x="1013633" y="89683"/>
                </a:lnTo>
                <a:lnTo>
                  <a:pt x="1051200" y="115307"/>
                </a:lnTo>
                <a:lnTo>
                  <a:pt x="1086950" y="140931"/>
                </a:lnTo>
                <a:lnTo>
                  <a:pt x="1120764" y="179366"/>
                </a:lnTo>
                <a:lnTo>
                  <a:pt x="1152524" y="204990"/>
                </a:lnTo>
                <a:lnTo>
                  <a:pt x="1182111" y="243426"/>
                </a:lnTo>
                <a:lnTo>
                  <a:pt x="1195759" y="256238"/>
                </a:lnTo>
                <a:lnTo>
                  <a:pt x="1133659" y="256238"/>
                </a:lnTo>
                <a:lnTo>
                  <a:pt x="1100201" y="281862"/>
                </a:lnTo>
                <a:close/>
              </a:path>
              <a:path w="1332864" h="1320165">
                <a:moveTo>
                  <a:pt x="371849" y="627784"/>
                </a:moveTo>
                <a:lnTo>
                  <a:pt x="320602" y="627784"/>
                </a:lnTo>
                <a:lnTo>
                  <a:pt x="322758" y="576536"/>
                </a:lnTo>
                <a:lnTo>
                  <a:pt x="327082" y="525288"/>
                </a:lnTo>
                <a:lnTo>
                  <a:pt x="333492" y="474041"/>
                </a:lnTo>
                <a:lnTo>
                  <a:pt x="341907" y="422793"/>
                </a:lnTo>
                <a:lnTo>
                  <a:pt x="352243" y="371545"/>
                </a:lnTo>
                <a:lnTo>
                  <a:pt x="364419" y="333109"/>
                </a:lnTo>
                <a:lnTo>
                  <a:pt x="315394" y="320297"/>
                </a:lnTo>
                <a:lnTo>
                  <a:pt x="271210" y="294674"/>
                </a:lnTo>
                <a:lnTo>
                  <a:pt x="232213" y="281862"/>
                </a:lnTo>
                <a:lnTo>
                  <a:pt x="198748" y="256238"/>
                </a:lnTo>
                <a:lnTo>
                  <a:pt x="298150" y="256238"/>
                </a:lnTo>
                <a:lnTo>
                  <a:pt x="337088" y="269050"/>
                </a:lnTo>
                <a:lnTo>
                  <a:pt x="380075" y="281862"/>
                </a:lnTo>
                <a:lnTo>
                  <a:pt x="437420" y="281862"/>
                </a:lnTo>
                <a:lnTo>
                  <a:pt x="431745" y="294674"/>
                </a:lnTo>
                <a:lnTo>
                  <a:pt x="481245" y="294674"/>
                </a:lnTo>
                <a:lnTo>
                  <a:pt x="532852" y="307486"/>
                </a:lnTo>
                <a:lnTo>
                  <a:pt x="1039117" y="307486"/>
                </a:lnTo>
                <a:lnTo>
                  <a:pt x="1017026" y="320297"/>
                </a:lnTo>
                <a:lnTo>
                  <a:pt x="968001" y="333109"/>
                </a:lnTo>
                <a:lnTo>
                  <a:pt x="972058" y="345921"/>
                </a:lnTo>
                <a:lnTo>
                  <a:pt x="415589" y="345921"/>
                </a:lnTo>
                <a:lnTo>
                  <a:pt x="403556" y="384357"/>
                </a:lnTo>
                <a:lnTo>
                  <a:pt x="393288" y="435605"/>
                </a:lnTo>
                <a:lnTo>
                  <a:pt x="384884" y="486852"/>
                </a:lnTo>
                <a:lnTo>
                  <a:pt x="378443" y="525288"/>
                </a:lnTo>
                <a:lnTo>
                  <a:pt x="374065" y="576536"/>
                </a:lnTo>
                <a:lnTo>
                  <a:pt x="371849" y="627784"/>
                </a:lnTo>
                <a:close/>
              </a:path>
              <a:path w="1332864" h="1320165">
                <a:moveTo>
                  <a:pt x="1331384" y="627784"/>
                </a:moveTo>
                <a:lnTo>
                  <a:pt x="1280522" y="627784"/>
                </a:lnTo>
                <a:lnTo>
                  <a:pt x="1276085" y="576536"/>
                </a:lnTo>
                <a:lnTo>
                  <a:pt x="1267293" y="525288"/>
                </a:lnTo>
                <a:lnTo>
                  <a:pt x="1254334" y="474041"/>
                </a:lnTo>
                <a:lnTo>
                  <a:pt x="1237397" y="435605"/>
                </a:lnTo>
                <a:lnTo>
                  <a:pt x="1216672" y="384357"/>
                </a:lnTo>
                <a:lnTo>
                  <a:pt x="1192348" y="345921"/>
                </a:lnTo>
                <a:lnTo>
                  <a:pt x="1164614" y="294674"/>
                </a:lnTo>
                <a:lnTo>
                  <a:pt x="1133659" y="256238"/>
                </a:lnTo>
                <a:lnTo>
                  <a:pt x="1195759" y="256238"/>
                </a:lnTo>
                <a:lnTo>
                  <a:pt x="1209407" y="269050"/>
                </a:lnTo>
                <a:lnTo>
                  <a:pt x="1234292" y="307486"/>
                </a:lnTo>
                <a:lnTo>
                  <a:pt x="1256648" y="345921"/>
                </a:lnTo>
                <a:lnTo>
                  <a:pt x="1276357" y="397169"/>
                </a:lnTo>
                <a:lnTo>
                  <a:pt x="1293300" y="435605"/>
                </a:lnTo>
                <a:lnTo>
                  <a:pt x="1307359" y="474041"/>
                </a:lnTo>
                <a:lnTo>
                  <a:pt x="1318414" y="525288"/>
                </a:lnTo>
                <a:lnTo>
                  <a:pt x="1326347" y="563724"/>
                </a:lnTo>
                <a:lnTo>
                  <a:pt x="1331039" y="614972"/>
                </a:lnTo>
                <a:lnTo>
                  <a:pt x="1331384" y="627784"/>
                </a:lnTo>
                <a:close/>
              </a:path>
              <a:path w="1332864" h="1320165">
                <a:moveTo>
                  <a:pt x="807945" y="358733"/>
                </a:moveTo>
                <a:lnTo>
                  <a:pt x="524462" y="358733"/>
                </a:lnTo>
                <a:lnTo>
                  <a:pt x="468865" y="345921"/>
                </a:lnTo>
                <a:lnTo>
                  <a:pt x="863541" y="345921"/>
                </a:lnTo>
                <a:lnTo>
                  <a:pt x="807945" y="358733"/>
                </a:lnTo>
                <a:close/>
              </a:path>
              <a:path w="1332864" h="1320165">
                <a:moveTo>
                  <a:pt x="1011805" y="627784"/>
                </a:moveTo>
                <a:lnTo>
                  <a:pt x="960557" y="627784"/>
                </a:lnTo>
                <a:lnTo>
                  <a:pt x="958341" y="576536"/>
                </a:lnTo>
                <a:lnTo>
                  <a:pt x="953963" y="525288"/>
                </a:lnTo>
                <a:lnTo>
                  <a:pt x="947523" y="486852"/>
                </a:lnTo>
                <a:lnTo>
                  <a:pt x="939119" y="435605"/>
                </a:lnTo>
                <a:lnTo>
                  <a:pt x="928850" y="384357"/>
                </a:lnTo>
                <a:lnTo>
                  <a:pt x="916817" y="345921"/>
                </a:lnTo>
                <a:lnTo>
                  <a:pt x="972058" y="345921"/>
                </a:lnTo>
                <a:lnTo>
                  <a:pt x="990504" y="422793"/>
                </a:lnTo>
                <a:lnTo>
                  <a:pt x="998916" y="474041"/>
                </a:lnTo>
                <a:lnTo>
                  <a:pt x="1005325" y="525288"/>
                </a:lnTo>
                <a:lnTo>
                  <a:pt x="1009649" y="576536"/>
                </a:lnTo>
                <a:lnTo>
                  <a:pt x="1011805" y="627784"/>
                </a:lnTo>
                <a:close/>
              </a:path>
              <a:path w="1332864" h="1320165">
                <a:moveTo>
                  <a:pt x="691827" y="627784"/>
                </a:moveTo>
                <a:lnTo>
                  <a:pt x="640579" y="627784"/>
                </a:lnTo>
                <a:lnTo>
                  <a:pt x="640579" y="358733"/>
                </a:lnTo>
                <a:lnTo>
                  <a:pt x="691827" y="358733"/>
                </a:lnTo>
                <a:lnTo>
                  <a:pt x="691827" y="627784"/>
                </a:lnTo>
                <a:close/>
              </a:path>
              <a:path w="1332864" h="1320165">
                <a:moveTo>
                  <a:pt x="298581" y="1063389"/>
                </a:moveTo>
                <a:lnTo>
                  <a:pt x="200003" y="1063389"/>
                </a:lnTo>
                <a:lnTo>
                  <a:pt x="232999" y="1037765"/>
                </a:lnTo>
                <a:lnTo>
                  <a:pt x="271649" y="1024953"/>
                </a:lnTo>
                <a:lnTo>
                  <a:pt x="315615" y="999329"/>
                </a:lnTo>
                <a:lnTo>
                  <a:pt x="364559" y="986517"/>
                </a:lnTo>
                <a:lnTo>
                  <a:pt x="352347" y="948082"/>
                </a:lnTo>
                <a:lnTo>
                  <a:pt x="341980" y="896834"/>
                </a:lnTo>
                <a:lnTo>
                  <a:pt x="333540" y="845586"/>
                </a:lnTo>
                <a:lnTo>
                  <a:pt x="327111" y="794338"/>
                </a:lnTo>
                <a:lnTo>
                  <a:pt x="322774" y="743091"/>
                </a:lnTo>
                <a:lnTo>
                  <a:pt x="320615" y="679031"/>
                </a:lnTo>
                <a:lnTo>
                  <a:pt x="371849" y="679031"/>
                </a:lnTo>
                <a:lnTo>
                  <a:pt x="374073" y="743091"/>
                </a:lnTo>
                <a:lnTo>
                  <a:pt x="378461" y="794338"/>
                </a:lnTo>
                <a:lnTo>
                  <a:pt x="384916" y="845586"/>
                </a:lnTo>
                <a:lnTo>
                  <a:pt x="393338" y="884022"/>
                </a:lnTo>
                <a:lnTo>
                  <a:pt x="403630" y="935270"/>
                </a:lnTo>
                <a:lnTo>
                  <a:pt x="415692" y="973705"/>
                </a:lnTo>
                <a:lnTo>
                  <a:pt x="971929" y="973705"/>
                </a:lnTo>
                <a:lnTo>
                  <a:pt x="967860" y="986517"/>
                </a:lnTo>
                <a:lnTo>
                  <a:pt x="1016790" y="999329"/>
                </a:lnTo>
                <a:lnTo>
                  <a:pt x="1038771" y="1012141"/>
                </a:lnTo>
                <a:lnTo>
                  <a:pt x="532769" y="1012141"/>
                </a:lnTo>
                <a:lnTo>
                  <a:pt x="481219" y="1024953"/>
                </a:lnTo>
                <a:lnTo>
                  <a:pt x="431848" y="1024953"/>
                </a:lnTo>
                <a:lnTo>
                  <a:pt x="436387" y="1037765"/>
                </a:lnTo>
                <a:lnTo>
                  <a:pt x="380228" y="1037765"/>
                </a:lnTo>
                <a:lnTo>
                  <a:pt x="337307" y="1050577"/>
                </a:lnTo>
                <a:lnTo>
                  <a:pt x="298581" y="1063389"/>
                </a:lnTo>
                <a:close/>
              </a:path>
              <a:path w="1332864" h="1320165">
                <a:moveTo>
                  <a:pt x="691827" y="960893"/>
                </a:moveTo>
                <a:lnTo>
                  <a:pt x="640579" y="960893"/>
                </a:lnTo>
                <a:lnTo>
                  <a:pt x="640579" y="679031"/>
                </a:lnTo>
                <a:lnTo>
                  <a:pt x="691827" y="679031"/>
                </a:lnTo>
                <a:lnTo>
                  <a:pt x="691827" y="960893"/>
                </a:lnTo>
                <a:close/>
              </a:path>
              <a:path w="1332864" h="1320165">
                <a:moveTo>
                  <a:pt x="971929" y="973705"/>
                </a:moveTo>
                <a:lnTo>
                  <a:pt x="916728" y="973705"/>
                </a:lnTo>
                <a:lnTo>
                  <a:pt x="928785" y="935270"/>
                </a:lnTo>
                <a:lnTo>
                  <a:pt x="939075" y="884022"/>
                </a:lnTo>
                <a:lnTo>
                  <a:pt x="947497" y="845586"/>
                </a:lnTo>
                <a:lnTo>
                  <a:pt x="953951" y="794338"/>
                </a:lnTo>
                <a:lnTo>
                  <a:pt x="958338" y="743091"/>
                </a:lnTo>
                <a:lnTo>
                  <a:pt x="960557" y="679031"/>
                </a:lnTo>
                <a:lnTo>
                  <a:pt x="1011805" y="679031"/>
                </a:lnTo>
                <a:lnTo>
                  <a:pt x="1009639" y="743091"/>
                </a:lnTo>
                <a:lnTo>
                  <a:pt x="1005300" y="794338"/>
                </a:lnTo>
                <a:lnTo>
                  <a:pt x="998870" y="845586"/>
                </a:lnTo>
                <a:lnTo>
                  <a:pt x="990431" y="896834"/>
                </a:lnTo>
                <a:lnTo>
                  <a:pt x="980066" y="948082"/>
                </a:lnTo>
                <a:lnTo>
                  <a:pt x="971929" y="973705"/>
                </a:lnTo>
                <a:close/>
              </a:path>
              <a:path w="1332864" h="1320165">
                <a:moveTo>
                  <a:pt x="1194994" y="1063389"/>
                </a:moveTo>
                <a:lnTo>
                  <a:pt x="1132416" y="1063389"/>
                </a:lnTo>
                <a:lnTo>
                  <a:pt x="1163633" y="1024953"/>
                </a:lnTo>
                <a:lnTo>
                  <a:pt x="1191604" y="973705"/>
                </a:lnTo>
                <a:lnTo>
                  <a:pt x="1216137" y="935270"/>
                </a:lnTo>
                <a:lnTo>
                  <a:pt x="1237042" y="884022"/>
                </a:lnTo>
                <a:lnTo>
                  <a:pt x="1254125" y="845586"/>
                </a:lnTo>
                <a:lnTo>
                  <a:pt x="1267196" y="794338"/>
                </a:lnTo>
                <a:lnTo>
                  <a:pt x="1276063" y="743091"/>
                </a:lnTo>
                <a:lnTo>
                  <a:pt x="1280535" y="679031"/>
                </a:lnTo>
                <a:lnTo>
                  <a:pt x="1331933" y="679031"/>
                </a:lnTo>
                <a:lnTo>
                  <a:pt x="1330473" y="717467"/>
                </a:lnTo>
                <a:lnTo>
                  <a:pt x="1325310" y="755903"/>
                </a:lnTo>
                <a:lnTo>
                  <a:pt x="1317043" y="807150"/>
                </a:lnTo>
                <a:lnTo>
                  <a:pt x="1305781" y="845586"/>
                </a:lnTo>
                <a:lnTo>
                  <a:pt x="1291635" y="884022"/>
                </a:lnTo>
                <a:lnTo>
                  <a:pt x="1274718" y="935270"/>
                </a:lnTo>
                <a:lnTo>
                  <a:pt x="1255139" y="973705"/>
                </a:lnTo>
                <a:lnTo>
                  <a:pt x="1233010" y="1012141"/>
                </a:lnTo>
                <a:lnTo>
                  <a:pt x="1208442" y="1050577"/>
                </a:lnTo>
                <a:lnTo>
                  <a:pt x="1194994" y="1063389"/>
                </a:lnTo>
                <a:close/>
              </a:path>
              <a:path w="1332864" h="1320165">
                <a:moveTo>
                  <a:pt x="863579" y="973705"/>
                </a:moveTo>
                <a:lnTo>
                  <a:pt x="468820" y="973705"/>
                </a:lnTo>
                <a:lnTo>
                  <a:pt x="524354" y="960893"/>
                </a:lnTo>
                <a:lnTo>
                  <a:pt x="808039" y="960893"/>
                </a:lnTo>
                <a:lnTo>
                  <a:pt x="863579" y="973705"/>
                </a:lnTo>
                <a:close/>
              </a:path>
              <a:path w="1332864" h="1320165">
                <a:moveTo>
                  <a:pt x="691827" y="1268380"/>
                </a:moveTo>
                <a:lnTo>
                  <a:pt x="640579" y="1268380"/>
                </a:lnTo>
                <a:lnTo>
                  <a:pt x="640579" y="1012141"/>
                </a:lnTo>
                <a:lnTo>
                  <a:pt x="691827" y="1012141"/>
                </a:lnTo>
                <a:lnTo>
                  <a:pt x="691827" y="1268380"/>
                </a:lnTo>
                <a:close/>
              </a:path>
              <a:path w="1332864" h="1320165">
                <a:moveTo>
                  <a:pt x="937399" y="1268380"/>
                </a:moveTo>
                <a:lnTo>
                  <a:pt x="691827" y="1268380"/>
                </a:lnTo>
                <a:lnTo>
                  <a:pt x="727282" y="1255568"/>
                </a:lnTo>
                <a:lnTo>
                  <a:pt x="761354" y="1242756"/>
                </a:lnTo>
                <a:lnTo>
                  <a:pt x="793745" y="1217132"/>
                </a:lnTo>
                <a:lnTo>
                  <a:pt x="824159" y="1178696"/>
                </a:lnTo>
                <a:lnTo>
                  <a:pt x="852297" y="1127448"/>
                </a:lnTo>
                <a:lnTo>
                  <a:pt x="877863" y="1089013"/>
                </a:lnTo>
                <a:lnTo>
                  <a:pt x="900559" y="1024953"/>
                </a:lnTo>
                <a:lnTo>
                  <a:pt x="851175" y="1024953"/>
                </a:lnTo>
                <a:lnTo>
                  <a:pt x="799623" y="1012141"/>
                </a:lnTo>
                <a:lnTo>
                  <a:pt x="1038771" y="1012141"/>
                </a:lnTo>
                <a:lnTo>
                  <a:pt x="1060751" y="1024953"/>
                </a:lnTo>
                <a:lnTo>
                  <a:pt x="1099406" y="1037765"/>
                </a:lnTo>
                <a:lnTo>
                  <a:pt x="952178" y="1037765"/>
                </a:lnTo>
                <a:lnTo>
                  <a:pt x="931548" y="1089013"/>
                </a:lnTo>
                <a:lnTo>
                  <a:pt x="908348" y="1140260"/>
                </a:lnTo>
                <a:lnTo>
                  <a:pt x="882755" y="1178696"/>
                </a:lnTo>
                <a:lnTo>
                  <a:pt x="854946" y="1217132"/>
                </a:lnTo>
                <a:lnTo>
                  <a:pt x="825097" y="1255568"/>
                </a:lnTo>
                <a:lnTo>
                  <a:pt x="957443" y="1255568"/>
                </a:lnTo>
                <a:lnTo>
                  <a:pt x="937399" y="1268380"/>
                </a:lnTo>
                <a:close/>
              </a:path>
              <a:path w="1332864" h="1320165">
                <a:moveTo>
                  <a:pt x="605125" y="1255568"/>
                </a:moveTo>
                <a:lnTo>
                  <a:pt x="507310" y="1255568"/>
                </a:lnTo>
                <a:lnTo>
                  <a:pt x="477460" y="1217132"/>
                </a:lnTo>
                <a:lnTo>
                  <a:pt x="449648" y="1178696"/>
                </a:lnTo>
                <a:lnTo>
                  <a:pt x="424053" y="1140260"/>
                </a:lnTo>
                <a:lnTo>
                  <a:pt x="400854" y="1089013"/>
                </a:lnTo>
                <a:lnTo>
                  <a:pt x="380228" y="1037765"/>
                </a:lnTo>
                <a:lnTo>
                  <a:pt x="436387" y="1037765"/>
                </a:lnTo>
                <a:lnTo>
                  <a:pt x="454543" y="1089013"/>
                </a:lnTo>
                <a:lnTo>
                  <a:pt x="480109" y="1127448"/>
                </a:lnTo>
                <a:lnTo>
                  <a:pt x="508248" y="1178696"/>
                </a:lnTo>
                <a:lnTo>
                  <a:pt x="538661" y="1217132"/>
                </a:lnTo>
                <a:lnTo>
                  <a:pt x="571053" y="1242756"/>
                </a:lnTo>
                <a:lnTo>
                  <a:pt x="605125" y="1255568"/>
                </a:lnTo>
                <a:close/>
              </a:path>
              <a:path w="1332864" h="1320165">
                <a:moveTo>
                  <a:pt x="952178" y="1037765"/>
                </a:moveTo>
                <a:close/>
              </a:path>
              <a:path w="1332864" h="1320165">
                <a:moveTo>
                  <a:pt x="957443" y="1255568"/>
                </a:moveTo>
                <a:lnTo>
                  <a:pt x="825097" y="1255568"/>
                </a:lnTo>
                <a:lnTo>
                  <a:pt x="876162" y="1242756"/>
                </a:lnTo>
                <a:lnTo>
                  <a:pt x="925210" y="1217132"/>
                </a:lnTo>
                <a:lnTo>
                  <a:pt x="972024" y="1191508"/>
                </a:lnTo>
                <a:lnTo>
                  <a:pt x="1016391" y="1165884"/>
                </a:lnTo>
                <a:lnTo>
                  <a:pt x="1058097" y="1127448"/>
                </a:lnTo>
                <a:lnTo>
                  <a:pt x="1096927" y="1101825"/>
                </a:lnTo>
                <a:lnTo>
                  <a:pt x="1067912" y="1076201"/>
                </a:lnTo>
                <a:lnTo>
                  <a:pt x="1033820" y="1063389"/>
                </a:lnTo>
                <a:lnTo>
                  <a:pt x="995095" y="1050577"/>
                </a:lnTo>
                <a:lnTo>
                  <a:pt x="952178" y="1037765"/>
                </a:lnTo>
                <a:lnTo>
                  <a:pt x="1099406" y="1037765"/>
                </a:lnTo>
                <a:lnTo>
                  <a:pt x="1132416" y="1063389"/>
                </a:lnTo>
                <a:lnTo>
                  <a:pt x="1194994" y="1063389"/>
                </a:lnTo>
                <a:lnTo>
                  <a:pt x="1181546" y="1076201"/>
                </a:lnTo>
                <a:lnTo>
                  <a:pt x="1152432" y="1114636"/>
                </a:lnTo>
                <a:lnTo>
                  <a:pt x="1121212" y="1140260"/>
                </a:lnTo>
                <a:lnTo>
                  <a:pt x="1087996" y="1178696"/>
                </a:lnTo>
                <a:lnTo>
                  <a:pt x="1052896" y="1204320"/>
                </a:lnTo>
                <a:lnTo>
                  <a:pt x="1016023" y="1229944"/>
                </a:lnTo>
                <a:lnTo>
                  <a:pt x="977487" y="1242756"/>
                </a:lnTo>
                <a:lnTo>
                  <a:pt x="957443" y="1255568"/>
                </a:lnTo>
                <a:close/>
              </a:path>
            </a:pathLst>
          </a:custGeom>
          <a:solidFill>
            <a:srgbClr val="EFF5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8464640" y="7772608"/>
            <a:ext cx="942975" cy="1270000"/>
            <a:chOff x="8464640" y="7772608"/>
            <a:chExt cx="942975" cy="1270000"/>
          </a:xfrm>
        </p:grpSpPr>
        <p:sp>
          <p:nvSpPr>
            <p:cNvPr id="22" name="object 22"/>
            <p:cNvSpPr/>
            <p:nvPr/>
          </p:nvSpPr>
          <p:spPr>
            <a:xfrm>
              <a:off x="8464639" y="8099043"/>
              <a:ext cx="942975" cy="942975"/>
            </a:xfrm>
            <a:custGeom>
              <a:avLst/>
              <a:gdLst/>
              <a:ahLst/>
              <a:cxnLst/>
              <a:rect l="l" t="t" r="r" b="b"/>
              <a:pathLst>
                <a:path w="942975" h="942975">
                  <a:moveTo>
                    <a:pt x="707224" y="609155"/>
                  </a:moveTo>
                  <a:lnTo>
                    <a:pt x="495058" y="483273"/>
                  </a:lnTo>
                  <a:lnTo>
                    <a:pt x="495058" y="235737"/>
                  </a:lnTo>
                  <a:lnTo>
                    <a:pt x="424332" y="235737"/>
                  </a:lnTo>
                  <a:lnTo>
                    <a:pt x="424332" y="518629"/>
                  </a:lnTo>
                  <a:lnTo>
                    <a:pt x="671626" y="667156"/>
                  </a:lnTo>
                  <a:lnTo>
                    <a:pt x="707224" y="609155"/>
                  </a:lnTo>
                  <a:close/>
                </a:path>
                <a:path w="942975" h="942975">
                  <a:moveTo>
                    <a:pt x="942975" y="471487"/>
                  </a:moveTo>
                  <a:lnTo>
                    <a:pt x="940536" y="423265"/>
                  </a:lnTo>
                  <a:lnTo>
                    <a:pt x="933386" y="376428"/>
                  </a:lnTo>
                  <a:lnTo>
                    <a:pt x="921766" y="331241"/>
                  </a:lnTo>
                  <a:lnTo>
                    <a:pt x="905891" y="287921"/>
                  </a:lnTo>
                  <a:lnTo>
                    <a:pt x="886028" y="246697"/>
                  </a:lnTo>
                  <a:lnTo>
                    <a:pt x="862406" y="207822"/>
                  </a:lnTo>
                  <a:lnTo>
                    <a:pt x="848677" y="189484"/>
                  </a:lnTo>
                  <a:lnTo>
                    <a:pt x="848677" y="471487"/>
                  </a:lnTo>
                  <a:lnTo>
                    <a:pt x="845731" y="518807"/>
                  </a:lnTo>
                  <a:lnTo>
                    <a:pt x="837158" y="564388"/>
                  </a:lnTo>
                  <a:lnTo>
                    <a:pt x="823290" y="607847"/>
                  </a:lnTo>
                  <a:lnTo>
                    <a:pt x="804494" y="648843"/>
                  </a:lnTo>
                  <a:lnTo>
                    <a:pt x="781113" y="687019"/>
                  </a:lnTo>
                  <a:lnTo>
                    <a:pt x="753503" y="722020"/>
                  </a:lnTo>
                  <a:lnTo>
                    <a:pt x="722020" y="753503"/>
                  </a:lnTo>
                  <a:lnTo>
                    <a:pt x="687019" y="781113"/>
                  </a:lnTo>
                  <a:lnTo>
                    <a:pt x="648843" y="804494"/>
                  </a:lnTo>
                  <a:lnTo>
                    <a:pt x="607847" y="823290"/>
                  </a:lnTo>
                  <a:lnTo>
                    <a:pt x="564388" y="837158"/>
                  </a:lnTo>
                  <a:lnTo>
                    <a:pt x="518807" y="845731"/>
                  </a:lnTo>
                  <a:lnTo>
                    <a:pt x="471487" y="848677"/>
                  </a:lnTo>
                  <a:lnTo>
                    <a:pt x="424154" y="845731"/>
                  </a:lnTo>
                  <a:lnTo>
                    <a:pt x="378587" y="837158"/>
                  </a:lnTo>
                  <a:lnTo>
                    <a:pt x="335127" y="823290"/>
                  </a:lnTo>
                  <a:lnTo>
                    <a:pt x="294132" y="804494"/>
                  </a:lnTo>
                  <a:lnTo>
                    <a:pt x="255955" y="781113"/>
                  </a:lnTo>
                  <a:lnTo>
                    <a:pt x="220941" y="753503"/>
                  </a:lnTo>
                  <a:lnTo>
                    <a:pt x="189458" y="722020"/>
                  </a:lnTo>
                  <a:lnTo>
                    <a:pt x="161848" y="687019"/>
                  </a:lnTo>
                  <a:lnTo>
                    <a:pt x="138468" y="648843"/>
                  </a:lnTo>
                  <a:lnTo>
                    <a:pt x="119672" y="607847"/>
                  </a:lnTo>
                  <a:lnTo>
                    <a:pt x="105803" y="564388"/>
                  </a:lnTo>
                  <a:lnTo>
                    <a:pt x="97231" y="518807"/>
                  </a:lnTo>
                  <a:lnTo>
                    <a:pt x="94297" y="471487"/>
                  </a:lnTo>
                  <a:lnTo>
                    <a:pt x="97231" y="424154"/>
                  </a:lnTo>
                  <a:lnTo>
                    <a:pt x="105803" y="378587"/>
                  </a:lnTo>
                  <a:lnTo>
                    <a:pt x="119672" y="335127"/>
                  </a:lnTo>
                  <a:lnTo>
                    <a:pt x="138468" y="294132"/>
                  </a:lnTo>
                  <a:lnTo>
                    <a:pt x="161848" y="255955"/>
                  </a:lnTo>
                  <a:lnTo>
                    <a:pt x="189458" y="220941"/>
                  </a:lnTo>
                  <a:lnTo>
                    <a:pt x="220941" y="189458"/>
                  </a:lnTo>
                  <a:lnTo>
                    <a:pt x="255955" y="161848"/>
                  </a:lnTo>
                  <a:lnTo>
                    <a:pt x="294132" y="138468"/>
                  </a:lnTo>
                  <a:lnTo>
                    <a:pt x="335127" y="119672"/>
                  </a:lnTo>
                  <a:lnTo>
                    <a:pt x="378587" y="105803"/>
                  </a:lnTo>
                  <a:lnTo>
                    <a:pt x="424154" y="97231"/>
                  </a:lnTo>
                  <a:lnTo>
                    <a:pt x="471487" y="94297"/>
                  </a:lnTo>
                  <a:lnTo>
                    <a:pt x="518807" y="97231"/>
                  </a:lnTo>
                  <a:lnTo>
                    <a:pt x="564388" y="105803"/>
                  </a:lnTo>
                  <a:lnTo>
                    <a:pt x="607847" y="119672"/>
                  </a:lnTo>
                  <a:lnTo>
                    <a:pt x="648843" y="138468"/>
                  </a:lnTo>
                  <a:lnTo>
                    <a:pt x="687019" y="161848"/>
                  </a:lnTo>
                  <a:lnTo>
                    <a:pt x="722020" y="189458"/>
                  </a:lnTo>
                  <a:lnTo>
                    <a:pt x="753503" y="220941"/>
                  </a:lnTo>
                  <a:lnTo>
                    <a:pt x="781113" y="255955"/>
                  </a:lnTo>
                  <a:lnTo>
                    <a:pt x="804494" y="294132"/>
                  </a:lnTo>
                  <a:lnTo>
                    <a:pt x="823290" y="335127"/>
                  </a:lnTo>
                  <a:lnTo>
                    <a:pt x="837158" y="378587"/>
                  </a:lnTo>
                  <a:lnTo>
                    <a:pt x="845731" y="424154"/>
                  </a:lnTo>
                  <a:lnTo>
                    <a:pt x="848677" y="471487"/>
                  </a:lnTo>
                  <a:lnTo>
                    <a:pt x="848677" y="189484"/>
                  </a:lnTo>
                  <a:lnTo>
                    <a:pt x="804799" y="138049"/>
                  </a:lnTo>
                  <a:lnTo>
                    <a:pt x="771296" y="107632"/>
                  </a:lnTo>
                  <a:lnTo>
                    <a:pt x="734974" y="80492"/>
                  </a:lnTo>
                  <a:lnTo>
                    <a:pt x="696087" y="56883"/>
                  </a:lnTo>
                  <a:lnTo>
                    <a:pt x="654850" y="37033"/>
                  </a:lnTo>
                  <a:lnTo>
                    <a:pt x="611517" y="21183"/>
                  </a:lnTo>
                  <a:lnTo>
                    <a:pt x="566305" y="9575"/>
                  </a:lnTo>
                  <a:lnTo>
                    <a:pt x="519468" y="2425"/>
                  </a:lnTo>
                  <a:lnTo>
                    <a:pt x="471246" y="0"/>
                  </a:lnTo>
                  <a:lnTo>
                    <a:pt x="423024" y="2425"/>
                  </a:lnTo>
                  <a:lnTo>
                    <a:pt x="376212" y="9575"/>
                  </a:lnTo>
                  <a:lnTo>
                    <a:pt x="331025" y="21183"/>
                  </a:lnTo>
                  <a:lnTo>
                    <a:pt x="287718" y="37033"/>
                  </a:lnTo>
                  <a:lnTo>
                    <a:pt x="246519" y="56883"/>
                  </a:lnTo>
                  <a:lnTo>
                    <a:pt x="207670" y="80492"/>
                  </a:lnTo>
                  <a:lnTo>
                    <a:pt x="171386" y="107632"/>
                  </a:lnTo>
                  <a:lnTo>
                    <a:pt x="137934" y="138049"/>
                  </a:lnTo>
                  <a:lnTo>
                    <a:pt x="107530" y="171526"/>
                  </a:lnTo>
                  <a:lnTo>
                    <a:pt x="80416" y="207822"/>
                  </a:lnTo>
                  <a:lnTo>
                    <a:pt x="56832" y="246697"/>
                  </a:lnTo>
                  <a:lnTo>
                    <a:pt x="36995" y="287921"/>
                  </a:lnTo>
                  <a:lnTo>
                    <a:pt x="21158" y="331241"/>
                  </a:lnTo>
                  <a:lnTo>
                    <a:pt x="9563" y="376428"/>
                  </a:lnTo>
                  <a:lnTo>
                    <a:pt x="2425" y="423265"/>
                  </a:lnTo>
                  <a:lnTo>
                    <a:pt x="0" y="471487"/>
                  </a:lnTo>
                  <a:lnTo>
                    <a:pt x="2425" y="519709"/>
                  </a:lnTo>
                  <a:lnTo>
                    <a:pt x="9563" y="566534"/>
                  </a:lnTo>
                  <a:lnTo>
                    <a:pt x="21158" y="611720"/>
                  </a:lnTo>
                  <a:lnTo>
                    <a:pt x="36995" y="655053"/>
                  </a:lnTo>
                  <a:lnTo>
                    <a:pt x="56832" y="696264"/>
                  </a:lnTo>
                  <a:lnTo>
                    <a:pt x="80416" y="735139"/>
                  </a:lnTo>
                  <a:lnTo>
                    <a:pt x="107530" y="771436"/>
                  </a:lnTo>
                  <a:lnTo>
                    <a:pt x="137934" y="804913"/>
                  </a:lnTo>
                  <a:lnTo>
                    <a:pt x="171386" y="835342"/>
                  </a:lnTo>
                  <a:lnTo>
                    <a:pt x="207670" y="862469"/>
                  </a:lnTo>
                  <a:lnTo>
                    <a:pt x="246519" y="886079"/>
                  </a:lnTo>
                  <a:lnTo>
                    <a:pt x="287718" y="905929"/>
                  </a:lnTo>
                  <a:lnTo>
                    <a:pt x="331025" y="921778"/>
                  </a:lnTo>
                  <a:lnTo>
                    <a:pt x="376212" y="933399"/>
                  </a:lnTo>
                  <a:lnTo>
                    <a:pt x="423024" y="940536"/>
                  </a:lnTo>
                  <a:lnTo>
                    <a:pt x="471246" y="942975"/>
                  </a:lnTo>
                  <a:lnTo>
                    <a:pt x="519468" y="940536"/>
                  </a:lnTo>
                  <a:lnTo>
                    <a:pt x="566305" y="933399"/>
                  </a:lnTo>
                  <a:lnTo>
                    <a:pt x="611517" y="921778"/>
                  </a:lnTo>
                  <a:lnTo>
                    <a:pt x="654850" y="905929"/>
                  </a:lnTo>
                  <a:lnTo>
                    <a:pt x="696087" y="886079"/>
                  </a:lnTo>
                  <a:lnTo>
                    <a:pt x="734974" y="862469"/>
                  </a:lnTo>
                  <a:lnTo>
                    <a:pt x="771296" y="835342"/>
                  </a:lnTo>
                  <a:lnTo>
                    <a:pt x="804799" y="804913"/>
                  </a:lnTo>
                  <a:lnTo>
                    <a:pt x="835240" y="771436"/>
                  </a:lnTo>
                  <a:lnTo>
                    <a:pt x="862406" y="735139"/>
                  </a:lnTo>
                  <a:lnTo>
                    <a:pt x="886028" y="696264"/>
                  </a:lnTo>
                  <a:lnTo>
                    <a:pt x="905891" y="655053"/>
                  </a:lnTo>
                  <a:lnTo>
                    <a:pt x="921766" y="611720"/>
                  </a:lnTo>
                  <a:lnTo>
                    <a:pt x="933386" y="566534"/>
                  </a:lnTo>
                  <a:lnTo>
                    <a:pt x="940536" y="519709"/>
                  </a:lnTo>
                  <a:lnTo>
                    <a:pt x="942975" y="471487"/>
                  </a:lnTo>
                  <a:close/>
                </a:path>
              </a:pathLst>
            </a:custGeom>
            <a:solidFill>
              <a:srgbClr val="EFF5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630095" y="7772608"/>
              <a:ext cx="615950" cy="323850"/>
            </a:xfrm>
            <a:custGeom>
              <a:avLst/>
              <a:gdLst/>
              <a:ahLst/>
              <a:cxnLst/>
              <a:rect l="l" t="t" r="r" b="b"/>
              <a:pathLst>
                <a:path w="615950" h="323850">
                  <a:moveTo>
                    <a:pt x="0" y="323849"/>
                  </a:moveTo>
                  <a:lnTo>
                    <a:pt x="0" y="242637"/>
                  </a:lnTo>
                  <a:lnTo>
                    <a:pt x="105887" y="162091"/>
                  </a:lnTo>
                  <a:lnTo>
                    <a:pt x="0" y="81212"/>
                  </a:lnTo>
                  <a:lnTo>
                    <a:pt x="0" y="0"/>
                  </a:lnTo>
                  <a:lnTo>
                    <a:pt x="212111" y="161758"/>
                  </a:lnTo>
                  <a:lnTo>
                    <a:pt x="0" y="323849"/>
                  </a:lnTo>
                  <a:close/>
                </a:path>
                <a:path w="615950" h="323850">
                  <a:moveTo>
                    <a:pt x="201657" y="323849"/>
                  </a:moveTo>
                  <a:lnTo>
                    <a:pt x="201657" y="242637"/>
                  </a:lnTo>
                  <a:lnTo>
                    <a:pt x="307544" y="162091"/>
                  </a:lnTo>
                  <a:lnTo>
                    <a:pt x="201657" y="81212"/>
                  </a:lnTo>
                  <a:lnTo>
                    <a:pt x="201657" y="0"/>
                  </a:lnTo>
                  <a:lnTo>
                    <a:pt x="413769" y="161758"/>
                  </a:lnTo>
                  <a:lnTo>
                    <a:pt x="201657" y="323849"/>
                  </a:lnTo>
                  <a:close/>
                </a:path>
                <a:path w="615950" h="323850">
                  <a:moveTo>
                    <a:pt x="403315" y="323849"/>
                  </a:moveTo>
                  <a:lnTo>
                    <a:pt x="403315" y="242637"/>
                  </a:lnTo>
                  <a:lnTo>
                    <a:pt x="509202" y="162091"/>
                  </a:lnTo>
                  <a:lnTo>
                    <a:pt x="403315" y="81212"/>
                  </a:lnTo>
                  <a:lnTo>
                    <a:pt x="403315" y="0"/>
                  </a:lnTo>
                  <a:lnTo>
                    <a:pt x="615426" y="161758"/>
                  </a:lnTo>
                  <a:lnTo>
                    <a:pt x="403315" y="3238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25" dirty="0"/>
              <a:t>Timeline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97451" y="9381876"/>
            <a:ext cx="2969260" cy="374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35"/>
              </a:lnSpc>
            </a:pPr>
            <a:r>
              <a:rPr sz="2300" spc="85" dirty="0">
                <a:latin typeface="Trebuchet MS"/>
                <a:cs typeface="Trebuchet MS"/>
              </a:rPr>
              <a:t>Edge</a:t>
            </a:r>
            <a:r>
              <a:rPr sz="2300" spc="-5" dirty="0">
                <a:latin typeface="Trebuchet MS"/>
                <a:cs typeface="Trebuchet MS"/>
              </a:rPr>
              <a:t> </a:t>
            </a:r>
            <a:r>
              <a:rPr sz="2300" spc="125" dirty="0">
                <a:latin typeface="Trebuchet MS"/>
                <a:cs typeface="Trebuchet MS"/>
              </a:rPr>
              <a:t>Case</a:t>
            </a:r>
            <a:r>
              <a:rPr sz="2300" spc="-5" dirty="0">
                <a:latin typeface="Trebuchet MS"/>
                <a:cs typeface="Trebuchet MS"/>
              </a:rPr>
              <a:t> </a:t>
            </a:r>
            <a:r>
              <a:rPr sz="2300" spc="-45" dirty="0">
                <a:latin typeface="Trebuchet MS"/>
                <a:cs typeface="Trebuchet MS"/>
              </a:rPr>
              <a:t>Elimination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788015" y="9381876"/>
            <a:ext cx="1562100" cy="374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35"/>
              </a:lnSpc>
            </a:pPr>
            <a:r>
              <a:rPr sz="2300" spc="114" dirty="0">
                <a:latin typeface="Trebuchet MS"/>
                <a:cs typeface="Trebuchet MS"/>
              </a:rPr>
              <a:t>D</a:t>
            </a:r>
            <a:r>
              <a:rPr sz="2300" spc="35" dirty="0">
                <a:latin typeface="Trebuchet MS"/>
                <a:cs typeface="Trebuchet MS"/>
              </a:rPr>
              <a:t>e</a:t>
            </a:r>
            <a:r>
              <a:rPr sz="2300" spc="65" dirty="0">
                <a:latin typeface="Trebuchet MS"/>
                <a:cs typeface="Trebuchet MS"/>
              </a:rPr>
              <a:t>p</a:t>
            </a:r>
            <a:r>
              <a:rPr sz="2300" spc="-130" dirty="0">
                <a:latin typeface="Trebuchet MS"/>
                <a:cs typeface="Trebuchet MS"/>
              </a:rPr>
              <a:t>l</a:t>
            </a:r>
            <a:r>
              <a:rPr sz="2300" spc="70" dirty="0">
                <a:latin typeface="Trebuchet MS"/>
                <a:cs typeface="Trebuchet MS"/>
              </a:rPr>
              <a:t>o</a:t>
            </a:r>
            <a:r>
              <a:rPr sz="2300" spc="-120" dirty="0">
                <a:latin typeface="Trebuchet MS"/>
                <a:cs typeface="Trebuchet MS"/>
              </a:rPr>
              <a:t>ym</a:t>
            </a:r>
            <a:r>
              <a:rPr sz="2300" spc="35" dirty="0">
                <a:latin typeface="Trebuchet MS"/>
                <a:cs typeface="Trebuchet MS"/>
              </a:rPr>
              <a:t>e</a:t>
            </a:r>
            <a:r>
              <a:rPr sz="2300" spc="-50" dirty="0">
                <a:latin typeface="Trebuchet MS"/>
                <a:cs typeface="Trebuchet MS"/>
              </a:rPr>
              <a:t>n</a:t>
            </a:r>
            <a:r>
              <a:rPr sz="2300" spc="-160" dirty="0">
                <a:latin typeface="Trebuchet MS"/>
                <a:cs typeface="Trebuchet MS"/>
              </a:rPr>
              <a:t>t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050798" y="9381876"/>
            <a:ext cx="2186940" cy="374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35"/>
              </a:lnSpc>
            </a:pPr>
            <a:r>
              <a:rPr sz="2300" spc="-65" dirty="0">
                <a:latin typeface="Trebuchet MS"/>
                <a:cs typeface="Trebuchet MS"/>
              </a:rPr>
              <a:t>Future</a:t>
            </a:r>
            <a:r>
              <a:rPr sz="2300" spc="-30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Prospects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069">
              <a:lnSpc>
                <a:spcPts val="2380"/>
              </a:lnSpc>
            </a:pPr>
            <a:fld id="{81D60167-4931-47E6-BA6A-407CBD079E47}" type="slidenum">
              <a:rPr spc="40" dirty="0">
                <a:latin typeface="Lucida Sans Unicode"/>
                <a:cs typeface="Lucida Sans Unicode"/>
              </a:rPr>
              <a:t>5</a:t>
            </a:fld>
            <a:endParaRPr spc="40" dirty="0">
              <a:latin typeface="Lucida Sans Unicode"/>
              <a:cs typeface="Lucida Sans Unicode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99945" y="4104882"/>
            <a:ext cx="2094230" cy="3746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300" spc="-55" dirty="0">
                <a:latin typeface="Trebuchet MS"/>
                <a:cs typeface="Trebuchet MS"/>
              </a:rPr>
              <a:t>Project</a:t>
            </a:r>
            <a:r>
              <a:rPr sz="2300" spc="-45" dirty="0">
                <a:latin typeface="Trebuchet MS"/>
                <a:cs typeface="Trebuchet MS"/>
              </a:rPr>
              <a:t> </a:t>
            </a:r>
            <a:r>
              <a:rPr sz="2300" spc="-10" dirty="0">
                <a:latin typeface="Trebuchet MS"/>
                <a:cs typeface="Trebuchet MS"/>
              </a:rPr>
              <a:t>Ideation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802606" y="4104882"/>
            <a:ext cx="3061335" cy="3746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300" spc="20" dirty="0">
                <a:latin typeface="Trebuchet MS"/>
                <a:cs typeface="Trebuchet MS"/>
              </a:rPr>
              <a:t>Gathering</a:t>
            </a:r>
            <a:r>
              <a:rPr sz="2300" dirty="0">
                <a:latin typeface="Trebuchet MS"/>
                <a:cs typeface="Trebuchet MS"/>
              </a:rPr>
              <a:t> </a:t>
            </a:r>
            <a:r>
              <a:rPr sz="2300" spc="-45" dirty="0">
                <a:latin typeface="Trebuchet MS"/>
                <a:cs typeface="Trebuchet MS"/>
              </a:rPr>
              <a:t>Requirement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329213" y="4104882"/>
            <a:ext cx="1214120" cy="3746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300" spc="5" dirty="0">
                <a:latin typeface="Trebuchet MS"/>
                <a:cs typeface="Trebuchet MS"/>
              </a:rPr>
              <a:t>Research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2387526" y="4104882"/>
            <a:ext cx="1047750" cy="3746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300" spc="100" dirty="0">
                <a:latin typeface="Trebuchet MS"/>
                <a:cs typeface="Trebuchet MS"/>
              </a:rPr>
              <a:t>A</a:t>
            </a:r>
            <a:r>
              <a:rPr sz="2300" spc="-50" dirty="0">
                <a:latin typeface="Trebuchet MS"/>
                <a:cs typeface="Trebuchet MS"/>
              </a:rPr>
              <a:t>n</a:t>
            </a:r>
            <a:r>
              <a:rPr sz="2300" spc="140" dirty="0">
                <a:latin typeface="Trebuchet MS"/>
                <a:cs typeface="Trebuchet MS"/>
              </a:rPr>
              <a:t>a</a:t>
            </a:r>
            <a:r>
              <a:rPr sz="2300" spc="-130" dirty="0">
                <a:latin typeface="Trebuchet MS"/>
                <a:cs typeface="Trebuchet MS"/>
              </a:rPr>
              <a:t>l</a:t>
            </a:r>
            <a:r>
              <a:rPr sz="2300" spc="-120" dirty="0">
                <a:latin typeface="Trebuchet MS"/>
                <a:cs typeface="Trebuchet MS"/>
              </a:rPr>
              <a:t>y</a:t>
            </a:r>
            <a:r>
              <a:rPr sz="2300" spc="30" dirty="0">
                <a:latin typeface="Trebuchet MS"/>
                <a:cs typeface="Trebuchet MS"/>
              </a:rPr>
              <a:t>s</a:t>
            </a:r>
            <a:r>
              <a:rPr sz="2300" spc="-90" dirty="0">
                <a:latin typeface="Trebuchet MS"/>
                <a:cs typeface="Trebuchet MS"/>
              </a:rPr>
              <a:t>i</a:t>
            </a:r>
            <a:r>
              <a:rPr sz="2300" spc="-15" dirty="0">
                <a:latin typeface="Trebuchet MS"/>
                <a:cs typeface="Trebuchet MS"/>
              </a:rPr>
              <a:t>s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94252" y="6800267"/>
            <a:ext cx="1775460" cy="3746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300" spc="10" dirty="0">
                <a:latin typeface="Trebuchet MS"/>
                <a:cs typeface="Trebuchet MS"/>
              </a:rPr>
              <a:t>UI/UX</a:t>
            </a:r>
            <a:r>
              <a:rPr sz="2300" spc="-45" dirty="0">
                <a:latin typeface="Trebuchet MS"/>
                <a:cs typeface="Trebuchet MS"/>
              </a:rPr>
              <a:t> </a:t>
            </a:r>
            <a:r>
              <a:rPr sz="2300" spc="35" dirty="0">
                <a:latin typeface="Trebuchet MS"/>
                <a:cs typeface="Trebuchet MS"/>
              </a:rPr>
              <a:t>Design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420329" y="6800267"/>
            <a:ext cx="1896110" cy="3746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300" spc="35" dirty="0">
                <a:latin typeface="Trebuchet MS"/>
                <a:cs typeface="Trebuchet MS"/>
              </a:rPr>
              <a:t>Design</a:t>
            </a:r>
            <a:r>
              <a:rPr sz="2300" spc="-40" dirty="0">
                <a:latin typeface="Trebuchet MS"/>
                <a:cs typeface="Trebuchet MS"/>
              </a:rPr>
              <a:t> Review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432893" y="6800267"/>
            <a:ext cx="974725" cy="3746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300" spc="335" dirty="0">
                <a:latin typeface="Trebuchet MS"/>
                <a:cs typeface="Trebuchet MS"/>
              </a:rPr>
              <a:t>C</a:t>
            </a:r>
            <a:r>
              <a:rPr sz="2300" spc="70" dirty="0">
                <a:latin typeface="Trebuchet MS"/>
                <a:cs typeface="Trebuchet MS"/>
              </a:rPr>
              <a:t>o</a:t>
            </a:r>
            <a:r>
              <a:rPr sz="2300" spc="65" dirty="0">
                <a:latin typeface="Trebuchet MS"/>
                <a:cs typeface="Trebuchet MS"/>
              </a:rPr>
              <a:t>d</a:t>
            </a:r>
            <a:r>
              <a:rPr sz="2300" spc="-90" dirty="0">
                <a:latin typeface="Trebuchet MS"/>
                <a:cs typeface="Trebuchet MS"/>
              </a:rPr>
              <a:t>i</a:t>
            </a:r>
            <a:r>
              <a:rPr sz="2300" spc="-50" dirty="0">
                <a:latin typeface="Trebuchet MS"/>
                <a:cs typeface="Trebuchet MS"/>
              </a:rPr>
              <a:t>n</a:t>
            </a:r>
            <a:r>
              <a:rPr sz="2300" spc="160" dirty="0">
                <a:latin typeface="Trebuchet MS"/>
                <a:cs typeface="Trebuchet MS"/>
              </a:rPr>
              <a:t>g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2583148" y="6800267"/>
            <a:ext cx="941705" cy="3746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300" spc="-285" dirty="0">
                <a:latin typeface="Trebuchet MS"/>
                <a:cs typeface="Trebuchet MS"/>
              </a:rPr>
              <a:t>T</a:t>
            </a:r>
            <a:r>
              <a:rPr sz="2300" spc="35" dirty="0">
                <a:latin typeface="Trebuchet MS"/>
                <a:cs typeface="Trebuchet MS"/>
              </a:rPr>
              <a:t>e</a:t>
            </a:r>
            <a:r>
              <a:rPr sz="2300" spc="30" dirty="0">
                <a:latin typeface="Trebuchet MS"/>
                <a:cs typeface="Trebuchet MS"/>
              </a:rPr>
              <a:t>s</a:t>
            </a:r>
            <a:r>
              <a:rPr sz="2300" spc="-114" dirty="0">
                <a:latin typeface="Trebuchet MS"/>
                <a:cs typeface="Trebuchet MS"/>
              </a:rPr>
              <a:t>t</a:t>
            </a:r>
            <a:r>
              <a:rPr sz="2300" spc="-90" dirty="0">
                <a:latin typeface="Trebuchet MS"/>
                <a:cs typeface="Trebuchet MS"/>
              </a:rPr>
              <a:t>i</a:t>
            </a:r>
            <a:r>
              <a:rPr sz="2300" spc="-50" dirty="0">
                <a:latin typeface="Trebuchet MS"/>
                <a:cs typeface="Trebuchet MS"/>
              </a:rPr>
              <a:t>n</a:t>
            </a:r>
            <a:r>
              <a:rPr sz="2300" spc="160" dirty="0">
                <a:latin typeface="Trebuchet MS"/>
                <a:cs typeface="Trebuchet MS"/>
              </a:rPr>
              <a:t>g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5472148" y="4104882"/>
            <a:ext cx="2026920" cy="3746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300" spc="35" dirty="0">
                <a:latin typeface="Trebuchet MS"/>
                <a:cs typeface="Trebuchet MS"/>
              </a:rPr>
              <a:t>Design</a:t>
            </a:r>
            <a:r>
              <a:rPr sz="2300" spc="-40" dirty="0">
                <a:latin typeface="Trebuchet MS"/>
                <a:cs typeface="Trebuchet MS"/>
              </a:rPr>
              <a:t> </a:t>
            </a:r>
            <a:r>
              <a:rPr sz="2300" spc="-75" dirty="0">
                <a:latin typeface="Trebuchet MS"/>
                <a:cs typeface="Trebuchet MS"/>
              </a:rPr>
              <a:t>Thinking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5583025" y="6800267"/>
            <a:ext cx="1805305" cy="3746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300" spc="85" dirty="0">
                <a:latin typeface="Trebuchet MS"/>
                <a:cs typeface="Trebuchet MS"/>
              </a:rPr>
              <a:t>Edge</a:t>
            </a:r>
            <a:r>
              <a:rPr sz="2300" spc="-20" dirty="0">
                <a:latin typeface="Trebuchet MS"/>
                <a:cs typeface="Trebuchet MS"/>
              </a:rPr>
              <a:t> </a:t>
            </a:r>
            <a:r>
              <a:rPr sz="2300" spc="125" dirty="0">
                <a:latin typeface="Trebuchet MS"/>
                <a:cs typeface="Trebuchet MS"/>
              </a:rPr>
              <a:t>Case</a:t>
            </a:r>
            <a:r>
              <a:rPr sz="2300" spc="-20" dirty="0">
                <a:latin typeface="Trebuchet MS"/>
                <a:cs typeface="Trebuchet MS"/>
              </a:rPr>
              <a:t> </a:t>
            </a:r>
            <a:r>
              <a:rPr sz="2300" spc="-10" dirty="0">
                <a:latin typeface="Trebuchet MS"/>
                <a:cs typeface="Trebuchet MS"/>
              </a:rPr>
              <a:t>ID</a:t>
            </a:r>
            <a:endParaRPr sz="2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22702"/>
            <a:ext cx="2276474" cy="72389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60014" y="3333245"/>
            <a:ext cx="2295524" cy="22955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95659" y="3333245"/>
            <a:ext cx="1628774" cy="22955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963787" y="3410039"/>
            <a:ext cx="2543174" cy="22193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806725" y="6433865"/>
            <a:ext cx="1904999" cy="22955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066211" y="6433865"/>
            <a:ext cx="2171699" cy="217169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388665" y="1410942"/>
            <a:ext cx="44164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575" dirty="0">
                <a:latin typeface="Lucida Sans Unicode"/>
                <a:cs typeface="Lucida Sans Unicode"/>
              </a:rPr>
              <a:t>TECH</a:t>
            </a:r>
            <a:r>
              <a:rPr sz="4800" spc="-315" dirty="0">
                <a:latin typeface="Lucida Sans Unicode"/>
                <a:cs typeface="Lucida Sans Unicode"/>
              </a:rPr>
              <a:t> </a:t>
            </a:r>
            <a:r>
              <a:rPr sz="4800" spc="620" dirty="0">
                <a:latin typeface="Lucida Sans Unicode"/>
                <a:cs typeface="Lucida Sans Unicode"/>
              </a:rPr>
              <a:t>STACK</a:t>
            </a:r>
            <a:endParaRPr sz="4800" dirty="0">
              <a:latin typeface="Lucida Sans Unicode"/>
              <a:cs typeface="Lucida Sans Unicode"/>
            </a:endParaRPr>
          </a:p>
        </p:txBody>
      </p:sp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696640" y="4282539"/>
            <a:ext cx="76200" cy="7619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696640" y="4739739"/>
            <a:ext cx="76200" cy="7619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696640" y="5196939"/>
            <a:ext cx="76200" cy="7619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696640" y="6568539"/>
            <a:ext cx="76200" cy="7619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696640" y="7940139"/>
            <a:ext cx="76200" cy="76199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4388665" y="3530699"/>
            <a:ext cx="3454400" cy="459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0225" marR="1343025" indent="-518159">
              <a:lnSpc>
                <a:spcPct val="125000"/>
              </a:lnSpc>
              <a:spcBef>
                <a:spcPts val="100"/>
              </a:spcBef>
            </a:pPr>
            <a:r>
              <a:rPr sz="2400" spc="290" dirty="0">
                <a:solidFill>
                  <a:srgbClr val="125B4F"/>
                </a:solidFill>
                <a:latin typeface="Lucida Sans Unicode"/>
                <a:cs typeface="Lucida Sans Unicode"/>
              </a:rPr>
              <a:t>FRONT</a:t>
            </a:r>
            <a:r>
              <a:rPr sz="2400" spc="-180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400" spc="130" dirty="0">
                <a:solidFill>
                  <a:srgbClr val="125B4F"/>
                </a:solidFill>
                <a:latin typeface="Lucida Sans Unicode"/>
                <a:cs typeface="Lucida Sans Unicode"/>
              </a:rPr>
              <a:t>END: </a:t>
            </a:r>
            <a:r>
              <a:rPr sz="2400" spc="-745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400" spc="75" dirty="0">
                <a:solidFill>
                  <a:srgbClr val="125B4F"/>
                </a:solidFill>
                <a:latin typeface="Microsoft Sans Serif"/>
                <a:cs typeface="Microsoft Sans Serif"/>
              </a:rPr>
              <a:t>HTML </a:t>
            </a:r>
            <a:r>
              <a:rPr sz="2400" spc="80" dirty="0">
                <a:solidFill>
                  <a:srgbClr val="125B4F"/>
                </a:solidFill>
                <a:latin typeface="Microsoft Sans Serif"/>
                <a:cs typeface="Microsoft Sans Serif"/>
              </a:rPr>
              <a:t> </a:t>
            </a:r>
            <a:r>
              <a:rPr sz="2400" spc="150" dirty="0">
                <a:solidFill>
                  <a:srgbClr val="125B4F"/>
                </a:solidFill>
                <a:latin typeface="Microsoft Sans Serif"/>
                <a:cs typeface="Microsoft Sans Serif"/>
              </a:rPr>
              <a:t>CSS </a:t>
            </a:r>
            <a:r>
              <a:rPr sz="2400" spc="155" dirty="0">
                <a:solidFill>
                  <a:srgbClr val="125B4F"/>
                </a:solidFill>
                <a:latin typeface="Microsoft Sans Serif"/>
                <a:cs typeface="Microsoft Sans Serif"/>
              </a:rPr>
              <a:t> </a:t>
            </a:r>
            <a:r>
              <a:rPr sz="2400" spc="120" dirty="0">
                <a:solidFill>
                  <a:srgbClr val="125B4F"/>
                </a:solidFill>
                <a:latin typeface="Microsoft Sans Serif"/>
                <a:cs typeface="Microsoft Sans Serif"/>
              </a:rPr>
              <a:t>REACT</a:t>
            </a:r>
            <a:r>
              <a:rPr sz="2400" spc="75" dirty="0">
                <a:solidFill>
                  <a:srgbClr val="125B4F"/>
                </a:solidFill>
                <a:latin typeface="Microsoft Sans Serif"/>
                <a:cs typeface="Microsoft Sans Serif"/>
              </a:rPr>
              <a:t> </a:t>
            </a:r>
            <a:r>
              <a:rPr sz="2400" spc="15" dirty="0">
                <a:solidFill>
                  <a:srgbClr val="125B4F"/>
                </a:solidFill>
                <a:latin typeface="Microsoft Sans Serif"/>
                <a:cs typeface="Microsoft Sans Serif"/>
              </a:rPr>
              <a:t>JS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sz="2400" spc="345" dirty="0">
                <a:solidFill>
                  <a:srgbClr val="125B4F"/>
                </a:solidFill>
                <a:latin typeface="Lucida Sans Unicode"/>
                <a:cs typeface="Lucida Sans Unicode"/>
              </a:rPr>
              <a:t>BACK</a:t>
            </a:r>
            <a:r>
              <a:rPr sz="2400" spc="-155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400" spc="130" dirty="0">
                <a:solidFill>
                  <a:srgbClr val="125B4F"/>
                </a:solidFill>
                <a:latin typeface="Lucida Sans Unicode"/>
                <a:cs typeface="Lucida Sans Unicode"/>
              </a:rPr>
              <a:t>END:</a:t>
            </a:r>
            <a:endParaRPr sz="2400">
              <a:latin typeface="Lucida Sans Unicode"/>
              <a:cs typeface="Lucida Sans Unicode"/>
            </a:endParaRPr>
          </a:p>
          <a:p>
            <a:pPr marL="530225">
              <a:lnSpc>
                <a:spcPct val="100000"/>
              </a:lnSpc>
              <a:spcBef>
                <a:spcPts val="720"/>
              </a:spcBef>
            </a:pPr>
            <a:r>
              <a:rPr sz="2400" dirty="0">
                <a:solidFill>
                  <a:srgbClr val="125B4F"/>
                </a:solidFill>
                <a:latin typeface="Microsoft Sans Serif"/>
                <a:cs typeface="Microsoft Sans Serif"/>
              </a:rPr>
              <a:t>FIREBASE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605"/>
              </a:spcBef>
            </a:pPr>
            <a:r>
              <a:rPr sz="2400" spc="295" dirty="0">
                <a:solidFill>
                  <a:srgbClr val="125B4F"/>
                </a:solidFill>
                <a:latin typeface="Lucida Sans Unicode"/>
                <a:cs typeface="Lucida Sans Unicode"/>
              </a:rPr>
              <a:t>VERSION</a:t>
            </a:r>
            <a:r>
              <a:rPr sz="2400" spc="-170" dirty="0">
                <a:solidFill>
                  <a:srgbClr val="125B4F"/>
                </a:solidFill>
                <a:latin typeface="Lucida Sans Unicode"/>
                <a:cs typeface="Lucida Sans Unicode"/>
              </a:rPr>
              <a:t> </a:t>
            </a:r>
            <a:r>
              <a:rPr sz="2400" spc="250" dirty="0">
                <a:solidFill>
                  <a:srgbClr val="125B4F"/>
                </a:solidFill>
                <a:latin typeface="Lucida Sans Unicode"/>
                <a:cs typeface="Lucida Sans Unicode"/>
              </a:rPr>
              <a:t>CONTROL:</a:t>
            </a:r>
            <a:endParaRPr sz="2400">
              <a:latin typeface="Lucida Sans Unicode"/>
              <a:cs typeface="Lucida Sans Unicode"/>
            </a:endParaRPr>
          </a:p>
          <a:p>
            <a:pPr marL="530225">
              <a:lnSpc>
                <a:spcPct val="100000"/>
              </a:lnSpc>
              <a:spcBef>
                <a:spcPts val="720"/>
              </a:spcBef>
            </a:pPr>
            <a:r>
              <a:rPr sz="2400" spc="40" dirty="0">
                <a:solidFill>
                  <a:srgbClr val="125B4F"/>
                </a:solidFill>
                <a:latin typeface="Microsoft Sans Serif"/>
                <a:cs typeface="Microsoft Sans Serif"/>
              </a:rPr>
              <a:t>GITHUB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spc="340" dirty="0"/>
              <a:t>6</a:t>
            </a:fld>
            <a:endParaRPr spc="34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22702"/>
            <a:ext cx="2276474" cy="77342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01365" y="2714968"/>
            <a:ext cx="8791573" cy="65436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88665" y="1410942"/>
            <a:ext cx="30467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975" dirty="0">
                <a:latin typeface="Lucida Sans Unicode"/>
                <a:cs typeface="Lucida Sans Unicode"/>
              </a:rPr>
              <a:t>S</a:t>
            </a:r>
            <a:r>
              <a:rPr sz="4800" b="0" spc="985" dirty="0">
                <a:latin typeface="Lucida Sans Unicode"/>
                <a:cs typeface="Lucida Sans Unicode"/>
              </a:rPr>
              <a:t>C</a:t>
            </a:r>
            <a:r>
              <a:rPr sz="4800" b="0" spc="345" dirty="0">
                <a:latin typeface="Lucida Sans Unicode"/>
                <a:cs typeface="Lucida Sans Unicode"/>
              </a:rPr>
              <a:t>H</a:t>
            </a:r>
            <a:r>
              <a:rPr sz="4800" b="0" spc="680" dirty="0">
                <a:latin typeface="Lucida Sans Unicode"/>
                <a:cs typeface="Lucida Sans Unicode"/>
              </a:rPr>
              <a:t>E</a:t>
            </a:r>
            <a:r>
              <a:rPr sz="4800" b="0" spc="780" dirty="0">
                <a:latin typeface="Lucida Sans Unicode"/>
                <a:cs typeface="Lucida Sans Unicode"/>
              </a:rPr>
              <a:t>M</a:t>
            </a:r>
            <a:r>
              <a:rPr sz="4800" b="0" spc="530" dirty="0">
                <a:latin typeface="Lucida Sans Unicode"/>
                <a:cs typeface="Lucida Sans Unicode"/>
              </a:rPr>
              <a:t>A</a:t>
            </a:r>
            <a:endParaRPr sz="48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spc="340" dirty="0"/>
              <a:t>7</a:t>
            </a:fld>
            <a:endParaRPr spc="34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22703"/>
            <a:ext cx="2276474" cy="77342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01365" y="2753382"/>
            <a:ext cx="9639298" cy="650185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88665" y="1410944"/>
            <a:ext cx="4806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615" dirty="0">
                <a:latin typeface="Lucida Sans Unicode"/>
                <a:cs typeface="Lucida Sans Unicode"/>
              </a:rPr>
              <a:t>DUMMY</a:t>
            </a:r>
            <a:r>
              <a:rPr sz="4800" b="0" spc="-305" dirty="0">
                <a:latin typeface="Lucida Sans Unicode"/>
                <a:cs typeface="Lucida Sans Unicode"/>
              </a:rPr>
              <a:t> </a:t>
            </a:r>
            <a:r>
              <a:rPr sz="4800" b="0" spc="455" dirty="0">
                <a:latin typeface="Lucida Sans Unicode"/>
                <a:cs typeface="Lucida Sans Unicode"/>
              </a:rPr>
              <a:t>DATA</a:t>
            </a:r>
            <a:endParaRPr sz="48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spc="340" dirty="0"/>
              <a:t>8</a:t>
            </a:fld>
            <a:endParaRPr spc="34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8665" y="1410942"/>
            <a:ext cx="71932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570" dirty="0">
                <a:latin typeface="Lucida Sans Unicode"/>
                <a:cs typeface="Lucida Sans Unicode"/>
              </a:rPr>
              <a:t>FUTURE</a:t>
            </a:r>
            <a:r>
              <a:rPr sz="4800" b="0" spc="-300" dirty="0">
                <a:latin typeface="Lucida Sans Unicode"/>
                <a:cs typeface="Lucida Sans Unicode"/>
              </a:rPr>
              <a:t> </a:t>
            </a:r>
            <a:r>
              <a:rPr sz="4800" b="0" spc="844" dirty="0">
                <a:latin typeface="Lucida Sans Unicode"/>
                <a:cs typeface="Lucida Sans Unicode"/>
              </a:rPr>
              <a:t>PROSPECTS</a:t>
            </a:r>
            <a:endParaRPr sz="4800"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96640" y="5342917"/>
            <a:ext cx="76200" cy="761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96640" y="5800117"/>
            <a:ext cx="76200" cy="761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96640" y="6257317"/>
            <a:ext cx="76200" cy="761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906735" y="5048277"/>
            <a:ext cx="899223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2235">
              <a:lnSpc>
                <a:spcPct val="125000"/>
              </a:lnSpc>
              <a:spcBef>
                <a:spcPts val="100"/>
              </a:spcBef>
            </a:pPr>
            <a:r>
              <a:rPr sz="2400" spc="204" dirty="0">
                <a:solidFill>
                  <a:srgbClr val="125B4F"/>
                </a:solidFill>
                <a:latin typeface="Microsoft Sans Serif"/>
                <a:cs typeface="Microsoft Sans Serif"/>
              </a:rPr>
              <a:t>Collaboration</a:t>
            </a:r>
            <a:r>
              <a:rPr sz="2400" spc="145" dirty="0">
                <a:solidFill>
                  <a:srgbClr val="125B4F"/>
                </a:solidFill>
                <a:latin typeface="Microsoft Sans Serif"/>
                <a:cs typeface="Microsoft Sans Serif"/>
              </a:rPr>
              <a:t> </a:t>
            </a:r>
            <a:r>
              <a:rPr sz="2400" spc="280" dirty="0">
                <a:solidFill>
                  <a:srgbClr val="125B4F"/>
                </a:solidFill>
                <a:latin typeface="Microsoft Sans Serif"/>
                <a:cs typeface="Microsoft Sans Serif"/>
              </a:rPr>
              <a:t>with</a:t>
            </a:r>
            <a:r>
              <a:rPr sz="2400" spc="150" dirty="0">
                <a:solidFill>
                  <a:srgbClr val="125B4F"/>
                </a:solidFill>
                <a:latin typeface="Microsoft Sans Serif"/>
                <a:cs typeface="Microsoft Sans Serif"/>
              </a:rPr>
              <a:t> </a:t>
            </a:r>
            <a:r>
              <a:rPr sz="2400" spc="60" dirty="0">
                <a:solidFill>
                  <a:srgbClr val="125B4F"/>
                </a:solidFill>
                <a:latin typeface="Microsoft Sans Serif"/>
                <a:cs typeface="Microsoft Sans Serif"/>
              </a:rPr>
              <a:t>NABL</a:t>
            </a:r>
            <a:r>
              <a:rPr sz="2400" spc="150" dirty="0">
                <a:solidFill>
                  <a:srgbClr val="125B4F"/>
                </a:solidFill>
                <a:latin typeface="Microsoft Sans Serif"/>
                <a:cs typeface="Microsoft Sans Serif"/>
              </a:rPr>
              <a:t> </a:t>
            </a:r>
            <a:r>
              <a:rPr sz="2400" spc="290" dirty="0">
                <a:solidFill>
                  <a:srgbClr val="125B4F"/>
                </a:solidFill>
                <a:latin typeface="Microsoft Sans Serif"/>
                <a:cs typeface="Microsoft Sans Serif"/>
              </a:rPr>
              <a:t>and</a:t>
            </a:r>
            <a:r>
              <a:rPr sz="2400" spc="150" dirty="0">
                <a:solidFill>
                  <a:srgbClr val="125B4F"/>
                </a:solidFill>
                <a:latin typeface="Microsoft Sans Serif"/>
                <a:cs typeface="Microsoft Sans Serif"/>
              </a:rPr>
              <a:t> </a:t>
            </a:r>
            <a:r>
              <a:rPr sz="2400" spc="275" dirty="0">
                <a:solidFill>
                  <a:srgbClr val="125B4F"/>
                </a:solidFill>
                <a:latin typeface="Microsoft Sans Serif"/>
                <a:cs typeface="Microsoft Sans Serif"/>
              </a:rPr>
              <a:t>Frame</a:t>
            </a:r>
            <a:r>
              <a:rPr sz="2400" spc="150" dirty="0">
                <a:solidFill>
                  <a:srgbClr val="125B4F"/>
                </a:solidFill>
                <a:latin typeface="Microsoft Sans Serif"/>
                <a:cs typeface="Microsoft Sans Serif"/>
              </a:rPr>
              <a:t> </a:t>
            </a:r>
            <a:r>
              <a:rPr sz="2400" spc="254" dirty="0">
                <a:solidFill>
                  <a:srgbClr val="125B4F"/>
                </a:solidFill>
                <a:latin typeface="Microsoft Sans Serif"/>
                <a:cs typeface="Microsoft Sans Serif"/>
              </a:rPr>
              <a:t>Healthcare</a:t>
            </a:r>
            <a:r>
              <a:rPr sz="2400" spc="150" dirty="0">
                <a:solidFill>
                  <a:srgbClr val="125B4F"/>
                </a:solidFill>
                <a:latin typeface="Microsoft Sans Serif"/>
                <a:cs typeface="Microsoft Sans Serif"/>
              </a:rPr>
              <a:t> </a:t>
            </a:r>
            <a:r>
              <a:rPr sz="2400" spc="70" dirty="0">
                <a:solidFill>
                  <a:srgbClr val="125B4F"/>
                </a:solidFill>
                <a:latin typeface="Microsoft Sans Serif"/>
                <a:cs typeface="Microsoft Sans Serif"/>
              </a:rPr>
              <a:t>Policies </a:t>
            </a:r>
            <a:r>
              <a:rPr sz="2400" spc="-625" dirty="0">
                <a:solidFill>
                  <a:srgbClr val="125B4F"/>
                </a:solidFill>
                <a:latin typeface="Microsoft Sans Serif"/>
                <a:cs typeface="Microsoft Sans Serif"/>
              </a:rPr>
              <a:t> </a:t>
            </a:r>
            <a:r>
              <a:rPr sz="2400" spc="204" dirty="0">
                <a:solidFill>
                  <a:srgbClr val="125B4F"/>
                </a:solidFill>
                <a:latin typeface="Microsoft Sans Serif"/>
                <a:cs typeface="Microsoft Sans Serif"/>
              </a:rPr>
              <a:t>Collaboration</a:t>
            </a:r>
            <a:r>
              <a:rPr sz="2400" spc="145" dirty="0">
                <a:solidFill>
                  <a:srgbClr val="125B4F"/>
                </a:solidFill>
                <a:latin typeface="Microsoft Sans Serif"/>
                <a:cs typeface="Microsoft Sans Serif"/>
              </a:rPr>
              <a:t> </a:t>
            </a:r>
            <a:r>
              <a:rPr sz="2400" spc="280" dirty="0">
                <a:solidFill>
                  <a:srgbClr val="125B4F"/>
                </a:solidFill>
                <a:latin typeface="Microsoft Sans Serif"/>
                <a:cs typeface="Microsoft Sans Serif"/>
              </a:rPr>
              <a:t>with</a:t>
            </a:r>
            <a:r>
              <a:rPr sz="2400" spc="150" dirty="0">
                <a:solidFill>
                  <a:srgbClr val="125B4F"/>
                </a:solidFill>
                <a:latin typeface="Microsoft Sans Serif"/>
                <a:cs typeface="Microsoft Sans Serif"/>
              </a:rPr>
              <a:t> </a:t>
            </a:r>
            <a:r>
              <a:rPr sz="2400" spc="225" dirty="0">
                <a:solidFill>
                  <a:srgbClr val="125B4F"/>
                </a:solidFill>
                <a:latin typeface="Microsoft Sans Serif"/>
                <a:cs typeface="Microsoft Sans Serif"/>
              </a:rPr>
              <a:t>Equipment</a:t>
            </a:r>
            <a:r>
              <a:rPr sz="2400" spc="150" dirty="0">
                <a:solidFill>
                  <a:srgbClr val="125B4F"/>
                </a:solidFill>
                <a:latin typeface="Microsoft Sans Serif"/>
                <a:cs typeface="Microsoft Sans Serif"/>
              </a:rPr>
              <a:t> </a:t>
            </a:r>
            <a:r>
              <a:rPr sz="2400" spc="305" dirty="0">
                <a:solidFill>
                  <a:srgbClr val="125B4F"/>
                </a:solidFill>
                <a:latin typeface="Microsoft Sans Serif"/>
                <a:cs typeface="Microsoft Sans Serif"/>
              </a:rPr>
              <a:t>Manufacturers</a:t>
            </a:r>
            <a:endParaRPr sz="2400">
              <a:latin typeface="Microsoft Sans Serif"/>
              <a:cs typeface="Microsoft Sans Serif"/>
            </a:endParaRPr>
          </a:p>
          <a:p>
            <a:pPr marL="12700" marR="5080">
              <a:lnSpc>
                <a:spcPct val="125000"/>
              </a:lnSpc>
            </a:pPr>
            <a:r>
              <a:rPr sz="2400" spc="175" dirty="0">
                <a:solidFill>
                  <a:srgbClr val="125B4F"/>
                </a:solidFill>
                <a:latin typeface="Microsoft Sans Serif"/>
                <a:cs typeface="Microsoft Sans Serif"/>
              </a:rPr>
              <a:t>Induce </a:t>
            </a:r>
            <a:r>
              <a:rPr sz="2400" spc="210" dirty="0">
                <a:solidFill>
                  <a:srgbClr val="125B4F"/>
                </a:solidFill>
                <a:latin typeface="Microsoft Sans Serif"/>
                <a:cs typeface="Microsoft Sans Serif"/>
              </a:rPr>
              <a:t>Healthy </a:t>
            </a:r>
            <a:r>
              <a:rPr sz="2400" spc="260" dirty="0">
                <a:solidFill>
                  <a:srgbClr val="125B4F"/>
                </a:solidFill>
                <a:latin typeface="Microsoft Sans Serif"/>
                <a:cs typeface="Microsoft Sans Serif"/>
              </a:rPr>
              <a:t>Competition </a:t>
            </a:r>
            <a:r>
              <a:rPr sz="2400" spc="340" dirty="0">
                <a:solidFill>
                  <a:srgbClr val="125B4F"/>
                </a:solidFill>
                <a:latin typeface="Microsoft Sans Serif"/>
                <a:cs typeface="Microsoft Sans Serif"/>
              </a:rPr>
              <a:t>Between </a:t>
            </a:r>
            <a:r>
              <a:rPr sz="2400" spc="195" dirty="0">
                <a:solidFill>
                  <a:srgbClr val="125B4F"/>
                </a:solidFill>
                <a:latin typeface="Microsoft Sans Serif"/>
                <a:cs typeface="Microsoft Sans Serif"/>
              </a:rPr>
              <a:t>Testing </a:t>
            </a:r>
            <a:r>
              <a:rPr sz="2400" spc="200" dirty="0">
                <a:solidFill>
                  <a:srgbClr val="125B4F"/>
                </a:solidFill>
                <a:latin typeface="Microsoft Sans Serif"/>
                <a:cs typeface="Microsoft Sans Serif"/>
              </a:rPr>
              <a:t>Labs </a:t>
            </a:r>
            <a:r>
              <a:rPr sz="2400" spc="-30" dirty="0">
                <a:solidFill>
                  <a:srgbClr val="125B4F"/>
                </a:solidFill>
                <a:latin typeface="Microsoft Sans Serif"/>
                <a:cs typeface="Microsoft Sans Serif"/>
              </a:rPr>
              <a:t>in</a:t>
            </a:r>
            <a:r>
              <a:rPr sz="2400" spc="-25" dirty="0">
                <a:solidFill>
                  <a:srgbClr val="125B4F"/>
                </a:solidFill>
                <a:latin typeface="Microsoft Sans Serif"/>
                <a:cs typeface="Microsoft Sans Serif"/>
              </a:rPr>
              <a:t> </a:t>
            </a:r>
            <a:r>
              <a:rPr sz="2400" spc="375" dirty="0">
                <a:solidFill>
                  <a:srgbClr val="125B4F"/>
                </a:solidFill>
                <a:latin typeface="Microsoft Sans Serif"/>
                <a:cs typeface="Microsoft Sans Serif"/>
              </a:rPr>
              <a:t>a </a:t>
            </a:r>
            <a:r>
              <a:rPr sz="2400" spc="-625" dirty="0">
                <a:solidFill>
                  <a:srgbClr val="125B4F"/>
                </a:solidFill>
                <a:latin typeface="Microsoft Sans Serif"/>
                <a:cs typeface="Microsoft Sans Serif"/>
              </a:rPr>
              <a:t> </a:t>
            </a:r>
            <a:r>
              <a:rPr sz="2400" spc="210" dirty="0">
                <a:solidFill>
                  <a:srgbClr val="125B4F"/>
                </a:solidFill>
                <a:latin typeface="Microsoft Sans Serif"/>
                <a:cs typeface="Microsoft Sans Serif"/>
              </a:rPr>
              <a:t>Particular</a:t>
            </a:r>
            <a:r>
              <a:rPr sz="2400" spc="145" dirty="0">
                <a:solidFill>
                  <a:srgbClr val="125B4F"/>
                </a:solidFill>
                <a:latin typeface="Microsoft Sans Serif"/>
                <a:cs typeface="Microsoft Sans Serif"/>
              </a:rPr>
              <a:t> </a:t>
            </a:r>
            <a:r>
              <a:rPr sz="2400" spc="160" dirty="0">
                <a:solidFill>
                  <a:srgbClr val="125B4F"/>
                </a:solidFill>
                <a:latin typeface="Microsoft Sans Serif"/>
                <a:cs typeface="Microsoft Sans Serif"/>
              </a:rPr>
              <a:t>Region</a:t>
            </a:r>
            <a:endParaRPr sz="2400">
              <a:latin typeface="Microsoft Sans Serif"/>
              <a:cs typeface="Microsoft Sans Serif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96640" y="7171717"/>
            <a:ext cx="76200" cy="761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731982" y="6877077"/>
            <a:ext cx="516128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01955">
              <a:lnSpc>
                <a:spcPct val="125000"/>
              </a:lnSpc>
              <a:spcBef>
                <a:spcPts val="100"/>
              </a:spcBef>
              <a:tabLst>
                <a:tab pos="1754505" algn="l"/>
                <a:tab pos="2184400" algn="l"/>
                <a:tab pos="2355850" algn="l"/>
                <a:tab pos="3764915" algn="l"/>
                <a:tab pos="4789805" algn="l"/>
              </a:tabLst>
            </a:pPr>
            <a:r>
              <a:rPr sz="2400" spc="55" dirty="0">
                <a:solidFill>
                  <a:srgbClr val="125B4F"/>
                </a:solidFill>
                <a:latin typeface="Microsoft Sans Serif"/>
                <a:cs typeface="Microsoft Sans Serif"/>
              </a:rPr>
              <a:t>S</a:t>
            </a:r>
            <a:r>
              <a:rPr sz="2400" spc="340" dirty="0">
                <a:solidFill>
                  <a:srgbClr val="125B4F"/>
                </a:solidFill>
                <a:latin typeface="Microsoft Sans Serif"/>
                <a:cs typeface="Microsoft Sans Serif"/>
              </a:rPr>
              <a:t>p</a:t>
            </a:r>
            <a:r>
              <a:rPr sz="2400" spc="305" dirty="0">
                <a:solidFill>
                  <a:srgbClr val="125B4F"/>
                </a:solidFill>
                <a:latin typeface="Microsoft Sans Serif"/>
                <a:cs typeface="Microsoft Sans Serif"/>
              </a:rPr>
              <a:t>e</a:t>
            </a:r>
            <a:r>
              <a:rPr sz="2400" spc="405" dirty="0">
                <a:solidFill>
                  <a:srgbClr val="125B4F"/>
                </a:solidFill>
                <a:latin typeface="Microsoft Sans Serif"/>
                <a:cs typeface="Microsoft Sans Serif"/>
              </a:rPr>
              <a:t>c</a:t>
            </a:r>
            <a:r>
              <a:rPr sz="2400" spc="-210" dirty="0">
                <a:solidFill>
                  <a:srgbClr val="125B4F"/>
                </a:solidFill>
                <a:latin typeface="Microsoft Sans Serif"/>
                <a:cs typeface="Microsoft Sans Serif"/>
              </a:rPr>
              <a:t>i</a:t>
            </a:r>
            <a:r>
              <a:rPr sz="2400" spc="505" dirty="0">
                <a:solidFill>
                  <a:srgbClr val="125B4F"/>
                </a:solidFill>
                <a:latin typeface="Microsoft Sans Serif"/>
                <a:cs typeface="Microsoft Sans Serif"/>
              </a:rPr>
              <a:t>f</a:t>
            </a:r>
            <a:r>
              <a:rPr sz="2400" spc="-210" dirty="0">
                <a:solidFill>
                  <a:srgbClr val="125B4F"/>
                </a:solidFill>
                <a:latin typeface="Microsoft Sans Serif"/>
                <a:cs typeface="Microsoft Sans Serif"/>
              </a:rPr>
              <a:t>i</a:t>
            </a:r>
            <a:r>
              <a:rPr sz="2400" spc="405" dirty="0">
                <a:solidFill>
                  <a:srgbClr val="125B4F"/>
                </a:solidFill>
                <a:latin typeface="Microsoft Sans Serif"/>
                <a:cs typeface="Microsoft Sans Serif"/>
              </a:rPr>
              <a:t>c		</a:t>
            </a:r>
            <a:r>
              <a:rPr sz="2400" spc="340" dirty="0">
                <a:solidFill>
                  <a:srgbClr val="125B4F"/>
                </a:solidFill>
                <a:latin typeface="Microsoft Sans Serif"/>
                <a:cs typeface="Microsoft Sans Serif"/>
              </a:rPr>
              <a:t>C</a:t>
            </a:r>
            <a:r>
              <a:rPr sz="2400" spc="305" dirty="0">
                <a:solidFill>
                  <a:srgbClr val="125B4F"/>
                </a:solidFill>
                <a:latin typeface="Microsoft Sans Serif"/>
                <a:cs typeface="Microsoft Sans Serif"/>
              </a:rPr>
              <a:t>o</a:t>
            </a:r>
            <a:r>
              <a:rPr sz="2400" spc="425" dirty="0">
                <a:solidFill>
                  <a:srgbClr val="125B4F"/>
                </a:solidFill>
                <a:latin typeface="Microsoft Sans Serif"/>
                <a:cs typeface="Microsoft Sans Serif"/>
              </a:rPr>
              <a:t>m</a:t>
            </a:r>
            <a:r>
              <a:rPr sz="2400" spc="340" dirty="0">
                <a:solidFill>
                  <a:srgbClr val="125B4F"/>
                </a:solidFill>
                <a:latin typeface="Microsoft Sans Serif"/>
                <a:cs typeface="Microsoft Sans Serif"/>
              </a:rPr>
              <a:t>p</a:t>
            </a:r>
            <a:r>
              <a:rPr sz="2400" spc="305" dirty="0">
                <a:solidFill>
                  <a:srgbClr val="125B4F"/>
                </a:solidFill>
                <a:latin typeface="Microsoft Sans Serif"/>
                <a:cs typeface="Microsoft Sans Serif"/>
              </a:rPr>
              <a:t>o</a:t>
            </a:r>
            <a:r>
              <a:rPr sz="2400" spc="155" dirty="0">
                <a:solidFill>
                  <a:srgbClr val="125B4F"/>
                </a:solidFill>
                <a:latin typeface="Microsoft Sans Serif"/>
                <a:cs typeface="Microsoft Sans Serif"/>
              </a:rPr>
              <a:t>n</a:t>
            </a:r>
            <a:r>
              <a:rPr sz="2400" spc="305" dirty="0">
                <a:solidFill>
                  <a:srgbClr val="125B4F"/>
                </a:solidFill>
                <a:latin typeface="Microsoft Sans Serif"/>
                <a:cs typeface="Microsoft Sans Serif"/>
              </a:rPr>
              <a:t>e</a:t>
            </a:r>
            <a:r>
              <a:rPr sz="2400" spc="155" dirty="0">
                <a:solidFill>
                  <a:srgbClr val="125B4F"/>
                </a:solidFill>
                <a:latin typeface="Microsoft Sans Serif"/>
                <a:cs typeface="Microsoft Sans Serif"/>
              </a:rPr>
              <a:t>n</a:t>
            </a:r>
            <a:r>
              <a:rPr sz="2400" spc="550" dirty="0">
                <a:solidFill>
                  <a:srgbClr val="125B4F"/>
                </a:solidFill>
                <a:latin typeface="Microsoft Sans Serif"/>
                <a:cs typeface="Microsoft Sans Serif"/>
              </a:rPr>
              <a:t>t</a:t>
            </a:r>
            <a:r>
              <a:rPr sz="2400" spc="125" dirty="0">
                <a:solidFill>
                  <a:srgbClr val="125B4F"/>
                </a:solidFill>
                <a:latin typeface="Microsoft Sans Serif"/>
                <a:cs typeface="Microsoft Sans Serif"/>
              </a:rPr>
              <a:t>s	</a:t>
            </a:r>
            <a:r>
              <a:rPr sz="2400" spc="305" dirty="0">
                <a:solidFill>
                  <a:srgbClr val="125B4F"/>
                </a:solidFill>
                <a:latin typeface="Microsoft Sans Serif"/>
                <a:cs typeface="Microsoft Sans Serif"/>
              </a:rPr>
              <a:t>o</a:t>
            </a:r>
            <a:r>
              <a:rPr sz="2400" spc="490" dirty="0">
                <a:solidFill>
                  <a:srgbClr val="125B4F"/>
                </a:solidFill>
                <a:latin typeface="Microsoft Sans Serif"/>
                <a:cs typeface="Microsoft Sans Serif"/>
              </a:rPr>
              <a:t>f  </a:t>
            </a:r>
            <a:r>
              <a:rPr sz="2400" spc="229" dirty="0">
                <a:solidFill>
                  <a:srgbClr val="125B4F"/>
                </a:solidFill>
                <a:latin typeface="Microsoft Sans Serif"/>
                <a:cs typeface="Microsoft Sans Serif"/>
              </a:rPr>
              <a:t>M</a:t>
            </a:r>
            <a:r>
              <a:rPr sz="2400" spc="375" dirty="0">
                <a:solidFill>
                  <a:srgbClr val="125B4F"/>
                </a:solidFill>
                <a:latin typeface="Microsoft Sans Serif"/>
                <a:cs typeface="Microsoft Sans Serif"/>
              </a:rPr>
              <a:t>a</a:t>
            </a:r>
            <a:r>
              <a:rPr sz="2400" spc="405" dirty="0">
                <a:solidFill>
                  <a:srgbClr val="125B4F"/>
                </a:solidFill>
                <a:latin typeface="Microsoft Sans Serif"/>
                <a:cs typeface="Microsoft Sans Serif"/>
              </a:rPr>
              <a:t>c</a:t>
            </a:r>
            <a:r>
              <a:rPr sz="2400" spc="155" dirty="0">
                <a:solidFill>
                  <a:srgbClr val="125B4F"/>
                </a:solidFill>
                <a:latin typeface="Microsoft Sans Serif"/>
                <a:cs typeface="Microsoft Sans Serif"/>
              </a:rPr>
              <a:t>h</a:t>
            </a:r>
            <a:r>
              <a:rPr sz="2400" spc="-210" dirty="0">
                <a:solidFill>
                  <a:srgbClr val="125B4F"/>
                </a:solidFill>
                <a:latin typeface="Microsoft Sans Serif"/>
                <a:cs typeface="Microsoft Sans Serif"/>
              </a:rPr>
              <a:t>i</a:t>
            </a:r>
            <a:r>
              <a:rPr sz="2400" spc="155" dirty="0">
                <a:solidFill>
                  <a:srgbClr val="125B4F"/>
                </a:solidFill>
                <a:latin typeface="Microsoft Sans Serif"/>
                <a:cs typeface="Microsoft Sans Serif"/>
              </a:rPr>
              <a:t>n</a:t>
            </a:r>
            <a:r>
              <a:rPr sz="2400" spc="305" dirty="0">
                <a:solidFill>
                  <a:srgbClr val="125B4F"/>
                </a:solidFill>
                <a:latin typeface="Microsoft Sans Serif"/>
                <a:cs typeface="Microsoft Sans Serif"/>
              </a:rPr>
              <a:t>e</a:t>
            </a:r>
            <a:r>
              <a:rPr sz="2400" spc="125" dirty="0">
                <a:solidFill>
                  <a:srgbClr val="125B4F"/>
                </a:solidFill>
                <a:latin typeface="Microsoft Sans Serif"/>
                <a:cs typeface="Microsoft Sans Serif"/>
              </a:rPr>
              <a:t>s	</a:t>
            </a:r>
            <a:r>
              <a:rPr sz="2400" spc="550" dirty="0">
                <a:solidFill>
                  <a:srgbClr val="125B4F"/>
                </a:solidFill>
                <a:latin typeface="Microsoft Sans Serif"/>
                <a:cs typeface="Microsoft Sans Serif"/>
              </a:rPr>
              <a:t>t</a:t>
            </a:r>
            <a:r>
              <a:rPr sz="2400" spc="305" dirty="0">
                <a:solidFill>
                  <a:srgbClr val="125B4F"/>
                </a:solidFill>
                <a:latin typeface="Microsoft Sans Serif"/>
                <a:cs typeface="Microsoft Sans Serif"/>
              </a:rPr>
              <a:t>o		</a:t>
            </a:r>
            <a:r>
              <a:rPr sz="2400" spc="505" dirty="0">
                <a:solidFill>
                  <a:srgbClr val="125B4F"/>
                </a:solidFill>
                <a:latin typeface="Microsoft Sans Serif"/>
                <a:cs typeface="Microsoft Sans Serif"/>
              </a:rPr>
              <a:t>f</a:t>
            </a:r>
            <a:r>
              <a:rPr sz="2400" spc="155" dirty="0">
                <a:solidFill>
                  <a:srgbClr val="125B4F"/>
                </a:solidFill>
                <a:latin typeface="Microsoft Sans Serif"/>
                <a:cs typeface="Microsoft Sans Serif"/>
              </a:rPr>
              <a:t>u</a:t>
            </a:r>
            <a:r>
              <a:rPr sz="2400" spc="300" dirty="0">
                <a:solidFill>
                  <a:srgbClr val="125B4F"/>
                </a:solidFill>
                <a:latin typeface="Microsoft Sans Serif"/>
                <a:cs typeface="Microsoft Sans Serif"/>
              </a:rPr>
              <a:t>r</a:t>
            </a:r>
            <a:r>
              <a:rPr sz="2400" spc="550" dirty="0">
                <a:solidFill>
                  <a:srgbClr val="125B4F"/>
                </a:solidFill>
                <a:latin typeface="Microsoft Sans Serif"/>
                <a:cs typeface="Microsoft Sans Serif"/>
              </a:rPr>
              <a:t>t</a:t>
            </a:r>
            <a:r>
              <a:rPr sz="2400" spc="155" dirty="0">
                <a:solidFill>
                  <a:srgbClr val="125B4F"/>
                </a:solidFill>
                <a:latin typeface="Microsoft Sans Serif"/>
                <a:cs typeface="Microsoft Sans Serif"/>
              </a:rPr>
              <a:t>h</a:t>
            </a:r>
            <a:r>
              <a:rPr sz="2400" spc="305" dirty="0">
                <a:solidFill>
                  <a:srgbClr val="125B4F"/>
                </a:solidFill>
                <a:latin typeface="Microsoft Sans Serif"/>
                <a:cs typeface="Microsoft Sans Serif"/>
              </a:rPr>
              <a:t>e</a:t>
            </a:r>
            <a:r>
              <a:rPr sz="2400" spc="300" dirty="0">
                <a:solidFill>
                  <a:srgbClr val="125B4F"/>
                </a:solidFill>
                <a:latin typeface="Microsoft Sans Serif"/>
                <a:cs typeface="Microsoft Sans Serif"/>
              </a:rPr>
              <a:t>r	</a:t>
            </a:r>
            <a:r>
              <a:rPr sz="2400" spc="-210" dirty="0">
                <a:solidFill>
                  <a:srgbClr val="125B4F"/>
                </a:solidFill>
                <a:latin typeface="Microsoft Sans Serif"/>
                <a:cs typeface="Microsoft Sans Serif"/>
              </a:rPr>
              <a:t>i</a:t>
            </a:r>
            <a:r>
              <a:rPr sz="2400" spc="155" dirty="0">
                <a:solidFill>
                  <a:srgbClr val="125B4F"/>
                </a:solidFill>
                <a:latin typeface="Microsoft Sans Serif"/>
                <a:cs typeface="Microsoft Sans Serif"/>
              </a:rPr>
              <a:t>n</a:t>
            </a:r>
            <a:r>
              <a:rPr sz="2400" spc="405" dirty="0">
                <a:solidFill>
                  <a:srgbClr val="125B4F"/>
                </a:solidFill>
                <a:latin typeface="Microsoft Sans Serif"/>
                <a:cs typeface="Microsoft Sans Serif"/>
              </a:rPr>
              <a:t>c</a:t>
            </a:r>
            <a:r>
              <a:rPr sz="2400" spc="300" dirty="0">
                <a:solidFill>
                  <a:srgbClr val="125B4F"/>
                </a:solidFill>
                <a:latin typeface="Microsoft Sans Serif"/>
                <a:cs typeface="Microsoft Sans Serif"/>
              </a:rPr>
              <a:t>r</a:t>
            </a:r>
            <a:r>
              <a:rPr sz="2400" spc="305" dirty="0">
                <a:solidFill>
                  <a:srgbClr val="125B4F"/>
                </a:solidFill>
                <a:latin typeface="Microsoft Sans Serif"/>
                <a:cs typeface="Microsoft Sans Serif"/>
              </a:rPr>
              <a:t>e</a:t>
            </a:r>
            <a:r>
              <a:rPr sz="2400" spc="375" dirty="0">
                <a:solidFill>
                  <a:srgbClr val="125B4F"/>
                </a:solidFill>
                <a:latin typeface="Microsoft Sans Serif"/>
                <a:cs typeface="Microsoft Sans Serif"/>
              </a:rPr>
              <a:t>a</a:t>
            </a:r>
            <a:r>
              <a:rPr sz="2400" spc="125" dirty="0">
                <a:solidFill>
                  <a:srgbClr val="125B4F"/>
                </a:solidFill>
                <a:latin typeface="Microsoft Sans Serif"/>
                <a:cs typeface="Microsoft Sans Serif"/>
              </a:rPr>
              <a:t>s</a:t>
            </a:r>
            <a:r>
              <a:rPr sz="2400" spc="305" dirty="0">
                <a:solidFill>
                  <a:srgbClr val="125B4F"/>
                </a:solidFill>
                <a:latin typeface="Microsoft Sans Serif"/>
                <a:cs typeface="Microsoft Sans Serif"/>
              </a:rPr>
              <a:t>e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06735" y="6877077"/>
            <a:ext cx="376047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  <a:tabLst>
                <a:tab pos="1596390" algn="l"/>
                <a:tab pos="2423795" algn="l"/>
                <a:tab pos="3383279" algn="l"/>
              </a:tabLst>
            </a:pPr>
            <a:r>
              <a:rPr sz="2400" spc="130" dirty="0">
                <a:solidFill>
                  <a:srgbClr val="125B4F"/>
                </a:solidFill>
                <a:latin typeface="Microsoft Sans Serif"/>
                <a:cs typeface="Microsoft Sans Serif"/>
              </a:rPr>
              <a:t>A</a:t>
            </a:r>
            <a:r>
              <a:rPr sz="2400" spc="340" dirty="0">
                <a:solidFill>
                  <a:srgbClr val="125B4F"/>
                </a:solidFill>
                <a:latin typeface="Microsoft Sans Serif"/>
                <a:cs typeface="Microsoft Sans Serif"/>
              </a:rPr>
              <a:t>dd</a:t>
            </a:r>
            <a:r>
              <a:rPr sz="2400" spc="-210" dirty="0">
                <a:solidFill>
                  <a:srgbClr val="125B4F"/>
                </a:solidFill>
                <a:latin typeface="Microsoft Sans Serif"/>
                <a:cs typeface="Microsoft Sans Serif"/>
              </a:rPr>
              <a:t>i</a:t>
            </a:r>
            <a:r>
              <a:rPr sz="2400" spc="155" dirty="0">
                <a:solidFill>
                  <a:srgbClr val="125B4F"/>
                </a:solidFill>
                <a:latin typeface="Microsoft Sans Serif"/>
                <a:cs typeface="Microsoft Sans Serif"/>
              </a:rPr>
              <a:t>n</a:t>
            </a:r>
            <a:r>
              <a:rPr sz="2400" spc="340" dirty="0">
                <a:solidFill>
                  <a:srgbClr val="125B4F"/>
                </a:solidFill>
                <a:latin typeface="Microsoft Sans Serif"/>
                <a:cs typeface="Microsoft Sans Serif"/>
              </a:rPr>
              <a:t>g	</a:t>
            </a:r>
            <a:r>
              <a:rPr sz="2400" spc="55" dirty="0">
                <a:solidFill>
                  <a:srgbClr val="125B4F"/>
                </a:solidFill>
                <a:latin typeface="Microsoft Sans Serif"/>
                <a:cs typeface="Microsoft Sans Serif"/>
              </a:rPr>
              <a:t>S</a:t>
            </a:r>
            <a:r>
              <a:rPr sz="2400" spc="305" dirty="0">
                <a:solidFill>
                  <a:srgbClr val="125B4F"/>
                </a:solidFill>
                <a:latin typeface="Microsoft Sans Serif"/>
                <a:cs typeface="Microsoft Sans Serif"/>
              </a:rPr>
              <a:t>e</a:t>
            </a:r>
            <a:r>
              <a:rPr sz="2400" spc="155" dirty="0">
                <a:solidFill>
                  <a:srgbClr val="125B4F"/>
                </a:solidFill>
                <a:latin typeface="Microsoft Sans Serif"/>
                <a:cs typeface="Microsoft Sans Serif"/>
              </a:rPr>
              <a:t>n</a:t>
            </a:r>
            <a:r>
              <a:rPr sz="2400" spc="125" dirty="0">
                <a:solidFill>
                  <a:srgbClr val="125B4F"/>
                </a:solidFill>
                <a:latin typeface="Microsoft Sans Serif"/>
                <a:cs typeface="Microsoft Sans Serif"/>
              </a:rPr>
              <a:t>s</a:t>
            </a:r>
            <a:r>
              <a:rPr sz="2400" spc="305" dirty="0">
                <a:solidFill>
                  <a:srgbClr val="125B4F"/>
                </a:solidFill>
                <a:latin typeface="Microsoft Sans Serif"/>
                <a:cs typeface="Microsoft Sans Serif"/>
              </a:rPr>
              <a:t>o</a:t>
            </a:r>
            <a:r>
              <a:rPr sz="2400" spc="300" dirty="0">
                <a:solidFill>
                  <a:srgbClr val="125B4F"/>
                </a:solidFill>
                <a:latin typeface="Microsoft Sans Serif"/>
                <a:cs typeface="Microsoft Sans Serif"/>
              </a:rPr>
              <a:t>r</a:t>
            </a:r>
            <a:r>
              <a:rPr sz="2400" spc="125" dirty="0">
                <a:solidFill>
                  <a:srgbClr val="125B4F"/>
                </a:solidFill>
                <a:latin typeface="Microsoft Sans Serif"/>
                <a:cs typeface="Microsoft Sans Serif"/>
              </a:rPr>
              <a:t>s	</a:t>
            </a:r>
            <a:r>
              <a:rPr sz="2400" spc="550" dirty="0">
                <a:solidFill>
                  <a:srgbClr val="125B4F"/>
                </a:solidFill>
                <a:latin typeface="Microsoft Sans Serif"/>
                <a:cs typeface="Microsoft Sans Serif"/>
              </a:rPr>
              <a:t>t</a:t>
            </a:r>
            <a:r>
              <a:rPr sz="2400" spc="200" dirty="0">
                <a:solidFill>
                  <a:srgbClr val="125B4F"/>
                </a:solidFill>
                <a:latin typeface="Microsoft Sans Serif"/>
                <a:cs typeface="Microsoft Sans Serif"/>
              </a:rPr>
              <a:t>o  </a:t>
            </a:r>
            <a:r>
              <a:rPr sz="2400" spc="254" dirty="0">
                <a:solidFill>
                  <a:srgbClr val="125B4F"/>
                </a:solidFill>
                <a:latin typeface="Microsoft Sans Serif"/>
                <a:cs typeface="Microsoft Sans Serif"/>
              </a:rPr>
              <a:t>HeavyWeight	</a:t>
            </a:r>
            <a:r>
              <a:rPr sz="2400" spc="195" dirty="0">
                <a:solidFill>
                  <a:srgbClr val="125B4F"/>
                </a:solidFill>
                <a:latin typeface="Microsoft Sans Serif"/>
                <a:cs typeface="Microsoft Sans Serif"/>
              </a:rPr>
              <a:t>Testing </a:t>
            </a:r>
            <a:r>
              <a:rPr sz="2400" spc="200" dirty="0">
                <a:solidFill>
                  <a:srgbClr val="125B4F"/>
                </a:solidFill>
                <a:latin typeface="Microsoft Sans Serif"/>
                <a:cs typeface="Microsoft Sans Serif"/>
              </a:rPr>
              <a:t> </a:t>
            </a:r>
            <a:r>
              <a:rPr sz="2400" spc="260" dirty="0">
                <a:solidFill>
                  <a:srgbClr val="125B4F"/>
                </a:solidFill>
                <a:latin typeface="Microsoft Sans Serif"/>
                <a:cs typeface="Microsoft Sans Serif"/>
              </a:rPr>
              <a:t>transparency.</a:t>
            </a:r>
            <a:endParaRPr sz="2400">
              <a:latin typeface="Microsoft Sans Serif"/>
              <a:cs typeface="Microsoft Sans Serif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522702"/>
            <a:ext cx="2276474" cy="7238999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spc="340" dirty="0"/>
              <a:t>9</a:t>
            </a:fld>
            <a:endParaRPr spc="34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393</Words>
  <Application>Microsoft Office PowerPoint</Application>
  <PresentationFormat>Custom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Bahnschrift SemiBold</vt:lpstr>
      <vt:lpstr>Calibri</vt:lpstr>
      <vt:lpstr>Lucida Sans Unicode</vt:lpstr>
      <vt:lpstr>Microsoft Sans Serif</vt:lpstr>
      <vt:lpstr>Tahoma</vt:lpstr>
      <vt:lpstr>Trebuchet MS</vt:lpstr>
      <vt:lpstr>Verdana</vt:lpstr>
      <vt:lpstr>Office Theme</vt:lpstr>
      <vt:lpstr>LAB LINK</vt:lpstr>
      <vt:lpstr>PROBLEM STATEMENT</vt:lpstr>
      <vt:lpstr>SOLUTION</vt:lpstr>
      <vt:lpstr>IMPACT</vt:lpstr>
      <vt:lpstr>Timeline</vt:lpstr>
      <vt:lpstr>TECH STACK</vt:lpstr>
      <vt:lpstr>SCHEMA</vt:lpstr>
      <vt:lpstr>DUMMY DATA</vt:lpstr>
      <vt:lpstr>FUTURE PROSPECTS</vt:lpstr>
      <vt:lpstr>THE TEAM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Gradient Monotone Minimalist Presentation Template</dc:title>
  <dc:creator>PRABHJOT BHACHU (RA2011003011146)</dc:creator>
  <cp:keywords>DAFgnKebdIQ,BAFgnC_p9vY</cp:keywords>
  <cp:lastModifiedBy>ankit kumar</cp:lastModifiedBy>
  <cp:revision>1</cp:revision>
  <dcterms:created xsi:type="dcterms:W3CDTF">2023-04-21T08:46:51Z</dcterms:created>
  <dcterms:modified xsi:type="dcterms:W3CDTF">2023-04-21T08:50:51Z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2023-04-21T00:00:00Z</vt:filetime>
  </property>
  <property fmtid="{D5CDD505-2E9C-101B-9397-08002B2CF9AE}" pid="3" name="Creator">
    <vt:lpwstr>Canva</vt:lpwstr>
  </property>
  <property fmtid="{D5CDD505-2E9C-101B-9397-08002B2CF9AE}" pid="4" name="LastSaved">
    <vt:filetime>2023-04-21T00:00:00Z</vt:filetime>
  </property>
</Properties>
</file>