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1" r:id="rId4"/>
    <p:sldId id="259" r:id="rId5"/>
    <p:sldId id="266" r:id="rId6"/>
    <p:sldId id="267" r:id="rId7"/>
    <p:sldId id="262" r:id="rId8"/>
    <p:sldId id="263" r:id="rId9"/>
    <p:sldId id="268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32B3FE2-4AEF-40DE-B9CD-C6C6005D8610}" type="datetimeFigureOut">
              <a:rPr lang="en-US" smtClean="0"/>
              <a:pPr/>
              <a:t>23-Nov-19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E26DCF7-9FDF-49D0-BF2E-DB37AB9657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3FE2-4AEF-40DE-B9CD-C6C6005D8610}" type="datetimeFigureOut">
              <a:rPr lang="en-US" smtClean="0"/>
              <a:pPr/>
              <a:t>23-Nov-19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DCF7-9FDF-49D0-BF2E-DB37AB9657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3FE2-4AEF-40DE-B9CD-C6C6005D8610}" type="datetimeFigureOut">
              <a:rPr lang="en-US" smtClean="0"/>
              <a:pPr/>
              <a:t>23-Nov-19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DCF7-9FDF-49D0-BF2E-DB37AB9657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32B3FE2-4AEF-40DE-B9CD-C6C6005D8610}" type="datetimeFigureOut">
              <a:rPr lang="en-US" smtClean="0"/>
              <a:pPr/>
              <a:t>23-Nov-19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E26DCF7-9FDF-49D0-BF2E-DB37AB9657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32B3FE2-4AEF-40DE-B9CD-C6C6005D8610}" type="datetimeFigureOut">
              <a:rPr lang="en-US" smtClean="0"/>
              <a:pPr/>
              <a:t>23-Nov-19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E26DCF7-9FDF-49D0-BF2E-DB37AB9657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3FE2-4AEF-40DE-B9CD-C6C6005D8610}" type="datetimeFigureOut">
              <a:rPr lang="en-US" smtClean="0"/>
              <a:pPr/>
              <a:t>23-Nov-19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DCF7-9FDF-49D0-BF2E-DB37AB9657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3FE2-4AEF-40DE-B9CD-C6C6005D8610}" type="datetimeFigureOut">
              <a:rPr lang="en-US" smtClean="0"/>
              <a:pPr/>
              <a:t>23-Nov-19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DCF7-9FDF-49D0-BF2E-DB37AB9657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32B3FE2-4AEF-40DE-B9CD-C6C6005D8610}" type="datetimeFigureOut">
              <a:rPr lang="en-US" smtClean="0"/>
              <a:pPr/>
              <a:t>23-Nov-19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E26DCF7-9FDF-49D0-BF2E-DB37AB9657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3FE2-4AEF-40DE-B9CD-C6C6005D8610}" type="datetimeFigureOut">
              <a:rPr lang="en-US" smtClean="0"/>
              <a:pPr/>
              <a:t>23-Nov-19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DCF7-9FDF-49D0-BF2E-DB37AB9657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32B3FE2-4AEF-40DE-B9CD-C6C6005D8610}" type="datetimeFigureOut">
              <a:rPr lang="en-US" smtClean="0"/>
              <a:pPr/>
              <a:t>23-Nov-19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E26DCF7-9FDF-49D0-BF2E-DB37AB9657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32B3FE2-4AEF-40DE-B9CD-C6C6005D8610}" type="datetimeFigureOut">
              <a:rPr lang="en-US" smtClean="0"/>
              <a:pPr/>
              <a:t>23-Nov-19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E26DCF7-9FDF-49D0-BF2E-DB37AB9657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32B3FE2-4AEF-40DE-B9CD-C6C6005D8610}" type="datetimeFigureOut">
              <a:rPr lang="en-US" smtClean="0"/>
              <a:pPr/>
              <a:t>23-Nov-19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E26DCF7-9FDF-49D0-BF2E-DB37AB96578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280513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		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	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>
                <a:latin typeface="Algerian" pitchFamily="82" charset="0"/>
              </a:rPr>
              <a:t>IBM PROJECT-21</a:t>
            </a:r>
            <a:br>
              <a:rPr lang="en-IN" dirty="0" smtClean="0">
                <a:latin typeface="Algerian" pitchFamily="82" charset="0"/>
              </a:rPr>
            </a:br>
            <a:r>
              <a:rPr lang="en-IN" dirty="0" smtClean="0">
                <a:latin typeface="Algerian" pitchFamily="82" charset="0"/>
              </a:rPr>
              <a:t/>
            </a:r>
            <a:br>
              <a:rPr lang="en-IN" dirty="0" smtClean="0">
                <a:latin typeface="Algerian" pitchFamily="82" charset="0"/>
              </a:rPr>
            </a:br>
            <a:r>
              <a:rPr lang="en-IN" sz="2200" dirty="0" smtClean="0">
                <a:latin typeface="Arial Black" pitchFamily="34" charset="0"/>
              </a:rPr>
              <a:t>External </a:t>
            </a:r>
            <a:r>
              <a:rPr lang="en-IN" sz="2200" dirty="0">
                <a:latin typeface="Arial Black" pitchFamily="34" charset="0"/>
              </a:rPr>
              <a:t>Mentor </a:t>
            </a:r>
            <a:r>
              <a:rPr lang="en-IN" sz="2200" dirty="0" smtClean="0"/>
              <a:t>: </a:t>
            </a:r>
            <a:r>
              <a:rPr lang="en-IN" sz="2200" dirty="0" err="1" smtClean="0"/>
              <a:t>Parash</a:t>
            </a:r>
            <a:r>
              <a:rPr lang="en-IN" sz="2200" dirty="0" smtClean="0"/>
              <a:t> Kothari</a:t>
            </a:r>
            <a:br>
              <a:rPr lang="en-IN" sz="2200" dirty="0" smtClean="0"/>
            </a:br>
            <a:r>
              <a:rPr lang="en-IN" sz="2200" dirty="0" smtClean="0"/>
              <a:t>                                    </a:t>
            </a:r>
            <a:r>
              <a:rPr lang="en-IN" sz="2200" dirty="0" err="1" smtClean="0"/>
              <a:t>Aditya</a:t>
            </a:r>
            <a:r>
              <a:rPr lang="en-IN" sz="2200" dirty="0" smtClean="0"/>
              <a:t> </a:t>
            </a:r>
            <a:r>
              <a:rPr lang="en-IN" sz="2200" dirty="0" err="1" smtClean="0"/>
              <a:t>Maheswari</a:t>
            </a:r>
            <a:r>
              <a:rPr lang="en-IN" sz="2200" dirty="0"/>
              <a:t/>
            </a:r>
            <a:br>
              <a:rPr lang="en-IN" sz="2200" dirty="0"/>
            </a:br>
            <a:r>
              <a:rPr lang="en-IN" sz="2200" dirty="0"/>
              <a:t> </a:t>
            </a:r>
            <a:r>
              <a:rPr lang="en-IN" sz="2700" dirty="0"/>
              <a:t/>
            </a:r>
            <a:br>
              <a:rPr lang="en-IN" sz="2700" dirty="0"/>
            </a:br>
            <a:r>
              <a:rPr lang="en-IN" sz="2200" b="1" dirty="0" smtClean="0">
                <a:latin typeface="Arial Black" pitchFamily="34" charset="0"/>
              </a:rPr>
              <a:t>Internal Mentor </a:t>
            </a:r>
            <a:r>
              <a:rPr lang="en-IN" sz="2200" dirty="0" smtClean="0"/>
              <a:t>: </a:t>
            </a:r>
            <a:r>
              <a:rPr lang="en-IN" sz="2200" dirty="0" err="1" smtClean="0"/>
              <a:t>Nilakshi</a:t>
            </a:r>
            <a:r>
              <a:rPr lang="en-IN" sz="2200" dirty="0" smtClean="0"/>
              <a:t> </a:t>
            </a:r>
            <a:r>
              <a:rPr lang="en-IN" sz="2200" dirty="0" err="1" smtClean="0"/>
              <a:t>Gogoi</a:t>
            </a:r>
            <a:r>
              <a:rPr lang="en-IN" sz="2200" dirty="0"/>
              <a:t/>
            </a:r>
            <a:br>
              <a:rPr lang="en-IN" sz="2200" dirty="0"/>
            </a:br>
            <a:r>
              <a:rPr lang="en-IN" sz="2200" dirty="0"/>
              <a:t> </a:t>
            </a:r>
            <a:r>
              <a:rPr lang="en-IN" sz="2700" dirty="0"/>
              <a:t/>
            </a:r>
            <a:br>
              <a:rPr lang="en-IN" sz="2700" dirty="0"/>
            </a:br>
            <a:r>
              <a:rPr lang="en-IN" sz="2700" i="1" dirty="0"/>
              <a:t> </a:t>
            </a:r>
            <a:r>
              <a:rPr lang="en-IN" sz="2700" dirty="0"/>
              <a:t/>
            </a:r>
            <a:br>
              <a:rPr lang="en-IN" sz="2700" dirty="0"/>
            </a:br>
            <a:r>
              <a:rPr lang="en-IN" sz="2700" dirty="0" smtClean="0"/>
              <a:t/>
            </a:r>
            <a:br>
              <a:rPr lang="en-IN" sz="2700" dirty="0" smtClean="0"/>
            </a:br>
            <a:r>
              <a:rPr lang="en-IN" sz="1800" b="1" i="1" dirty="0" smtClean="0"/>
              <a:t>Submitted </a:t>
            </a:r>
            <a:r>
              <a:rPr lang="en-IN" sz="1800" b="1" i="1" dirty="0"/>
              <a:t>By:</a:t>
            </a:r>
            <a:r>
              <a:rPr lang="en-IN" sz="1800" dirty="0"/>
              <a:t/>
            </a:r>
            <a:br>
              <a:rPr lang="en-IN" sz="1800" dirty="0"/>
            </a:br>
            <a:r>
              <a:rPr lang="en-IN" sz="1800" i="1" dirty="0"/>
              <a:t>1. </a:t>
            </a:r>
            <a:r>
              <a:rPr lang="en-IN" sz="1800" i="1" dirty="0" err="1"/>
              <a:t>Ruhi</a:t>
            </a:r>
            <a:r>
              <a:rPr lang="en-IN" sz="1800" i="1" dirty="0"/>
              <a:t> Anwar </a:t>
            </a:r>
            <a:r>
              <a:rPr lang="en-IN" sz="1800" i="1" dirty="0" err="1"/>
              <a:t>Zaman</a:t>
            </a:r>
            <a:r>
              <a:rPr lang="en-IN" sz="1800" dirty="0"/>
              <a:t/>
            </a:r>
            <a:br>
              <a:rPr lang="en-IN" sz="1800" dirty="0"/>
            </a:br>
            <a:r>
              <a:rPr lang="en-IN" sz="1800" i="1" dirty="0"/>
              <a:t>2. </a:t>
            </a:r>
            <a:r>
              <a:rPr lang="en-IN" sz="1800" i="1" dirty="0" err="1"/>
              <a:t>Sankalpa</a:t>
            </a:r>
            <a:r>
              <a:rPr lang="en-IN" sz="1800" i="1" dirty="0"/>
              <a:t> </a:t>
            </a:r>
            <a:r>
              <a:rPr lang="en-IN" sz="1800" i="1" dirty="0" err="1"/>
              <a:t>Jyoti</a:t>
            </a:r>
            <a:r>
              <a:rPr lang="en-IN" sz="1800" i="1" dirty="0"/>
              <a:t> Bora</a:t>
            </a:r>
            <a:r>
              <a:rPr lang="en-IN" sz="1800" dirty="0"/>
              <a:t/>
            </a:r>
            <a:br>
              <a:rPr lang="en-IN" sz="1800" dirty="0"/>
            </a:br>
            <a:r>
              <a:rPr lang="en-IN" sz="1800" i="1" dirty="0"/>
              <a:t>3. </a:t>
            </a:r>
            <a:r>
              <a:rPr lang="en-IN" sz="1800" i="1" dirty="0" err="1"/>
              <a:t>Gunjan</a:t>
            </a:r>
            <a:r>
              <a:rPr lang="en-IN" sz="1800" i="1" dirty="0"/>
              <a:t> </a:t>
            </a:r>
            <a:r>
              <a:rPr lang="en-IN" sz="1800" i="1" dirty="0" err="1"/>
              <a:t>Deka</a:t>
            </a:r>
            <a:r>
              <a:rPr lang="en-IN" sz="1800" dirty="0"/>
              <a:t/>
            </a:r>
            <a:br>
              <a:rPr lang="en-IN" sz="1800" dirty="0"/>
            </a:br>
            <a:r>
              <a:rPr lang="en-IN" sz="1800" i="1" dirty="0"/>
              <a:t>4. </a:t>
            </a:r>
            <a:r>
              <a:rPr lang="en-IN" sz="1800" i="1" dirty="0" err="1"/>
              <a:t>Ankit</a:t>
            </a:r>
            <a:r>
              <a:rPr lang="en-IN" sz="1800" i="1" dirty="0"/>
              <a:t> </a:t>
            </a:r>
            <a:r>
              <a:rPr lang="en-IN" sz="1800" i="1" dirty="0" err="1"/>
              <a:t>Borgohain</a:t>
            </a:r>
            <a:r>
              <a:rPr lang="en-IN" sz="2000" dirty="0"/>
              <a:t/>
            </a:r>
            <a:br>
              <a:rPr lang="en-IN" sz="2000" dirty="0"/>
            </a:br>
            <a:endParaRPr lang="en-IN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2786058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 smtClean="0">
                <a:latin typeface="Algerian" pitchFamily="82" charset="0"/>
              </a:rPr>
              <a:t>THANK YOU</a:t>
            </a:r>
            <a:endParaRPr lang="en-IN" sz="4800" b="1" dirty="0">
              <a:latin typeface="Algerian" pitchFamily="82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4546" y="2357430"/>
            <a:ext cx="6172200" cy="1894362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>
                <a:latin typeface="Algerian" pitchFamily="82" charset="0"/>
              </a:rPr>
              <a:t>Project </a:t>
            </a:r>
            <a:r>
              <a:rPr lang="en-IN" dirty="0" err="1" smtClean="0">
                <a:latin typeface="Algerian" pitchFamily="82" charset="0"/>
              </a:rPr>
              <a:t>Defination</a:t>
            </a:r>
            <a:r>
              <a:rPr lang="en-IN" dirty="0" smtClean="0">
                <a:latin typeface="Algerian" pitchFamily="82" charset="0"/>
              </a:rPr>
              <a:t>-</a:t>
            </a:r>
            <a:r>
              <a:rPr lang="en-IN" dirty="0"/>
              <a:t/>
            </a:r>
            <a:br>
              <a:rPr lang="en-IN" dirty="0"/>
            </a:br>
            <a:r>
              <a:rPr lang="en-IN" sz="2700" dirty="0" err="1"/>
              <a:t>Programing</a:t>
            </a:r>
            <a:r>
              <a:rPr lang="en-IN" sz="2700" dirty="0"/>
              <a:t> Language Classification with IBM Watson Studio, Watson, And </a:t>
            </a:r>
            <a:r>
              <a:rPr lang="en-IN" sz="2700" dirty="0" err="1" smtClean="0"/>
              <a:t>GitHub</a:t>
            </a:r>
            <a:r>
              <a:rPr lang="en-IN" sz="2700" dirty="0" smtClean="0"/>
              <a:t>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214422"/>
            <a:ext cx="6172200" cy="4071966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IN" dirty="0" smtClean="0">
                <a:latin typeface="Algerian" pitchFamily="82" charset="0"/>
              </a:rPr>
              <a:t>Contents</a:t>
            </a:r>
            <a:br>
              <a:rPr lang="en-IN" dirty="0" smtClean="0">
                <a:latin typeface="Algerian" pitchFamily="82" charset="0"/>
              </a:rPr>
            </a:br>
            <a:r>
              <a:rPr lang="en-IN" dirty="0" smtClean="0">
                <a:latin typeface="Algerian" pitchFamily="82" charset="0"/>
              </a:rPr>
              <a:t>1.</a:t>
            </a:r>
            <a:r>
              <a:rPr lang="en-IN" sz="2400" dirty="0" smtClean="0"/>
              <a:t> prerequisites </a:t>
            </a:r>
            <a:r>
              <a:rPr lang="en-IN" sz="2400" dirty="0" smtClean="0">
                <a:latin typeface="+mn-lt"/>
              </a:rPr>
              <a:t/>
            </a:r>
            <a:br>
              <a:rPr lang="en-IN" sz="2400" dirty="0" smtClean="0">
                <a:latin typeface="+mn-lt"/>
              </a:rPr>
            </a:br>
            <a:r>
              <a:rPr lang="en-IN" sz="2400" dirty="0" smtClean="0">
                <a:latin typeface="+mn-lt"/>
              </a:rPr>
              <a:t>2. project understanding</a:t>
            </a:r>
            <a:br>
              <a:rPr lang="en-IN" sz="2400" dirty="0" smtClean="0">
                <a:latin typeface="+mn-lt"/>
              </a:rPr>
            </a:br>
            <a:r>
              <a:rPr lang="en-IN" sz="2400" dirty="0" smtClean="0">
                <a:latin typeface="+mn-lt"/>
              </a:rPr>
              <a:t>3. flow chart</a:t>
            </a:r>
            <a:br>
              <a:rPr lang="en-IN" sz="2400" dirty="0" smtClean="0">
                <a:latin typeface="+mn-lt"/>
              </a:rPr>
            </a:br>
            <a:r>
              <a:rPr lang="en-IN" sz="2400" dirty="0" smtClean="0">
                <a:latin typeface="+mn-lt"/>
              </a:rPr>
              <a:t>4. creation of project</a:t>
            </a:r>
            <a:br>
              <a:rPr lang="en-IN" sz="2400" dirty="0" smtClean="0">
                <a:latin typeface="+mn-lt"/>
              </a:rPr>
            </a:br>
            <a:r>
              <a:rPr lang="en-IN" sz="2400" dirty="0" smtClean="0">
                <a:latin typeface="+mn-lt"/>
              </a:rPr>
              <a:t>5. result</a:t>
            </a:r>
            <a:br>
              <a:rPr lang="en-IN" sz="2400" dirty="0" smtClean="0">
                <a:latin typeface="+mn-lt"/>
              </a:rPr>
            </a:br>
            <a:r>
              <a:rPr lang="en-IN" sz="2400" dirty="0" smtClean="0">
                <a:latin typeface="+mn-lt"/>
              </a:rPr>
              <a:t>6. future scope </a:t>
            </a:r>
            <a:br>
              <a:rPr lang="en-IN" sz="2400" dirty="0" smtClean="0">
                <a:latin typeface="+mn-lt"/>
              </a:rPr>
            </a:br>
            <a:r>
              <a:rPr lang="en-IN" sz="2400" dirty="0" smtClean="0">
                <a:latin typeface="+mn-lt"/>
              </a:rPr>
              <a:t>7. conclusion</a:t>
            </a:r>
            <a:br>
              <a:rPr lang="en-IN" sz="2400" dirty="0" smtClean="0">
                <a:latin typeface="+mn-lt"/>
              </a:rPr>
            </a:br>
            <a:r>
              <a:rPr lang="en-IN" sz="2400" dirty="0" smtClean="0">
                <a:latin typeface="+mn-lt"/>
              </a:rPr>
              <a:t/>
            </a:r>
            <a:br>
              <a:rPr lang="en-IN" sz="2400" dirty="0" smtClean="0">
                <a:latin typeface="+mn-lt"/>
              </a:rPr>
            </a:br>
            <a:r>
              <a:rPr lang="en-IN" dirty="0">
                <a:latin typeface="Algerian" pitchFamily="82" charset="0"/>
              </a:rPr>
              <a:t/>
            </a:r>
            <a:br>
              <a:rPr lang="en-IN" dirty="0">
                <a:latin typeface="Algerian" pitchFamily="82" charset="0"/>
              </a:rPr>
            </a:br>
            <a:endParaRPr lang="en-IN" dirty="0">
              <a:latin typeface="Algerian" pitchFamily="82" charset="0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3108" y="2071678"/>
            <a:ext cx="6172200" cy="2965932"/>
          </a:xfrm>
        </p:spPr>
        <p:txBody>
          <a:bodyPr>
            <a:normAutofit fontScale="90000"/>
          </a:bodyPr>
          <a:lstStyle/>
          <a:p>
            <a:pPr marL="514350" indent="-514350" algn="l"/>
            <a:r>
              <a:rPr lang="en-IN" dirty="0" smtClean="0">
                <a:latin typeface="Algerian" pitchFamily="82" charset="0"/>
              </a:rPr>
              <a:t>PREREQUISITEs:</a:t>
            </a:r>
            <a:r>
              <a:rPr lang="en-IN" dirty="0">
                <a:latin typeface="Algerian" pitchFamily="82" charset="0"/>
              </a:rPr>
              <a:t/>
            </a:r>
            <a:br>
              <a:rPr lang="en-IN" dirty="0">
                <a:latin typeface="Algerian" pitchFamily="82" charset="0"/>
              </a:rPr>
            </a:br>
            <a:r>
              <a:rPr lang="en-IN" sz="2300" dirty="0" smtClean="0"/>
              <a:t>1. IBM Cloud Account</a:t>
            </a:r>
            <a:r>
              <a:rPr lang="en-IN" sz="2300" dirty="0"/>
              <a:t/>
            </a:r>
            <a:br>
              <a:rPr lang="en-IN" sz="2300" dirty="0"/>
            </a:br>
            <a:r>
              <a:rPr lang="en-IN" sz="2300" dirty="0" smtClean="0"/>
              <a:t>2. Watson Studio</a:t>
            </a:r>
            <a:r>
              <a:rPr lang="en-IN" sz="2300" dirty="0"/>
              <a:t/>
            </a:r>
            <a:br>
              <a:rPr lang="en-IN" sz="2300" dirty="0"/>
            </a:br>
            <a:r>
              <a:rPr lang="en-IN" sz="2300" dirty="0" smtClean="0"/>
              <a:t>3. Watson Natural Language Classifier</a:t>
            </a:r>
            <a:br>
              <a:rPr lang="en-IN" sz="2300" dirty="0" smtClean="0"/>
            </a:br>
            <a:r>
              <a:rPr lang="en-IN" sz="2300" dirty="0" smtClean="0"/>
              <a:t>4. </a:t>
            </a:r>
            <a:r>
              <a:rPr lang="en-IN" sz="2300" dirty="0" err="1" smtClean="0"/>
              <a:t>Jupyter</a:t>
            </a:r>
            <a:r>
              <a:rPr lang="en-IN" sz="2300" dirty="0" smtClean="0"/>
              <a:t> Notebook</a:t>
            </a:r>
            <a:br>
              <a:rPr lang="en-IN" sz="2300" dirty="0" smtClean="0"/>
            </a:br>
            <a:r>
              <a:rPr lang="en-IN" sz="2300" dirty="0" smtClean="0"/>
              <a:t/>
            </a:r>
            <a:br>
              <a:rPr lang="en-IN" sz="2300" dirty="0" smtClean="0"/>
            </a:br>
            <a:r>
              <a:rPr lang="en-IN" sz="2300" dirty="0"/>
              <a:t/>
            </a:r>
            <a:br>
              <a:rPr lang="en-IN" sz="2300" dirty="0"/>
            </a:br>
            <a:endParaRPr lang="en-IN" sz="23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511288"/>
          </a:xfrm>
        </p:spPr>
        <p:txBody>
          <a:bodyPr/>
          <a:lstStyle/>
          <a:p>
            <a:r>
              <a:rPr lang="en-IN" b="1" dirty="0" smtClean="0">
                <a:latin typeface="Algerian" pitchFamily="82" charset="0"/>
              </a:rPr>
              <a:t>PROJECT UNDERSTANDING</a:t>
            </a:r>
            <a:endParaRPr lang="en-IN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428868"/>
            <a:ext cx="7467600" cy="404508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 this Code Pattern, we will use </a:t>
            </a:r>
            <a:r>
              <a:rPr lang="en-US" dirty="0" err="1" smtClean="0"/>
              <a:t>Jupyter</a:t>
            </a:r>
            <a:r>
              <a:rPr lang="en-US" dirty="0" smtClean="0"/>
              <a:t> Notebooks in IBM Watson Studio to build a model that predicts a code's programming language based on its text.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model will then be evaluated using IBM's Watson Natural Language classifier.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65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714356"/>
            <a:ext cx="9170853" cy="564360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Algerian" pitchFamily="82" charset="0"/>
              </a:rPr>
              <a:t>Creation of the project:</a:t>
            </a:r>
            <a:endParaRPr lang="en-IN" sz="3600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428736"/>
            <a:ext cx="7567642" cy="5045216"/>
          </a:xfrm>
        </p:spPr>
        <p:txBody>
          <a:bodyPr>
            <a:normAutofit/>
          </a:bodyPr>
          <a:lstStyle/>
          <a:p>
            <a:r>
              <a:rPr lang="en-IN" dirty="0" smtClean="0"/>
              <a:t>The developer creates an IBM Watson Studio Workspace</a:t>
            </a:r>
          </a:p>
          <a:p>
            <a:r>
              <a:rPr lang="en-IN" dirty="0" smtClean="0"/>
              <a:t>Using Watson Studio, the developer creates a </a:t>
            </a:r>
            <a:r>
              <a:rPr lang="en-IN" dirty="0" err="1" smtClean="0"/>
              <a:t>Jupyter</a:t>
            </a:r>
            <a:r>
              <a:rPr lang="en-IN" dirty="0" smtClean="0"/>
              <a:t> notebook and</a:t>
            </a:r>
            <a:r>
              <a:rPr lang="en-IN" smtClean="0"/>
              <a:t> Watson </a:t>
            </a:r>
            <a:r>
              <a:rPr lang="en-IN" dirty="0" smtClean="0"/>
              <a:t>NLC instance.</a:t>
            </a:r>
          </a:p>
          <a:p>
            <a:r>
              <a:rPr lang="en-IN" dirty="0" smtClean="0"/>
              <a:t>User can create a new dataset from </a:t>
            </a:r>
            <a:r>
              <a:rPr lang="en-IN" dirty="0" err="1" smtClean="0"/>
              <a:t>Github</a:t>
            </a:r>
            <a:r>
              <a:rPr lang="en-IN" dirty="0" smtClean="0"/>
              <a:t>, or use </a:t>
            </a:r>
            <a:r>
              <a:rPr lang="en-IN" dirty="0" err="1" smtClean="0"/>
              <a:t>exsiting</a:t>
            </a:r>
            <a:r>
              <a:rPr lang="en-IN" dirty="0" smtClean="0"/>
              <a:t> one in this repo.</a:t>
            </a:r>
          </a:p>
          <a:p>
            <a:r>
              <a:rPr lang="en-IN" dirty="0" smtClean="0"/>
              <a:t>User interacts with notebook to Build Naive </a:t>
            </a:r>
            <a:r>
              <a:rPr lang="en-IN" dirty="0" err="1" smtClean="0"/>
              <a:t>Bayes</a:t>
            </a:r>
            <a:r>
              <a:rPr lang="en-IN" dirty="0" smtClean="0"/>
              <a:t> Classifier and Natural Language Classifier instance using the Watson SDK.</a:t>
            </a:r>
          </a:p>
          <a:p>
            <a:r>
              <a:rPr lang="en-IN" dirty="0" smtClean="0"/>
              <a:t>The notebook Python code can use NLC </a:t>
            </a:r>
            <a:r>
              <a:rPr lang="en-IN" dirty="0" err="1" smtClean="0"/>
              <a:t>apis</a:t>
            </a:r>
            <a:r>
              <a:rPr lang="en-IN" dirty="0" smtClean="0"/>
              <a:t> to create and use a classifier.</a:t>
            </a:r>
          </a:p>
          <a:p>
            <a:endParaRPr lang="en-IN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 err="1" smtClean="0">
                <a:latin typeface="Algerian" pitchFamily="82" charset="0"/>
              </a:rPr>
              <a:t>Furture</a:t>
            </a:r>
            <a:r>
              <a:rPr lang="en-IN" sz="3600" b="1" dirty="0" smtClean="0">
                <a:latin typeface="Algerian" pitchFamily="82" charset="0"/>
              </a:rPr>
              <a:t> Scope</a:t>
            </a:r>
            <a:r>
              <a:rPr lang="en-IN" b="1" dirty="0" smtClean="0"/>
              <a:t>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14554"/>
            <a:ext cx="7467600" cy="4259398"/>
          </a:xfrm>
        </p:spPr>
        <p:txBody>
          <a:bodyPr/>
          <a:lstStyle/>
          <a:p>
            <a:r>
              <a:rPr lang="en-IN" dirty="0" smtClean="0"/>
              <a:t>Machine Translation.</a:t>
            </a:r>
          </a:p>
          <a:p>
            <a:r>
              <a:rPr lang="en-IN" dirty="0" err="1" smtClean="0"/>
              <a:t>Chatbots</a:t>
            </a:r>
            <a:endParaRPr lang="en-IN" dirty="0" smtClean="0"/>
          </a:p>
          <a:p>
            <a:r>
              <a:rPr lang="en-IN" dirty="0" smtClean="0"/>
              <a:t>Conversational Search</a:t>
            </a:r>
          </a:p>
          <a:p>
            <a:r>
              <a:rPr lang="en-IN" dirty="0" smtClean="0"/>
              <a:t>Outcome Prediction</a:t>
            </a:r>
            <a:endParaRPr lang="en-IN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Watson Natural Language Classifier brings a sophisticated machine-learning classifier to IBM Cloud. Its approachable and intuitive REST interface makes it very easy for developers of all backgrounds to quickly train, test, and apply new classifiers to real-world problems.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116</Words>
  <Application>Microsoft Office PowerPoint</Application>
  <PresentationFormat>On-screen Show (4:3)</PresentationFormat>
  <Paragraphs>21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          IBM PROJECT-21  External Mentor : Parash Kothari                                     Aditya Maheswari   Internal Mentor : Nilakshi Gogoi      Submitted By: 1. Ruhi Anwar Zaman 2. Sankalpa Jyoti Bora 3. Gunjan Deka 4. Ankit Borgohain </vt:lpstr>
      <vt:lpstr>Project Defination- Programing Language Classification with IBM Watson Studio, Watson, And GitHub. </vt:lpstr>
      <vt:lpstr>Contents 1. prerequisites  2. project understanding 3. flow chart 4. creation of project 5. result 6. future scope  7. conclusion   </vt:lpstr>
      <vt:lpstr>PREREQUISITEs: 1. IBM Cloud Account 2. Watson Studio 3. Watson Natural Language Classifier 4. Jupyter Notebook   </vt:lpstr>
      <vt:lpstr>PROJECT UNDERSTANDING</vt:lpstr>
      <vt:lpstr>Slide 6</vt:lpstr>
      <vt:lpstr>Creation of the project:</vt:lpstr>
      <vt:lpstr>Furture Scope:</vt:lpstr>
      <vt:lpstr>conclusion</vt:lpstr>
      <vt:lpstr>THANK YOU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PROJECT-21  External Mentor :   Internal Mentor:       Submitted By: 1. Ruhi Anwar Zaman 2. Sankalpa Jyoti Bora 3. Gunjan Deka 4. Ankit Borgohain</dc:title>
  <dc:creator>Ankit</dc:creator>
  <cp:lastModifiedBy>RUHI</cp:lastModifiedBy>
  <cp:revision>41</cp:revision>
  <dcterms:created xsi:type="dcterms:W3CDTF">2019-11-13T18:01:44Z</dcterms:created>
  <dcterms:modified xsi:type="dcterms:W3CDTF">2019-11-23T08:45:39Z</dcterms:modified>
</cp:coreProperties>
</file>