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F38F-6FD3-4007-8F9A-FAEE29C18D10}" type="datetimeFigureOut">
              <a:rPr lang="en-CA" smtClean="0"/>
              <a:t>Jul 21/2012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6D66-8962-4A35-A336-24AF70D5952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f13.pptx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f13.pptx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f13.pptx</dc:title>
  <dc:creator>Usman</dc:creator>
  <cp:lastModifiedBy>Usman</cp:lastModifiedBy>
  <cp:revision>1</cp:revision>
  <dcterms:created xsi:type="dcterms:W3CDTF">2012-07-22T03:37:23Z</dcterms:created>
  <dcterms:modified xsi:type="dcterms:W3CDTF">2012-07-22T03:37:44Z</dcterms:modified>
</cp:coreProperties>
</file>