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3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77982" autoAdjust="0"/>
  </p:normalViewPr>
  <p:slideViewPr>
    <p:cSldViewPr snapToGrid="0">
      <p:cViewPr varScale="1">
        <p:scale>
          <a:sx n="65" d="100"/>
          <a:sy n="65" d="100"/>
        </p:scale>
        <p:origin x="133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47FB8-6FC9-430D-9BB2-E7F74B935F38}" type="datetimeFigureOut">
              <a:rPr lang="ru-RU" smtClean="0"/>
              <a:t>17.02.2020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CE5DD-1305-4AC6-9C57-D14C8F9F4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80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CE5DD-1305-4AC6-9C57-D14C8F9F4E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74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CE5DD-1305-4AC6-9C57-D14C8F9F4E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5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31E6-D5B2-4A44-8DF5-A102BD2C4B49}" type="datetimeFigureOut">
              <a:rPr lang="ru-RU" smtClean="0"/>
              <a:t>17.02.2020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019-D360-4646-AB9C-F3C6761F8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32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31E6-D5B2-4A44-8DF5-A102BD2C4B49}" type="datetimeFigureOut">
              <a:rPr lang="ru-RU" smtClean="0"/>
              <a:t>17.02.2020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019-D360-4646-AB9C-F3C6761F8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7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31E6-D5B2-4A44-8DF5-A102BD2C4B49}" type="datetimeFigureOut">
              <a:rPr lang="ru-RU" smtClean="0"/>
              <a:t>17.02.2020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019-D360-4646-AB9C-F3C6761F8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50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31E6-D5B2-4A44-8DF5-A102BD2C4B49}" type="datetimeFigureOut">
              <a:rPr lang="ru-RU" smtClean="0"/>
              <a:t>17.02.2020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019-D360-4646-AB9C-F3C6761F8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21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31E6-D5B2-4A44-8DF5-A102BD2C4B49}" type="datetimeFigureOut">
              <a:rPr lang="ru-RU" smtClean="0"/>
              <a:t>17.02.2020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019-D360-4646-AB9C-F3C6761F8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25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31E6-D5B2-4A44-8DF5-A102BD2C4B49}" type="datetimeFigureOut">
              <a:rPr lang="ru-RU" smtClean="0"/>
              <a:t>17.02.2020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019-D360-4646-AB9C-F3C6761F8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58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31E6-D5B2-4A44-8DF5-A102BD2C4B49}" type="datetimeFigureOut">
              <a:rPr lang="ru-RU" smtClean="0"/>
              <a:t>17.02.2020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019-D360-4646-AB9C-F3C6761F8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91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31E6-D5B2-4A44-8DF5-A102BD2C4B49}" type="datetimeFigureOut">
              <a:rPr lang="ru-RU" smtClean="0"/>
              <a:t>17.02.2020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019-D360-4646-AB9C-F3C6761F8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89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31E6-D5B2-4A44-8DF5-A102BD2C4B49}" type="datetimeFigureOut">
              <a:rPr lang="ru-RU" smtClean="0"/>
              <a:t>17.02.2020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019-D360-4646-AB9C-F3C6761F8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66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31E6-D5B2-4A44-8DF5-A102BD2C4B49}" type="datetimeFigureOut">
              <a:rPr lang="ru-RU" smtClean="0"/>
              <a:t>17.02.2020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019-D360-4646-AB9C-F3C6761F8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56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31E6-D5B2-4A44-8DF5-A102BD2C4B49}" type="datetimeFigureOut">
              <a:rPr lang="ru-RU" smtClean="0"/>
              <a:t>17.02.2020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019-D360-4646-AB9C-F3C6761F8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34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A31E6-D5B2-4A44-8DF5-A102BD2C4B49}" type="datetimeFigureOut">
              <a:rPr lang="ru-RU" smtClean="0"/>
              <a:t>17.02.2020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A6019-D360-4646-AB9C-F3C6761F8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64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audio" Target="../media/audio1.wav"/><Relationship Id="rId7" Type="http://schemas.openxmlformats.org/officeDocument/2006/relationships/image" Target="../media/image6.png"/><Relationship Id="rId12" Type="http://schemas.microsoft.com/office/2007/relationships/hdphoto" Target="../media/hdphoto4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slide" Target="slide3.xml"/><Relationship Id="rId10" Type="http://schemas.microsoft.com/office/2007/relationships/hdphoto" Target="../media/hdphoto3.wdp"/><Relationship Id="rId4" Type="http://schemas.openxmlformats.org/officeDocument/2006/relationships/audio" Target="../media/audio2.wav"/><Relationship Id="rId9" Type="http://schemas.openxmlformats.org/officeDocument/2006/relationships/image" Target="../media/image7.png"/><Relationship Id="rId14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audio" Target="../media/audio2.wav"/><Relationship Id="rId7" Type="http://schemas.openxmlformats.org/officeDocument/2006/relationships/image" Target="../media/image12.png"/><Relationship Id="rId12" Type="http://schemas.openxmlformats.org/officeDocument/2006/relationships/slide" Target="slide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microsoft.com/office/2007/relationships/hdphoto" Target="../media/hdphoto8.wdp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slide" Target="slide5.xml"/><Relationship Id="rId3" Type="http://schemas.openxmlformats.org/officeDocument/2006/relationships/audio" Target="../media/audio2.wav"/><Relationship Id="rId7" Type="http://schemas.openxmlformats.org/officeDocument/2006/relationships/image" Target="../media/image15.png"/><Relationship Id="rId12" Type="http://schemas.microsoft.com/office/2007/relationships/hdphoto" Target="../media/hdphoto5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audio" Target="../media/audio1.wav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6.xml"/><Relationship Id="rId3" Type="http://schemas.openxmlformats.org/officeDocument/2006/relationships/audio" Target="../media/audio1.wav"/><Relationship Id="rId7" Type="http://schemas.openxmlformats.org/officeDocument/2006/relationships/image" Target="../media/image20.png"/><Relationship Id="rId12" Type="http://schemas.microsoft.com/office/2007/relationships/hdphoto" Target="../media/hdphoto5.wdp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microsoft.com/office/2007/relationships/hdphoto" Target="../media/hdphoto6.wdp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310" y="-57305"/>
            <a:ext cx="12282310" cy="69153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87" y="3691466"/>
            <a:ext cx="2204358" cy="2845626"/>
          </a:xfrm>
          <a:prstGeom prst="rect">
            <a:avLst/>
          </a:prstGeom>
        </p:spPr>
      </p:pic>
      <p:sp>
        <p:nvSpPr>
          <p:cNvPr id="7" name="Облако 6"/>
          <p:cNvSpPr/>
          <p:nvPr/>
        </p:nvSpPr>
        <p:spPr>
          <a:xfrm>
            <a:off x="4222045" y="1682045"/>
            <a:ext cx="3183466" cy="2009421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Привет! Мне нужна твоя помощь. </a:t>
            </a:r>
            <a:endParaRPr lang="ru-RU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086578" y="3521194"/>
            <a:ext cx="519289" cy="508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627626" y="4084699"/>
            <a:ext cx="366888" cy="3588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7189" y="5801785"/>
            <a:ext cx="938865" cy="6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Скругленный прямоугольник 61"/>
          <p:cNvSpPr/>
          <p:nvPr/>
        </p:nvSpPr>
        <p:spPr>
          <a:xfrm rot="10800000">
            <a:off x="10536098" y="841906"/>
            <a:ext cx="994692" cy="3624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53" y="1609521"/>
            <a:ext cx="526674" cy="40963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87" y="781468"/>
            <a:ext cx="526674" cy="40963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1" y="790252"/>
            <a:ext cx="526674" cy="40963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016" y="2384512"/>
            <a:ext cx="526674" cy="40963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1" y="1199886"/>
            <a:ext cx="526674" cy="40963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53" y="1974877"/>
            <a:ext cx="526674" cy="40963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88" y="2390082"/>
            <a:ext cx="526674" cy="40963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53" y="2802930"/>
            <a:ext cx="526674" cy="40963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2384512"/>
            <a:ext cx="526674" cy="40963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232" y="2384511"/>
            <a:ext cx="526674" cy="40963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02" y="2384511"/>
            <a:ext cx="526674" cy="40963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572" y="2393295"/>
            <a:ext cx="526674" cy="40963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150" y="1974876"/>
            <a:ext cx="526674" cy="40963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928" y="1565241"/>
            <a:ext cx="526674" cy="40963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46" y="1565241"/>
            <a:ext cx="526674" cy="40963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963" y="3223705"/>
            <a:ext cx="526674" cy="40963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86" y="3653263"/>
            <a:ext cx="526674" cy="409635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86" y="4117567"/>
            <a:ext cx="526674" cy="409635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08" y="4581871"/>
            <a:ext cx="526674" cy="409635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25" y="4119262"/>
            <a:ext cx="526674" cy="409635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64" y="4117566"/>
            <a:ext cx="526674" cy="40963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35" y="4081637"/>
            <a:ext cx="526674" cy="409635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681" y="4114446"/>
            <a:ext cx="526674" cy="409635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945" y="4114446"/>
            <a:ext cx="526674" cy="409635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47" y="4119262"/>
            <a:ext cx="526674" cy="409635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10" t="8062" r="10383" b="8732"/>
          <a:stretch/>
        </p:blipFill>
        <p:spPr>
          <a:xfrm>
            <a:off x="-132567" y="2396546"/>
            <a:ext cx="2612008" cy="2798581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9556" l="9969" r="909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185" y="74812"/>
            <a:ext cx="2752982" cy="1900064"/>
          </a:xfrm>
          <a:prstGeom prst="rect">
            <a:avLst/>
          </a:prstGeom>
        </p:spPr>
      </p:pic>
      <p:sp>
        <p:nvSpPr>
          <p:cNvPr id="37" name="Равнобедренный треугольник 36"/>
          <p:cNvSpPr/>
          <p:nvPr/>
        </p:nvSpPr>
        <p:spPr>
          <a:xfrm>
            <a:off x="2149321" y="2928597"/>
            <a:ext cx="592682" cy="59021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91" y="4581871"/>
            <a:ext cx="526674" cy="409635"/>
          </a:xfrm>
          <a:prstGeom prst="rect">
            <a:avLst/>
          </a:prstGeom>
        </p:spPr>
      </p:pic>
      <p:sp>
        <p:nvSpPr>
          <p:cNvPr id="41" name="Прямоугольник 40"/>
          <p:cNvSpPr/>
          <p:nvPr/>
        </p:nvSpPr>
        <p:spPr>
          <a:xfrm>
            <a:off x="2058599" y="1306743"/>
            <a:ext cx="434877" cy="4399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4252692" y="1942146"/>
            <a:ext cx="434877" cy="4399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4564105" y="4724104"/>
            <a:ext cx="434877" cy="4399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2407811" y="5164051"/>
            <a:ext cx="526674" cy="4780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9" name="Рисунок 4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82" y="785328"/>
            <a:ext cx="526674" cy="409635"/>
          </a:xfrm>
          <a:prstGeom prst="rect">
            <a:avLst/>
          </a:prstGeom>
        </p:spPr>
      </p:pic>
      <p:sp>
        <p:nvSpPr>
          <p:cNvPr id="51" name="Прямоугольник 50"/>
          <p:cNvSpPr/>
          <p:nvPr/>
        </p:nvSpPr>
        <p:spPr>
          <a:xfrm>
            <a:off x="10816006" y="1199886"/>
            <a:ext cx="434877" cy="4399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Равнобедренный треугольник 53"/>
          <p:cNvSpPr/>
          <p:nvPr/>
        </p:nvSpPr>
        <p:spPr>
          <a:xfrm>
            <a:off x="10715183" y="2162119"/>
            <a:ext cx="592682" cy="59021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10786186" y="3653263"/>
            <a:ext cx="526674" cy="4780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6" name="Рисунок 55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215" b="95763" l="250" r="99750">
                        <a14:foregroundMark x1="39500" y1="26554" x2="39500" y2="26554"/>
                        <a14:foregroundMark x1="33000" y1="19209" x2="33000" y2="19209"/>
                        <a14:foregroundMark x1="67000" y1="24294" x2="67000" y2="24294"/>
                        <a14:foregroundMark x1="11500" y1="58475" x2="11500" y2="58475"/>
                        <a14:foregroundMark x1="15000" y1="76836" x2="15000" y2="76836"/>
                        <a14:foregroundMark x1="9750" y1="71469" x2="9750" y2="71469"/>
                        <a14:foregroundMark x1="7500" y1="89266" x2="7500" y2="89266"/>
                        <a14:foregroundMark x1="25250" y1="79096" x2="25250" y2="79096"/>
                        <a14:foregroundMark x1="25250" y1="79096" x2="25250" y2="79096"/>
                        <a14:foregroundMark x1="51750" y1="62994" x2="51750" y2="62994"/>
                        <a14:foregroundMark x1="77750" y1="57910" x2="77750" y2="57910"/>
                        <a14:foregroundMark x1="67000" y1="70904" x2="67000" y2="70904"/>
                        <a14:foregroundMark x1="60000" y1="87006" x2="60000" y2="87006"/>
                        <a14:foregroundMark x1="67250" y1="81638" x2="67250" y2="81638"/>
                        <a14:foregroundMark x1="62250" y1="90395" x2="62250" y2="90395"/>
                        <a14:foregroundMark x1="78250" y1="74294" x2="78250" y2="74294"/>
                        <a14:foregroundMark x1="46750" y1="71186" x2="46750" y2="71186"/>
                        <a14:foregroundMark x1="45750" y1="81073" x2="45750" y2="81073"/>
                        <a14:foregroundMark x1="15000" y1="79944" x2="15000" y2="79944"/>
                        <a14:foregroundMark x1="9000" y1="78531" x2="9000" y2="78531"/>
                        <a14:foregroundMark x1="13000" y1="83333" x2="13000" y2="83333"/>
                        <a14:foregroundMark x1="45000" y1="55650" x2="45000" y2="556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11" y="2562687"/>
            <a:ext cx="2784559" cy="2464335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907" b="97093" l="2062" r="896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7996"/>
          <a:stretch/>
        </p:blipFill>
        <p:spPr>
          <a:xfrm>
            <a:off x="610363" y="118571"/>
            <a:ext cx="1083939" cy="1446670"/>
          </a:xfrm>
          <a:prstGeom prst="rect">
            <a:avLst/>
          </a:prstGeom>
        </p:spPr>
      </p:pic>
      <p:sp>
        <p:nvSpPr>
          <p:cNvPr id="64" name="Скругленный прямоугольник 63"/>
          <p:cNvSpPr/>
          <p:nvPr/>
        </p:nvSpPr>
        <p:spPr>
          <a:xfrm>
            <a:off x="11363307" y="5843115"/>
            <a:ext cx="828693" cy="49158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 вправо 59">
            <a:hlinkClick r:id="rId15" action="ppaction://hlinksldjump"/>
          </p:cNvPr>
          <p:cNvSpPr/>
          <p:nvPr/>
        </p:nvSpPr>
        <p:spPr>
          <a:xfrm>
            <a:off x="10942655" y="6265864"/>
            <a:ext cx="921338" cy="592136"/>
          </a:xfrm>
          <a:prstGeom prst="rightArrow">
            <a:avLst/>
          </a:prstGeom>
          <a:solidFill>
            <a:srgbClr val="F739BC"/>
          </a:solidFill>
          <a:ln>
            <a:solidFill>
              <a:srgbClr val="F739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5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22 0.03032 L 0.04922 0.03032 C 0.05469 0.02754 0.06016 0.02384 0.06589 0.02175 C 0.07149 0.0199 0.06862 0.02083 0.07474 0.01898 C 0.07604 0.01805 0.07734 0.01689 0.07865 0.0162 C 0.08828 0.01041 0.10586 0.01597 0.11055 0.0162 C 0.11159 0.01666 0.11276 0.01666 0.1138 0.01759 C 0.11445 0.01805 0.11471 0.01967 0.11537 0.02037 C 0.12669 0.03055 0.1155 0.01759 0.12253 0.02615 C 0.13451 0.02569 0.14649 0.02453 0.15846 0.02453 C 0.16081 0.02453 0.16341 0.02453 0.16563 0.02615 C 0.16641 0.02662 0.16615 0.02893 0.16641 0.03032 C 0.16667 0.03217 0.16693 0.03402 0.16719 0.03587 C 0.16745 0.04212 0.16758 0.04837 0.16797 0.05439 C 0.1681 0.05694 0.16888 0.05902 0.16875 0.06157 C 0.16836 0.07569 0.16732 0.08981 0.16641 0.10416 C 0.16615 0.10833 0.16602 0.11273 0.16563 0.11689 C 0.1655 0.11875 0.16498 0.1206 0.16484 0.12245 C 0.16445 0.12592 0.16432 0.12916 0.16406 0.1324 C 0.1638 0.13449 0.16341 0.13634 0.16328 0.13819 C 0.16263 0.14328 0.16211 0.14861 0.16159 0.1537 C 0.16107 0.16504 0.16068 0.17638 0.16003 0.18773 C 0.15977 0.19212 0.15964 0.19629 0.15925 0.20069 C 0.15912 0.20208 0.15873 0.20347 0.15846 0.20486 C 0.15873 0.29282 0.15925 0.38078 0.15925 0.46875 C 0.15925 0.49143 0.15899 0.51412 0.15846 0.5368 C 0.15833 0.53888 0.15807 0.54074 0.15768 0.54259 C 0.15729 0.54421 0.15664 0.54537 0.15599 0.54675 C 0.15573 0.54861 0.15547 0.55046 0.15521 0.55254 C 0.1543 0.5618 0.15495 0.56064 0.15365 0.56805 C 0.15313 0.57083 0.15326 0.57453 0.15208 0.57662 C 0.14922 0.58148 0.15117 0.57893 0.1457 0.58217 L 0.14323 0.58379 L 0.11693 0.58217 C 0.11354 0.58194 0.11003 0.58125 0.10664 0.58078 C 0.10104 0.58032 0.09544 0.57986 0.08984 0.57939 C 0.08776 0.57893 0.08555 0.57824 0.08346 0.578 C 0.0737 0.57662 0.07474 0.57662 0.06992 0.57662 L 0.06029 0.57662 " pathEditMode="relative" ptsTypes="AAAAAAAAAAAAAAAAAAAAAAAAAAAAAAAAAAA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7635" y="802532"/>
            <a:ext cx="524301" cy="4084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334" y="802532"/>
            <a:ext cx="524301" cy="40846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518" y="802532"/>
            <a:ext cx="524301" cy="40846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002" y="802531"/>
            <a:ext cx="524301" cy="40846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723" y="802528"/>
            <a:ext cx="524301" cy="40846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562" y="802528"/>
            <a:ext cx="524301" cy="40846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616" y="802528"/>
            <a:ext cx="524301" cy="40846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954" y="802527"/>
            <a:ext cx="524301" cy="40846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783" y="1210994"/>
            <a:ext cx="524301" cy="40846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783" y="1742872"/>
            <a:ext cx="524301" cy="40846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782" y="2213044"/>
            <a:ext cx="524301" cy="408467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518" y="2683217"/>
            <a:ext cx="524301" cy="408467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782" y="3134272"/>
            <a:ext cx="524301" cy="40846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481" y="1739294"/>
            <a:ext cx="524301" cy="408467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179" y="1742872"/>
            <a:ext cx="524301" cy="408467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58" y="1739293"/>
            <a:ext cx="524301" cy="408467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336" y="1739293"/>
            <a:ext cx="524301" cy="408467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083" y="2213043"/>
            <a:ext cx="524301" cy="408467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082" y="2725805"/>
            <a:ext cx="524301" cy="408467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263" y="2725804"/>
            <a:ext cx="524301" cy="408467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781" y="3585327"/>
            <a:ext cx="524301" cy="408467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759" y="4078970"/>
            <a:ext cx="524301" cy="408467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780" y="4607270"/>
            <a:ext cx="524301" cy="408467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615" y="4609907"/>
            <a:ext cx="524301" cy="408467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422" y="4607270"/>
            <a:ext cx="524301" cy="408467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153" y="4628057"/>
            <a:ext cx="524301" cy="408467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988" y="4607270"/>
            <a:ext cx="524301" cy="408467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915" y="4628057"/>
            <a:ext cx="524301" cy="408467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526" y="4607269"/>
            <a:ext cx="524301" cy="408467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677" y="4628056"/>
            <a:ext cx="524301" cy="408467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718" y="4628056"/>
            <a:ext cx="524301" cy="408467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777" y="4198802"/>
            <a:ext cx="524301" cy="408467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776" y="1206031"/>
            <a:ext cx="524301" cy="408467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841" y="1206031"/>
            <a:ext cx="524301" cy="408467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783" y="1206031"/>
            <a:ext cx="524301" cy="408467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526" y="1206030"/>
            <a:ext cx="524301" cy="408467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780" y="797562"/>
            <a:ext cx="524301" cy="408467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8" b="90102" l="9689" r="986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88338" y="1007975"/>
            <a:ext cx="3060237" cy="2784441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182" b="93636" l="6944" r="95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3" y="2971270"/>
            <a:ext cx="2815804" cy="2863529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262" y="3215048"/>
            <a:ext cx="524301" cy="408467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366" y="3216079"/>
            <a:ext cx="524301" cy="408467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832" y="3670503"/>
            <a:ext cx="524301" cy="408467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048" y="4078970"/>
            <a:ext cx="524301" cy="408467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596" y="4465672"/>
            <a:ext cx="524301" cy="408467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185" y="4939476"/>
            <a:ext cx="524301" cy="408467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5775" l="2119" r="98729">
                        <a14:foregroundMark x1="66102" y1="19249" x2="66102" y2="19249"/>
                        <a14:foregroundMark x1="80508" y1="61972" x2="80508" y2="619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068"/>
          <a:stretch/>
        </p:blipFill>
        <p:spPr>
          <a:xfrm>
            <a:off x="9689742" y="3268790"/>
            <a:ext cx="2817996" cy="1946305"/>
          </a:xfrm>
          <a:prstGeom prst="rect">
            <a:avLst/>
          </a:prstGeom>
        </p:spPr>
      </p:pic>
      <p:sp>
        <p:nvSpPr>
          <p:cNvPr id="63" name="Скругленный прямоугольник 62"/>
          <p:cNvSpPr/>
          <p:nvPr/>
        </p:nvSpPr>
        <p:spPr>
          <a:xfrm rot="5400000">
            <a:off x="1621126" y="-1069614"/>
            <a:ext cx="994692" cy="3624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3088638" y="522837"/>
            <a:ext cx="434877" cy="4399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Равнобедренный треугольник 65"/>
          <p:cNvSpPr/>
          <p:nvPr/>
        </p:nvSpPr>
        <p:spPr>
          <a:xfrm>
            <a:off x="733268" y="411580"/>
            <a:ext cx="592682" cy="59021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1821844" y="503773"/>
            <a:ext cx="526674" cy="4780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1194731" y="2178239"/>
            <a:ext cx="526674" cy="4780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4909040" y="2941208"/>
            <a:ext cx="526674" cy="4780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Равнобедренный треугольник 69"/>
          <p:cNvSpPr/>
          <p:nvPr/>
        </p:nvSpPr>
        <p:spPr>
          <a:xfrm>
            <a:off x="7146259" y="480468"/>
            <a:ext cx="592682" cy="59021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7959676" y="5148043"/>
            <a:ext cx="434877" cy="4399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3" name="Рисунок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566" y="3805506"/>
            <a:ext cx="524301" cy="408467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741" y="3381092"/>
            <a:ext cx="524301" cy="408467"/>
          </a:xfrm>
          <a:prstGeom prst="rect">
            <a:avLst/>
          </a:prstGeom>
        </p:spPr>
      </p:pic>
      <p:pic>
        <p:nvPicPr>
          <p:cNvPr id="75" name="Рисунок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566" y="3381093"/>
            <a:ext cx="524301" cy="408467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216" y="3372444"/>
            <a:ext cx="524301" cy="408467"/>
          </a:xfrm>
          <a:prstGeom prst="rect">
            <a:avLst/>
          </a:prstGeom>
        </p:spPr>
      </p:pic>
      <p:sp>
        <p:nvSpPr>
          <p:cNvPr id="77" name="Равнобедренный треугольник 76"/>
          <p:cNvSpPr/>
          <p:nvPr/>
        </p:nvSpPr>
        <p:spPr>
          <a:xfrm>
            <a:off x="6947783" y="2715563"/>
            <a:ext cx="592682" cy="59021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10632332" y="77045"/>
            <a:ext cx="1030047" cy="1450974"/>
          </a:xfrm>
          <a:prstGeom prst="rect">
            <a:avLst/>
          </a:prstGeom>
        </p:spPr>
      </p:pic>
      <p:pic>
        <p:nvPicPr>
          <p:cNvPr id="78" name="Рисунок 7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4228" y="-27254"/>
            <a:ext cx="1085182" cy="1450974"/>
          </a:xfrm>
          <a:prstGeom prst="rect">
            <a:avLst/>
          </a:prstGeom>
        </p:spPr>
      </p:pic>
      <p:sp>
        <p:nvSpPr>
          <p:cNvPr id="80" name="Скругленный прямоугольник 79"/>
          <p:cNvSpPr/>
          <p:nvPr/>
        </p:nvSpPr>
        <p:spPr>
          <a:xfrm>
            <a:off x="11363307" y="5834799"/>
            <a:ext cx="828693" cy="49158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Стрелка вправо 78">
            <a:hlinkClick r:id="rId12" action="ppaction://hlinksldjump"/>
          </p:cNvPr>
          <p:cNvSpPr/>
          <p:nvPr/>
        </p:nvSpPr>
        <p:spPr>
          <a:xfrm>
            <a:off x="10848574" y="6260123"/>
            <a:ext cx="1022815" cy="597877"/>
          </a:xfrm>
          <a:prstGeom prst="rightArrow">
            <a:avLst/>
          </a:prstGeom>
          <a:solidFill>
            <a:srgbClr val="F739BC"/>
          </a:solidFill>
          <a:ln>
            <a:solidFill>
              <a:srgbClr val="F739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1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1.875E-6 -3.7037E-7 C -0.00664 -0.00347 -0.01302 -0.0081 -0.01979 -0.01019 C -0.02317 -0.01111 -0.02643 -0.01181 -0.02968 -0.01319 C -0.03255 -0.01435 -0.03515 -0.01667 -0.03802 -0.01759 C -0.04283 -0.01921 -0.05286 -0.02037 -0.05286 -0.02037 C -0.06236 -0.01991 -0.072 -0.01991 -0.08164 -0.01898 C -0.08255 -0.01898 -0.08333 -0.01782 -0.08411 -0.01759 C -0.08658 -0.0169 -0.08906 -0.01667 -0.09153 -0.01597 C -0.1 -0.01227 -0.09596 -0.01366 -0.1039 -0.01157 C -0.11067 -0.00764 -0.10481 -0.01065 -0.11953 -0.0088 L -0.13932 -0.00579 C -0.14179 -0.00486 -0.14427 -0.00347 -0.14674 -0.00278 C -0.15065 -0.00208 -0.15455 -0.00255 -0.15833 -0.00139 C -0.175 0.00347 -0.14375 -3.7037E-7 -0.16653 0.0044 C -0.18437 0.00787 -0.17148 0.00579 -0.20533 0.00741 C -0.20611 0.0088 -0.20703 0.01019 -0.20781 0.01181 C -0.20859 0.01366 -0.20937 0.01574 -0.21028 0.01759 C -0.21171 0.0213 -0.2125 0.02361 -0.21354 0.02801 C -0.21393 0.0294 -0.21406 0.03079 -0.21432 0.03241 C -0.21484 0.03866 -0.21263 0.04931 -0.21601 0.05139 C -0.2246 0.05671 -0.23411 0.04884 -0.24322 0.05 C -0.24739 0.05046 -0.25156 0.05324 -0.25559 0.05579 C -0.26067 0.05903 -0.26497 0.06667 -0.27044 0.06759 C -0.28111 0.06944 -0.27591 0.06852 -0.28606 0.07037 C -0.28802 0.07153 -0.28984 0.07338 -0.29179 0.07338 C -0.29791 0.07384 -0.3039 0.07315 -0.30989 0.07199 C -0.31171 0.07153 -0.31328 0.06991 -0.31484 0.06898 C -0.31575 0.06852 -0.31666 0.06829 -0.31731 0.06759 C -0.31875 0.06597 -0.32018 0.06458 -0.32148 0.06319 C -0.32239 0.06227 -0.32304 0.06088 -0.32395 0.06019 C -0.32473 0.05949 -0.32565 0.05926 -0.32643 0.0588 C -0.33098 0.05347 -0.32799 0.05648 -0.33554 0.05 C -0.33658 0.04884 -0.33776 0.04815 -0.3388 0.04699 L -0.34375 0.0412 L -0.34622 0.03819 C -0.34648 0.03634 -0.34674 0.03426 -0.347 0.03241 C -0.34739 0.02986 -0.34739 0.02731 -0.34791 0.025 C -0.35026 0.01204 -0.34986 0.01366 -0.35286 0.00602 C -0.35312 0.00394 -0.3539 -0.00231 -0.35442 -0.0044 C -0.35494 -0.00602 -0.35533 -0.00764 -0.35611 -0.0088 C -0.35677 -0.00972 -0.35768 -0.01019 -0.35859 -0.01019 C -0.36432 -0.01111 -0.37018 -0.01134 -0.37591 -0.01157 L -0.40468 -0.01319 L -0.41796 -0.01458 C -0.42096 -0.01505 -0.42395 -0.01574 -0.42695 -0.01597 C -0.43658 -0.0169 -0.44622 -0.01713 -0.45585 -0.01759 C -0.46223 -0.01852 -0.46614 -0.01921 -0.47226 -0.02037 C -0.47421 -0.02083 -0.47617 -0.02153 -0.47812 -0.02199 C -0.48528 -0.02153 -0.49244 -0.0213 -0.49947 -0.02037 C -0.50091 -0.02037 -0.50221 -0.01898 -0.50364 -0.01898 C -0.50833 -0.01898 -0.51302 -0.01991 -0.5177 -0.02037 C -0.52083 -0.02431 -0.52096 -0.02593 -0.52591 -0.02199 C -0.52682 -0.0213 -0.52708 -0.01921 -0.5276 -0.01759 C -0.52786 -0.0162 -0.52838 -0.01319 -0.52838 -0.01319 L -0.52994 -0.01157 " pathEditMode="relative" ptsTypes="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1.04167E-6 -1.48148E-6 C -0.00326 0.0294 -0.00026 -0.00023 -0.00248 0.02917 C -0.00326 0.04074 -0.00287 0.03241 -0.00404 0.04098 C -0.00417 0.0419 -0.00534 0.05255 -0.00573 0.05417 C -0.00638 0.05625 -0.00742 0.05811 -0.00821 0.05996 C -0.00847 0.06135 -0.00873 0.06297 -0.00899 0.06436 C -0.00951 0.06644 -0.01068 0.06806 -0.01068 0.07014 C -0.01094 0.18311 -0.01042 0.29584 -0.0099 0.40857 C -0.00977 0.41736 -0.00925 0.42037 -0.00821 0.42755 C -0.00847 0.47107 -0.00951 0.51459 -0.00899 0.55811 C -0.00899 0.55973 -0.00755 0.56088 -0.00651 0.56088 L 0.01732 0.55949 C 0.0207 0.55903 0.02396 0.5588 0.02721 0.55811 C 0.03359 0.55672 0.03034 0.55695 0.03541 0.5551 C 0.03711 0.55463 0.0388 0.55417 0.04036 0.55371 L 0.08815 0.5551 C 0.09036 0.55533 0.09258 0.55579 0.09479 0.55648 C 0.09648 0.55718 0.09974 0.55949 0.09974 0.55949 L 0.1237 0.55209 L 0.13268 0.54931 C 0.13541 0.54838 0.13815 0.54676 0.14101 0.5463 C 0.16784 0.54167 0.19804 0.5426 0.22422 0.5419 L 0.25221 0.54491 C 0.25416 0.54514 0.25612 0.54537 0.25794 0.5463 C 0.25976 0.54723 0.2612 0.54954 0.26289 0.5507 C 0.26419 0.55162 0.26562 0.55186 0.26705 0.55209 C 0.27031 0.55324 0.27357 0.5551 0.27695 0.5551 L 0.31653 0.55648 C 0.32357 0.56065 0.31224 0.5544 0.32396 0.55949 C 0.32552 0.56019 0.32721 0.56135 0.3289 0.5625 L 0.3362 0.5669 C 0.33711 0.56736 0.33789 0.56806 0.33867 0.56829 C 0.34036 0.56875 0.34205 0.56922 0.34362 0.56968 C 0.34609 0.57061 0.34935 0.57385 0.35104 0.5757 C 0.35195 0.57639 0.3526 0.57801 0.35351 0.57848 C 0.35521 0.5794 0.3569 0.57963 0.35846 0.5801 C 0.36237 0.57963 0.36627 0.5801 0.37005 0.57848 C 0.372 0.57778 0.37304 0.57361 0.375 0.57269 C 0.37604 0.57223 0.37721 0.57176 0.37825 0.5713 C 0.37968 0.57061 0.38099 0.57037 0.38242 0.56968 C 0.3832 0.56945 0.38411 0.56875 0.38489 0.56829 C 0.39205 0.56875 0.39922 0.56852 0.40625 0.56968 C 0.40729 0.56991 0.40807 0.57153 0.40872 0.57269 C 0.4151 0.58195 0.40755 0.57153 0.41289 0.58287 C 0.41354 0.58426 0.41458 0.58496 0.41536 0.58588 C 0.42343 0.6051 0.41302 0.58172 0.42031 0.59468 C 0.42096 0.59584 0.42148 0.59746 0.422 0.59908 C 0.42278 0.60139 0.42343 0.60417 0.42448 0.60648 C 0.42513 0.60811 0.42617 0.60926 0.42695 0.61088 C 0.4276 0.61204 0.4276 0.61436 0.42851 0.61528 C 0.43008 0.61644 0.4319 0.61598 0.43346 0.61667 C 0.43802 0.61852 0.43411 0.61806 0.43763 0.61806 L 0.45169 0.61968 " pathEditMode="relative" ptsTypes="AAAAAAAAAAAAAAAAAAAAAAAAAAAAAAAAAAAAAAAAAAAAAAAAAAAAAA">
                                      <p:cBhvr>
                                        <p:cTn id="15" dur="4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938" y="4807244"/>
            <a:ext cx="526674" cy="4096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264" y="4807244"/>
            <a:ext cx="526674" cy="40963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437" y="4807244"/>
            <a:ext cx="526674" cy="40963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610" y="4807244"/>
            <a:ext cx="526674" cy="40963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936" y="4807243"/>
            <a:ext cx="526674" cy="40963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936" y="5216878"/>
            <a:ext cx="526674" cy="40963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262" y="5216878"/>
            <a:ext cx="526674" cy="40963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361" y="5216878"/>
            <a:ext cx="526674" cy="40963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687" y="5216877"/>
            <a:ext cx="526674" cy="40963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400" y="5216877"/>
            <a:ext cx="526674" cy="40963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968" y="4807242"/>
            <a:ext cx="526674" cy="40963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294" y="4776532"/>
            <a:ext cx="526674" cy="40963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62" y="4397607"/>
            <a:ext cx="526674" cy="40963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26" y="4007504"/>
            <a:ext cx="526674" cy="40963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26" y="3592562"/>
            <a:ext cx="526674" cy="40963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26" y="3177620"/>
            <a:ext cx="526674" cy="40963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59" y="2777751"/>
            <a:ext cx="526674" cy="40963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968" y="2777751"/>
            <a:ext cx="526674" cy="409635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03" y="2777751"/>
            <a:ext cx="526674" cy="409635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11" y="2777750"/>
            <a:ext cx="526674" cy="409635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620" y="4785450"/>
            <a:ext cx="526674" cy="409635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40" y="4776531"/>
            <a:ext cx="526674" cy="40963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66" y="4776530"/>
            <a:ext cx="526674" cy="409635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56" y="5161652"/>
            <a:ext cx="526674" cy="409635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247" y="5186165"/>
            <a:ext cx="526674" cy="409635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02" y="5161651"/>
            <a:ext cx="526674" cy="409635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66" y="4346233"/>
            <a:ext cx="526674" cy="409635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66" y="3936598"/>
            <a:ext cx="526674" cy="409635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15" y="3502450"/>
            <a:ext cx="526674" cy="409635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15" y="3100931"/>
            <a:ext cx="526674" cy="409635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67" y="4755867"/>
            <a:ext cx="526674" cy="409635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757487" y="-1395618"/>
            <a:ext cx="1012024" cy="4053499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28" y="4762066"/>
            <a:ext cx="526674" cy="409635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74" y="5162219"/>
            <a:ext cx="526674" cy="409635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89" y="4755868"/>
            <a:ext cx="526674" cy="409635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94" y="5161651"/>
            <a:ext cx="526674" cy="409635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75" y="5156102"/>
            <a:ext cx="526674" cy="409635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2" y="5140427"/>
            <a:ext cx="526674" cy="409635"/>
          </a:xfrm>
          <a:prstGeom prst="rect">
            <a:avLst/>
          </a:prstGeom>
        </p:spPr>
      </p:pic>
      <p:sp>
        <p:nvSpPr>
          <p:cNvPr id="45" name="Равнобедренный треугольник 44"/>
          <p:cNvSpPr/>
          <p:nvPr/>
        </p:nvSpPr>
        <p:spPr>
          <a:xfrm>
            <a:off x="421769" y="336023"/>
            <a:ext cx="592682" cy="59021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540112" y="392093"/>
            <a:ext cx="526674" cy="4780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2876365" y="392093"/>
            <a:ext cx="526674" cy="4780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1155925" y="392093"/>
            <a:ext cx="434877" cy="4399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Равнобедренный треугольник 48"/>
          <p:cNvSpPr/>
          <p:nvPr/>
        </p:nvSpPr>
        <p:spPr>
          <a:xfrm>
            <a:off x="1920626" y="316958"/>
            <a:ext cx="592682" cy="59021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Равнобедренный треугольник 49"/>
          <p:cNvSpPr/>
          <p:nvPr/>
        </p:nvSpPr>
        <p:spPr>
          <a:xfrm>
            <a:off x="9550129" y="4102499"/>
            <a:ext cx="592682" cy="59021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8078953" y="4692714"/>
            <a:ext cx="434877" cy="4399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Равнобедренный треугольник 52"/>
          <p:cNvSpPr/>
          <p:nvPr/>
        </p:nvSpPr>
        <p:spPr>
          <a:xfrm>
            <a:off x="5671125" y="5229747"/>
            <a:ext cx="592682" cy="59021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2942638" y="5234281"/>
            <a:ext cx="526674" cy="4780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944985" y="4551050"/>
            <a:ext cx="526674" cy="4780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6" name="Рисунок 5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9" y="4686038"/>
            <a:ext cx="526674" cy="409635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7" y="4276403"/>
            <a:ext cx="526674" cy="409635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7" y="3822014"/>
            <a:ext cx="526674" cy="409635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64" y="4755866"/>
            <a:ext cx="526674" cy="409635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88" y="3806830"/>
            <a:ext cx="526674" cy="409635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11" y="2283898"/>
            <a:ext cx="526674" cy="409635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06" y="1874263"/>
            <a:ext cx="526674" cy="409635"/>
          </a:xfrm>
          <a:prstGeom prst="rect">
            <a:avLst/>
          </a:prstGeom>
        </p:spPr>
      </p:pic>
      <p:sp>
        <p:nvSpPr>
          <p:cNvPr id="64" name="Равнобедренный треугольник 63"/>
          <p:cNvSpPr/>
          <p:nvPr/>
        </p:nvSpPr>
        <p:spPr>
          <a:xfrm>
            <a:off x="5589491" y="3446496"/>
            <a:ext cx="592682" cy="59021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5" name="Рисунок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190" y="-6707"/>
            <a:ext cx="2267717" cy="2438405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0152" y="653940"/>
            <a:ext cx="2561086" cy="2521630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700" y="1967500"/>
            <a:ext cx="2181690" cy="2449639"/>
          </a:xfrm>
          <a:prstGeom prst="rect">
            <a:avLst/>
          </a:prstGeom>
        </p:spPr>
      </p:pic>
      <p:sp>
        <p:nvSpPr>
          <p:cNvPr id="69" name="Овал 68"/>
          <p:cNvSpPr/>
          <p:nvPr/>
        </p:nvSpPr>
        <p:spPr>
          <a:xfrm>
            <a:off x="7488687" y="3269395"/>
            <a:ext cx="526674" cy="4780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" name="Рисунок 60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4639" r="896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20" r="38326" b="4910"/>
          <a:stretch/>
        </p:blipFill>
        <p:spPr>
          <a:xfrm flipH="1">
            <a:off x="10774623" y="2507160"/>
            <a:ext cx="1417377" cy="2006812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4639" r="896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20" r="38326" b="4910"/>
          <a:stretch/>
        </p:blipFill>
        <p:spPr>
          <a:xfrm>
            <a:off x="-81688" y="2446176"/>
            <a:ext cx="1341111" cy="1732618"/>
          </a:xfrm>
          <a:prstGeom prst="rect">
            <a:avLst/>
          </a:prstGeom>
        </p:spPr>
      </p:pic>
      <p:sp>
        <p:nvSpPr>
          <p:cNvPr id="72" name="Скругленный прямоугольник 71"/>
          <p:cNvSpPr/>
          <p:nvPr/>
        </p:nvSpPr>
        <p:spPr>
          <a:xfrm>
            <a:off x="11351017" y="5819962"/>
            <a:ext cx="828693" cy="49158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>
            <a:hlinkClick r:id="rId13" action="ppaction://hlinksldjump"/>
          </p:cNvPr>
          <p:cNvSpPr/>
          <p:nvPr/>
        </p:nvSpPr>
        <p:spPr>
          <a:xfrm>
            <a:off x="10822074" y="6270171"/>
            <a:ext cx="1049315" cy="587829"/>
          </a:xfrm>
          <a:prstGeom prst="rightArrow">
            <a:avLst/>
          </a:prstGeom>
          <a:solidFill>
            <a:srgbClr val="F739BC"/>
          </a:solidFill>
          <a:ln>
            <a:solidFill>
              <a:srgbClr val="F739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5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91667E-6 -6.66667E-6 L -7.91667E-6 -6.66667E-6 C -0.00196 0.11758 0.01718 0.0949 -0.00573 0.10393 C -0.00691 0.10439 -0.00795 0.10508 -0.00912 0.10555 C -0.01042 0.10601 -0.01185 0.10647 -0.01316 0.10694 C -0.02123 0.10647 -0.02917 0.10671 -0.03711 0.10555 C -0.04519 0.10416 -0.03933 0.103 -0.04454 0.09953 C -0.04662 0.09814 -0.04896 0.09791 -0.05105 0.09675 C -0.05196 0.09629 -0.05274 0.09536 -0.05352 0.09513 C -0.05873 0.09374 -0.06915 0.09282 -0.07331 0.09235 C -0.07618 0.09282 -0.08165 0.09305 -0.0849 0.09513 C -0.08985 0.0986 -0.08646 0.09814 -0.09154 0.09953 C -0.09376 0.10022 -0.10352 0.10208 -0.10547 0.10254 C -0.10912 0.10208 -0.11264 0.10161 -0.11628 0.10115 C -0.1181 0.10069 -0.12006 0.09953 -0.12201 0.09953 C -0.12995 0.09953 -0.1379 0.10069 -0.14584 0.10115 C -0.14623 0.10254 -0.14623 0.10416 -0.14675 0.10555 C -0.1474 0.10717 -0.14844 0.10833 -0.14922 0.10995 C -0.14987 0.1111 -0.15027 0.11272 -0.15079 0.11434 C -0.15105 0.12245 -0.15157 0.14467 -0.15248 0.15532 C -0.15261 0.15671 -0.15274 0.15856 -0.15326 0.15971 C -0.15951 0.17059 -0.15873 0.16921 -0.16485 0.17129 C -0.17292 0.17846 -0.16277 0.16967 -0.17227 0.17731 C -0.17839 0.18194 -0.17292 0.1787 -0.178 0.18171 L -0.28764 0.18008 C -0.29219 0.18008 -0.29636 0.17684 -0.30079 0.17569 C -0.30352 0.17499 -0.30639 0.17476 -0.30912 0.1743 C -0.31133 0.17383 -0.31355 0.17337 -0.31563 0.17291 C -0.31732 0.17175 -0.31941 0.17106 -0.32058 0.16851 C -0.32136 0.16666 -0.32162 0.16434 -0.32227 0.16249 C -0.32279 0.1611 -0.32344 0.15971 -0.32396 0.15809 C -0.32435 0.15671 -0.32409 0.15485 -0.32474 0.1537 C -0.3254 0.15277 -0.32644 0.15277 -0.32722 0.15231 C -0.32865 0.15138 -0.33008 0.15046 -0.33139 0.1493 C -0.33308 0.14791 -0.33568 0.14374 -0.33711 0.14212 C -0.33816 0.14096 -0.33933 0.14027 -0.34037 0.13911 C -0.3474 0.13171 -0.34284 0.13448 -0.3487 0.13171 L -0.35612 0.12314 C -0.35691 0.12198 -0.35756 0.12036 -0.3586 0.12013 L -0.36264 0.11874 C -0.36836 0.1118 -0.36316 0.11712 -0.37579 0.11434 C -0.3767 0.11411 -0.37748 0.11319 -0.37826 0.11272 C -0.37969 0.11226 -0.38112 0.1118 -0.38243 0.11133 C -0.38386 0.11041 -0.38516 0.10925 -0.38659 0.10833 C -0.38737 0.10786 -0.38829 0.10763 -0.38907 0.10694 C -0.39011 0.10601 -0.39115 0.10462 -0.39232 0.10393 C -0.39454 0.103 -0.39675 0.10323 -0.39896 0.10254 C -0.40118 0.10184 -0.40326 0.10022 -0.40547 0.09953 L -0.41042 0.09814 L -0.42123 0.09953 C -0.42644 0.10046 -0.43165 0.10231 -0.43685 0.10254 L -0.4987 0.10555 C -0.49948 0.10647 -0.5004 0.10717 -0.50118 0.10833 C -0.50183 0.10971 -0.50209 0.11133 -0.50274 0.11272 C -0.50352 0.11434 -0.50443 0.11573 -0.50521 0.11712 L -0.50691 0.12592 C -0.50717 0.12754 -0.5073 0.12916 -0.50769 0.13032 C -0.50821 0.13171 -0.50899 0.13309 -0.50938 0.13471 C -0.51003 0.13749 -0.51055 0.1405 -0.51107 0.14351 C -0.51133 0.14559 -0.51133 0.14768 -0.51185 0.1493 C -0.51277 0.15254 -0.51407 0.15532 -0.51511 0.15809 C -0.51641 0.16133 -0.51732 0.16481 -0.51928 0.16689 C -0.51993 0.16782 -0.52097 0.16782 -0.52175 0.16851 C -0.52527 0.16782 -0.52891 0.16782 -0.53243 0.16689 C -0.53334 0.16666 -0.53412 0.16596 -0.5349 0.1655 C -0.53607 0.16504 -0.53711 0.16458 -0.53816 0.16411 C -0.54349 0.16458 -0.54935 0.16434 -0.55469 0.16689 C -0.55639 0.16782 -0.55808 0.16874 -0.55964 0.1699 C -0.56094 0.17083 -0.56446 0.1736 -0.56628 0.1743 C -0.56758 0.17476 -0.56902 0.17522 -0.57032 0.17569 C -0.58803 0.17407 -0.59402 0.18101 -0.60495 0.1699 C -0.60586 0.16897 -0.60665 0.16782 -0.60743 0.16689 C -0.60795 0.1655 -0.6086 0.16411 -0.60912 0.16249 C -0.61081 0.15647 -0.61016 0.14768 -0.61081 0.14212 C -0.61107 0.13934 -0.61316 0.13425 -0.61407 0.13171 C -0.61433 0.13032 -0.61433 0.1287 -0.61485 0.12754 C -0.6155 0.12615 -0.61641 0.12522 -0.61732 0.12453 C -0.62006 0.12221 -0.62383 0.12221 -0.62644 0.12152 C -0.62748 0.12129 -0.62865 0.12059 -0.62969 0.12013 C -0.63112 0.11967 -0.63243 0.11921 -0.63386 0.11874 C -0.63464 0.11828 -0.63542 0.11758 -0.63633 0.11712 C -0.63737 0.11666 -0.63855 0.1162 -0.63959 0.11573 C -0.64037 0.11527 -0.64115 0.11434 -0.64206 0.11434 C -0.65495 0.11342 -0.66784 0.11319 -0.68086 0.11272 C -0.68165 0.11226 -0.68243 0.11133 -0.68334 0.11133 C -0.7129 0.11133 -0.70495 0.10694 -0.71706 0.11434 C -0.71784 0.11527 -0.71889 0.11596 -0.71954 0.11712 C -0.72292 0.12314 -0.71954 0.12175 -0.72279 0.13032 L -0.72448 0.13471 C -0.72644 0.14536 -0.72409 0.13217 -0.72618 0.1449 C -0.72644 0.14652 -0.7267 0.14791 -0.72696 0.1493 C -0.72722 0.15138 -0.72735 0.15346 -0.72774 0.15532 C -0.72813 0.15694 -0.72852 0.15902 -0.72943 0.15971 C -0.73126 0.1611 -0.73334 0.16064 -0.73516 0.1611 C -0.73855 0.16411 -0.74154 0.16782 -0.74506 0.1699 C -0.74597 0.17036 -0.74675 0.17106 -0.74753 0.17129 C -0.74896 0.17198 -0.75027 0.17221 -0.7517 0.17291 C -0.75274 0.17314 -0.75391 0.17383 -0.75495 0.1743 C -0.76107 0.17383 -0.76706 0.1736 -0.77305 0.17291 C -0.77396 0.17268 -0.77787 0.17059 -0.77891 0.1699 C -0.77995 0.16897 -0.78099 0.16782 -0.78217 0.16689 C -0.78412 0.16573 -0.78985 0.16411 -0.79128 0.16411 L -0.86706 0.16249 C -0.8698 0.16203 -0.87266 0.16203 -0.87527 0.1611 C -0.87709 0.16064 -0.88021 0.15809 -0.88021 0.15809 C -0.88112 0.15578 -0.88178 0.15323 -0.88269 0.15092 C -0.88347 0.1493 -0.88451 0.14814 -0.88516 0.14652 C -0.88568 0.14513 -0.88568 0.14351 -0.88607 0.14212 C -0.88646 0.1405 -0.88711 0.13911 -0.88764 0.13772 C -0.88972 0.11967 -0.88737 0.13842 -0.88933 0.12592 C -0.88998 0.12198 -0.89102 0.11434 -0.89102 0.11434 C -0.89297 0.07893 -0.89258 0.08888 -0.89258 0.02777 C -0.89258 0.02731 -0.89258 0.00671 -0.89102 -6.66667E-6 C -0.89063 -0.00163 -0.88985 -0.00279 -0.88933 -0.00441 C -0.88698 -0.01714 -0.88855 -0.00718 -0.88855 -0.03496 L -0.88191 -0.03218 " pathEditMode="relative" ptsTypes="AAAAAAAAAAAAAAAAAAAAAAAAAAAAAAAAAAAAAAAAAAAAAAAAAAAAAAAAAAAAAAAAAAAAAAAAAAAAAAAAAAAAAAAAAAAAAAAAAAAAAAAAAAAAAAAAAAAA">
                                      <p:cBhvr>
                                        <p:cTn id="24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2.70833E-6 0.00023 L 0.01146 0.01019 C 0.01263 0.01111 0.01354 0.0125 0.01484 0.01319 L 0.0181 0.01458 C 0.02044 0.01667 0.02148 0.01782 0.02383 0.01898 C 0.02734 0.0206 0.02929 0.0206 0.03294 0.02199 C 0.03398 0.02222 0.03515 0.02269 0.0362 0.02338 C 0.04192 0.02685 0.03867 0.02546 0.04362 0.02917 C 0.0444 0.02986 0.04531 0.03009 0.04609 0.03079 C 0.04726 0.03148 0.0483 0.03287 0.04948 0.03357 C 0.05052 0.03449 0.05416 0.03634 0.05521 0.03657 C 0.06276 0.03843 0.07526 0.03889 0.08164 0.03958 C 0.08906 0.04282 0.08607 0.0412 0.09062 0.04398 C 0.09284 0.04907 0.09518 0.05509 0.09804 0.05857 C 0.09896 0.05949 0.09974 0.06088 0.10052 0.06157 C 0.10221 0.06273 0.1039 0.06343 0.10547 0.06435 L 0.11041 0.06736 L 0.11302 0.06898 " pathEditMode="relative" rAng="0" ptsTypes="AAAAAAAAAAAAAAAAAAA">
                                      <p:cBhvr>
                                        <p:cTn id="3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997014" y="-1391819"/>
            <a:ext cx="1012024" cy="40534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45" y="3437564"/>
            <a:ext cx="526674" cy="40963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53" y="3437563"/>
            <a:ext cx="526674" cy="40963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027" y="3437562"/>
            <a:ext cx="526674" cy="40963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027" y="3046701"/>
            <a:ext cx="526674" cy="40963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027" y="2655840"/>
            <a:ext cx="526674" cy="40963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027" y="2283753"/>
            <a:ext cx="526674" cy="40963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027" y="1930440"/>
            <a:ext cx="526674" cy="40963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027" y="1548966"/>
            <a:ext cx="526674" cy="40963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01" y="1541265"/>
            <a:ext cx="526674" cy="40963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09" y="1520805"/>
            <a:ext cx="526674" cy="40963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49" y="1510823"/>
            <a:ext cx="526674" cy="40963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341" y="2043945"/>
            <a:ext cx="526674" cy="40963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341" y="2488570"/>
            <a:ext cx="526674" cy="40963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12" y="2913409"/>
            <a:ext cx="526674" cy="40963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67" y="2478677"/>
            <a:ext cx="526674" cy="40963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12" y="3348141"/>
            <a:ext cx="526674" cy="40963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49" y="3348141"/>
            <a:ext cx="526674" cy="409635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723" y="3348141"/>
            <a:ext cx="526674" cy="409635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397" y="3350489"/>
            <a:ext cx="526674" cy="409635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49" y="3348141"/>
            <a:ext cx="526674" cy="409635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923" y="3348141"/>
            <a:ext cx="526674" cy="40963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327" y="3847197"/>
            <a:ext cx="526674" cy="409635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19" y="4268920"/>
            <a:ext cx="526674" cy="409635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000" y="4739868"/>
            <a:ext cx="526674" cy="409635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61" y="4747641"/>
            <a:ext cx="526674" cy="409635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38" y="4732683"/>
            <a:ext cx="526674" cy="472363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672" y="4764046"/>
            <a:ext cx="526674" cy="409635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04" y="5155691"/>
            <a:ext cx="526674" cy="409635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02" y="5142319"/>
            <a:ext cx="526674" cy="409635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534" y="5142318"/>
            <a:ext cx="526674" cy="409635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13" y="5157277"/>
            <a:ext cx="526674" cy="409635"/>
          </a:xfrm>
          <a:prstGeom prst="rect">
            <a:avLst/>
          </a:prstGeom>
        </p:spPr>
      </p:pic>
      <p:sp>
        <p:nvSpPr>
          <p:cNvPr id="37" name="Равнобедренный треугольник 36"/>
          <p:cNvSpPr/>
          <p:nvPr/>
        </p:nvSpPr>
        <p:spPr>
          <a:xfrm>
            <a:off x="2550359" y="4052014"/>
            <a:ext cx="592682" cy="59021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5073208" y="2640593"/>
            <a:ext cx="592682" cy="59021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1364237" y="376055"/>
            <a:ext cx="592682" cy="59021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702818" y="507995"/>
            <a:ext cx="434877" cy="4399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183461" y="490679"/>
            <a:ext cx="434877" cy="4399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810669" y="2883097"/>
            <a:ext cx="434877" cy="4399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4742685" y="4642229"/>
            <a:ext cx="434877" cy="4399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923" y="2883097"/>
            <a:ext cx="526674" cy="409635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923" y="2425753"/>
            <a:ext cx="526674" cy="409635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923" y="1988531"/>
            <a:ext cx="526674" cy="409635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631" y="1578896"/>
            <a:ext cx="526674" cy="409635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631" y="1179217"/>
            <a:ext cx="526674" cy="409635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957" y="1179217"/>
            <a:ext cx="526674" cy="409635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957" y="779538"/>
            <a:ext cx="526674" cy="409635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71" y="342198"/>
            <a:ext cx="526674" cy="409635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45" y="342198"/>
            <a:ext cx="526674" cy="409635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419" y="355991"/>
            <a:ext cx="526674" cy="409635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093" y="355990"/>
            <a:ext cx="526674" cy="409635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15" y="342198"/>
            <a:ext cx="526674" cy="409635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583" y="355775"/>
            <a:ext cx="526674" cy="409635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763" y="334826"/>
            <a:ext cx="526674" cy="409635"/>
          </a:xfrm>
          <a:prstGeom prst="rect">
            <a:avLst/>
          </a:prstGeom>
        </p:spPr>
      </p:pic>
      <p:sp>
        <p:nvSpPr>
          <p:cNvPr id="58" name="Овал 57"/>
          <p:cNvSpPr/>
          <p:nvPr/>
        </p:nvSpPr>
        <p:spPr>
          <a:xfrm>
            <a:off x="2844880" y="464231"/>
            <a:ext cx="526674" cy="4780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Равнобедренный треугольник 58"/>
          <p:cNvSpPr/>
          <p:nvPr/>
        </p:nvSpPr>
        <p:spPr>
          <a:xfrm>
            <a:off x="3597495" y="370652"/>
            <a:ext cx="592682" cy="59021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1" name="Рисунок 6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685" y="5144191"/>
            <a:ext cx="526674" cy="409635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57" y="5105376"/>
            <a:ext cx="526674" cy="409635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59" y="4756222"/>
            <a:ext cx="526674" cy="409635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57" y="4370725"/>
            <a:ext cx="526674" cy="409635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999" y="4346587"/>
            <a:ext cx="526674" cy="409635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384" y="4355320"/>
            <a:ext cx="526674" cy="409635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006" y="4346586"/>
            <a:ext cx="526674" cy="409635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46" y="4381587"/>
            <a:ext cx="526674" cy="409635"/>
          </a:xfrm>
          <a:prstGeom prst="rect">
            <a:avLst/>
          </a:prstGeom>
        </p:spPr>
      </p:pic>
      <p:pic>
        <p:nvPicPr>
          <p:cNvPr id="69" name="Рисунок 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218" y="3168250"/>
            <a:ext cx="3044675" cy="2766305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75035" y="497186"/>
            <a:ext cx="2354355" cy="2846543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358" y="2910801"/>
            <a:ext cx="526674" cy="409635"/>
          </a:xfrm>
          <a:prstGeom prst="rect">
            <a:avLst/>
          </a:prstGeom>
        </p:spPr>
      </p:pic>
      <p:sp>
        <p:nvSpPr>
          <p:cNvPr id="72" name="Равнобедренный треугольник 71"/>
          <p:cNvSpPr/>
          <p:nvPr/>
        </p:nvSpPr>
        <p:spPr>
          <a:xfrm>
            <a:off x="4925214" y="589002"/>
            <a:ext cx="592682" cy="59021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6836845" y="1632275"/>
            <a:ext cx="526674" cy="4780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6762487" y="4918239"/>
            <a:ext cx="526674" cy="47807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7283669" y="3752004"/>
            <a:ext cx="592682" cy="59021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3389947" y="2007629"/>
            <a:ext cx="434877" cy="4399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7" name="Рисунок 7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37" y="334825"/>
            <a:ext cx="526674" cy="409635"/>
          </a:xfrm>
          <a:prstGeom prst="rect">
            <a:avLst/>
          </a:prstGeom>
        </p:spPr>
      </p:pic>
      <p:pic>
        <p:nvPicPr>
          <p:cNvPr id="78" name="Рисунок 7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975" y="368391"/>
            <a:ext cx="526674" cy="409635"/>
          </a:xfrm>
          <a:prstGeom prst="rect">
            <a:avLst/>
          </a:prstGeom>
        </p:spPr>
      </p:pic>
      <p:pic>
        <p:nvPicPr>
          <p:cNvPr id="79" name="Рисунок 7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557" y="368390"/>
            <a:ext cx="526674" cy="409635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866" y="380322"/>
            <a:ext cx="526674" cy="409635"/>
          </a:xfrm>
          <a:prstGeom prst="rect">
            <a:avLst/>
          </a:prstGeom>
        </p:spPr>
      </p:pic>
      <p:pic>
        <p:nvPicPr>
          <p:cNvPr id="81" name="Рисунок 8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540" y="396556"/>
            <a:ext cx="526674" cy="409635"/>
          </a:xfrm>
          <a:prstGeom prst="rect">
            <a:avLst/>
          </a:prstGeom>
        </p:spPr>
      </p:pic>
      <p:pic>
        <p:nvPicPr>
          <p:cNvPr id="82" name="Рисунок 8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736" y="822425"/>
            <a:ext cx="526674" cy="409635"/>
          </a:xfrm>
          <a:prstGeom prst="rect">
            <a:avLst/>
          </a:prstGeom>
        </p:spPr>
      </p:pic>
      <p:pic>
        <p:nvPicPr>
          <p:cNvPr id="83" name="Рисунок 8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432" y="1248294"/>
            <a:ext cx="526674" cy="409635"/>
          </a:xfrm>
          <a:prstGeom prst="rect">
            <a:avLst/>
          </a:prstGeom>
        </p:spPr>
      </p:pic>
      <p:pic>
        <p:nvPicPr>
          <p:cNvPr id="84" name="Рисунок 8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432" y="1689569"/>
            <a:ext cx="526674" cy="409635"/>
          </a:xfrm>
          <a:prstGeom prst="rect">
            <a:avLst/>
          </a:prstGeom>
        </p:spPr>
      </p:pic>
      <p:pic>
        <p:nvPicPr>
          <p:cNvPr id="85" name="Рисунок 8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967" y="2110348"/>
            <a:ext cx="526674" cy="409635"/>
          </a:xfrm>
          <a:prstGeom prst="rect">
            <a:avLst/>
          </a:prstGeom>
        </p:spPr>
      </p:pic>
      <p:pic>
        <p:nvPicPr>
          <p:cNvPr id="86" name="Рисунок 85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98" b="94198" l="9689" r="937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43"/>
          <a:stretch/>
        </p:blipFill>
        <p:spPr>
          <a:xfrm>
            <a:off x="9395209" y="434377"/>
            <a:ext cx="2161856" cy="2568289"/>
          </a:xfrm>
          <a:prstGeom prst="rect">
            <a:avLst/>
          </a:prstGeom>
        </p:spPr>
      </p:pic>
      <p:pic>
        <p:nvPicPr>
          <p:cNvPr id="87" name="Рисунок 8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824" y="2630570"/>
            <a:ext cx="526674" cy="409635"/>
          </a:xfrm>
          <a:prstGeom prst="rect">
            <a:avLst/>
          </a:prstGeom>
        </p:spPr>
      </p:pic>
      <p:pic>
        <p:nvPicPr>
          <p:cNvPr id="88" name="Рисунок 8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611" y="2655840"/>
            <a:ext cx="526674" cy="409635"/>
          </a:xfrm>
          <a:prstGeom prst="rect">
            <a:avLst/>
          </a:prstGeom>
        </p:spPr>
      </p:pic>
      <p:sp>
        <p:nvSpPr>
          <p:cNvPr id="90" name="Прямоугольник 89"/>
          <p:cNvSpPr/>
          <p:nvPr/>
        </p:nvSpPr>
        <p:spPr>
          <a:xfrm>
            <a:off x="9197578" y="857102"/>
            <a:ext cx="434877" cy="4399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1" name="Рисунок 9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678" y="4803169"/>
            <a:ext cx="526674" cy="409635"/>
          </a:xfrm>
          <a:prstGeom prst="rect">
            <a:avLst/>
          </a:prstGeom>
        </p:spPr>
      </p:pic>
      <p:pic>
        <p:nvPicPr>
          <p:cNvPr id="92" name="Рисунок 9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0" b="93407" l="9402" r="931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44" y="5205046"/>
            <a:ext cx="526674" cy="4096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4639" r="896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20" r="38326" b="4910"/>
          <a:stretch/>
        </p:blipFill>
        <p:spPr>
          <a:xfrm>
            <a:off x="89134" y="2114581"/>
            <a:ext cx="1341111" cy="1732618"/>
          </a:xfrm>
          <a:prstGeom prst="rect">
            <a:avLst/>
          </a:prstGeom>
        </p:spPr>
      </p:pic>
      <p:sp>
        <p:nvSpPr>
          <p:cNvPr id="93" name="Скругленный прямоугольник 92"/>
          <p:cNvSpPr/>
          <p:nvPr/>
        </p:nvSpPr>
        <p:spPr>
          <a:xfrm>
            <a:off x="11385957" y="5934555"/>
            <a:ext cx="828693" cy="49158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Стрелка вправо 93">
            <a:hlinkClick r:id="rId13" action="ppaction://hlinksldjump"/>
          </p:cNvPr>
          <p:cNvSpPr/>
          <p:nvPr/>
        </p:nvSpPr>
        <p:spPr>
          <a:xfrm>
            <a:off x="10822074" y="6270171"/>
            <a:ext cx="1049315" cy="587829"/>
          </a:xfrm>
          <a:prstGeom prst="rightArrow">
            <a:avLst/>
          </a:prstGeom>
          <a:solidFill>
            <a:srgbClr val="F739BC"/>
          </a:solidFill>
          <a:ln>
            <a:solidFill>
              <a:srgbClr val="F739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28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2.29167E-6 -3.7037E-7 C 0.00599 -0.00046 0.01211 -0.00023 0.0181 -0.00139 C 0.02031 -0.00185 0.02461 -0.00417 0.02461 -0.00417 C 0.02955 -0.00324 0.0345 -0.00255 0.03945 -0.00139 C 0.04375 -0.00023 0.04023 0.00023 0.0444 0.00301 C 0.04791 0.00533 0.05234 0.00625 0.05599 0.00741 C 0.05885 0.01088 0.05833 0.00903 0.05924 0.01482 C 0.05989 0.01875 0.06093 0.02639 0.06093 0.02639 C 0.0612 0.04398 0.06146 0.06158 0.06172 0.07917 C 0.06211 0.10208 0.06211 0.12523 0.06263 0.14815 C 0.06263 0.15208 0.0638 0.16389 0.06419 0.16852 C 0.06458 0.17176 0.06471 0.17801 0.06666 0.18033 C 0.06758 0.18148 0.06888 0.18125 0.07005 0.18171 C 0.07083 0.18264 0.07148 0.18403 0.07252 0.18472 C 0.07383 0.18565 0.07526 0.18565 0.07656 0.18611 C 0.07747 0.18658 0.07825 0.18727 0.07903 0.18773 C 0.08125 0.18866 0.08567 0.19051 0.08567 0.19051 C 0.08672 0.19144 0.08776 0.19283 0.08893 0.19352 C 0.08997 0.19421 0.09114 0.19445 0.09218 0.19491 C 0.09791 0.19792 0.09075 0.19514 0.09961 0.19792 L 0.10455 0.2007 L 0.10703 0.20232 C 0.11445 0.20185 0.12187 0.20185 0.12929 0.2007 C 0.13164 0.20046 0.13372 0.19861 0.13593 0.19792 L 0.1401 0.1963 L 0.16393 0.19792 C 0.16614 0.19815 0.16836 0.19861 0.17057 0.19931 C 0.17135 0.19954 0.17213 0.20046 0.17304 0.2007 C 0.17409 0.20139 0.17526 0.20185 0.1763 0.20232 C 0.18216 0.20463 0.18164 0.20394 0.18945 0.20509 C 0.18971 0.21736 0.18854 0.23009 0.19036 0.2419 C 0.19075 0.24491 0.19362 0.24375 0.19531 0.24468 C 0.20208 0.24884 0.19752 0.24653 0.21172 0.24769 L 0.23398 0.24908 C 0.23646 0.24954 0.23893 0.25 0.2414 0.2507 C 0.2431 0.25093 0.24466 0.25208 0.24635 0.25208 C 0.26836 0.25208 0.29036 0.25116 0.31224 0.2507 C 0.32018 0.24954 0.32461 0.24931 0.33203 0.24769 C 0.33398 0.24722 0.33593 0.24676 0.33789 0.2463 L 0.3444 0.24468 C 0.34804 0.24514 0.35156 0.24537 0.35521 0.2463 C 0.35625 0.24653 0.35729 0.24722 0.35846 0.24769 C 0.35976 0.24815 0.3612 0.24861 0.36263 0.24908 C 0.36771 0.24884 0.38476 0.24792 0.39218 0.2463 C 0.39505 0.2456 0.39466 0.24398 0.39713 0.2419 C 0.39791 0.2412 0.39883 0.24097 0.39961 0.24028 C 0.40078 0.23958 0.40182 0.23843 0.40299 0.2375 C 0.40703 0.21597 0.40195 0.24398 0.40455 0.18171 C 0.40468 0.17917 0.40573 0.17685 0.40625 0.17454 C 0.40651 0.17153 0.4069 0.16852 0.40703 0.16574 C 0.40742 0.16181 0.40742 0.15764 0.40794 0.15394 C 0.4082 0.15185 0.40846 0.14908 0.4095 0.14815 C 0.41185 0.1463 0.41445 0.14722 0.41692 0.14653 C 0.43698 0.14236 0.42409 0.14421 0.44661 0.14213 C 0.45651 0.14005 0.45638 0.13982 0.46966 0.13935 L 0.53567 0.13773 C 0.53763 0.13658 0.53932 0.13542 0.5414 0.13495 C 0.54362 0.13426 0.54583 0.1338 0.54804 0.13333 C 0.55859 0.13472 0.55833 0.12986 0.56289 0.13935 C 0.5638 0.1412 0.56445 0.14329 0.56536 0.14514 C 0.56588 0.14815 0.56601 0.15139 0.56692 0.15394 C 0.5694 0.16042 0.56823 0.15671 0.57031 0.16574 C 0.57005 0.17593 0.56992 0.18611 0.5694 0.1963 C 0.56927 0.19931 0.56888 0.20232 0.56862 0.20509 C 0.56836 0.20857 0.5681 0.21204 0.56784 0.21551 C 0.5681 0.22431 0.56823 0.2331 0.56862 0.2419 C 0.56875 0.24583 0.56875 0.25556 0.57031 0.26088 C 0.57122 0.26412 0.57278 0.26736 0.57435 0.26968 C 0.57513 0.27083 0.57604 0.27153 0.57682 0.27269 C 0.57773 0.27384 0.57825 0.27593 0.57929 0.27708 C 0.58086 0.27847 0.58268 0.27894 0.58424 0.27986 C 0.59375 0.28565 0.58593 0.28125 0.60898 0.28287 C 0.61419 0.28588 0.61224 0.28565 0.61484 0.28565 L 0.61484 0.28565 " pathEditMode="relative" ptsTypes="AAAAAAAAAAAAAAAAAAAAAAAAAAAAAAAAAAAAAAAAAAAAAAAAAAAAAAAAAAAAAAAAAAAAAAAAA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4" y="271648"/>
            <a:ext cx="1341236" cy="1731414"/>
          </a:xfrm>
          <a:prstGeom prst="rect">
            <a:avLst/>
          </a:prstGeom>
        </p:spPr>
      </p:pic>
      <p:pic>
        <p:nvPicPr>
          <p:cNvPr id="7" name="Рисунок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3234" y="6453425"/>
            <a:ext cx="604899" cy="40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8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33 0.03009 L 0.05833 0.03032 C 0.14167 0.03287 0.07786 0.03171 0.17865 0.03009 L 0.31849 0.02847 C 0.32383 0.02732 0.32904 0.02523 0.33425 0.02523 L 0.425 0.02685 C 0.42773 0.02685 0.4457 0.03056 0.45182 0.03171 C 0.478 0.02824 0.45352 0.03195 0.47044 0.02847 C 0.47305 0.02778 0.48503 0.02593 0.48802 0.02523 C 0.49115 0.02431 0.49414 0.02292 0.49727 0.02176 L 0.54727 0.02338 C 0.54818 0.02361 0.54909 0.02477 0.55 0.02523 C 0.5582 0.02917 0.54987 0.02454 0.55651 0.02847 C 0.56172 0.02778 0.56706 0.02755 0.57227 0.02685 C 0.5806 0.02546 0.57526 0.02477 0.58425 0.02176 C 0.58711 0.02083 0.58984 0.02083 0.59258 0.02014 C 0.59479 0.01852 0.59688 0.0162 0.59909 0.01528 C 0.60339 0.01343 0.61211 0.01204 0.61211 0.01227 L 0.65469 0.01366 C 0.65833 0.01389 0.66211 0.01435 0.66576 0.01528 C 0.67279 0.01713 0.67135 0.01782 0.67604 0.02014 C 0.678 0.0213 0.68242 0.02292 0.68438 0.02338 C 0.68685 0.02407 0.69974 0.02639 0.70195 0.02685 C 0.7056 0.02732 0.70925 0.02801 0.71302 0.02847 C 0.72227 0.02917 0.73151 0.02963 0.74076 0.03009 C 0.74414 0.03056 0.74766 0.03079 0.75104 0.03171 C 0.75195 0.03195 0.75286 0.0331 0.75378 0.03333 C 0.7556 0.03403 0.75742 0.03449 0.75938 0.03495 C 0.76237 0.03611 0.7655 0.03796 0.76862 0.0382 L 0.78529 0.04005 C 0.78555 0.05972 0.78568 0.0794 0.7862 0.09931 C 0.7862 0.10162 0.7875 0.11875 0.78802 0.12222 C 0.78854 0.1257 0.78984 0.13218 0.78984 0.13241 C 0.79023 0.15463 0.79036 0.17708 0.79076 0.19954 C 0.79102 0.20995 0.7918 0.22037 0.7918 0.23079 C 0.7918 0.36528 0.79115 0.49977 0.79076 0.63403 C 0.77305 0.62361 0.79466 0.63588 0.74167 0.63079 C 0.73971 0.63056 0.73802 0.62824 0.7362 0.62755 C 0.73372 0.62662 0.73125 0.62639 0.72878 0.62593 C 0.7263 0.62477 0.72383 0.62315 0.72135 0.62245 C 0.71211 0.62014 0.71706 0.6213 0.70651 0.61921 C 0.69857 0.61991 0.69036 0.61898 0.68242 0.62083 C 0.67865 0.62176 0.67513 0.62616 0.67135 0.62755 C 0.66706 0.62894 0.66276 0.62847 0.65833 0.62917 C 0.65534 0.63079 0.65234 0.63333 0.64909 0.63403 C 0.6418 0.63588 0.63425 0.63565 0.62695 0.63727 L 0.61302 0.64074 L 0.53333 0.63912 C 0.52813 0.63889 0.52279 0.63843 0.51758 0.63727 C 0.47552 0.62801 0.53177 0.63565 0.48984 0.63079 C 0.48516 0.62917 0.4806 0.62708 0.47591 0.62593 C 0.47227 0.62477 0.46849 0.62523 0.46484 0.62431 C 0.46107 0.62315 0.45742 0.6206 0.45378 0.61921 C 0.45156 0.61852 0.44935 0.61806 0.44727 0.61759 C 0.44453 0.61597 0.4418 0.61389 0.43893 0.61273 C 0.43685 0.61181 0.43464 0.61181 0.43242 0.61111 C 0.42526 0.6088 0.42487 0.60857 0.41953 0.60602 C 0.41706 0.60625 0.39622 0.60741 0.38984 0.60949 C 0.38607 0.61065 0.38242 0.61273 0.37878 0.61435 C 0.36719 0.61898 0.37096 0.61667 0.35833 0.62083 C 0.35404 0.62245 0.34974 0.62454 0.34544 0.62593 C 0.33997 0.62755 0.3224 0.62894 0.3194 0.62917 L 0.23698 0.63079 C 0.2293 0.63195 0.22161 0.63333 0.21393 0.63403 C 0.20378 0.63495 0.19349 0.63495 0.18333 0.63565 C 0.17682 0.63611 0.17031 0.63704 0.16393 0.63727 L 0.12956 0.63912 C 0.12865 0.63958 0.12773 0.64028 0.12682 0.64074 C 0.11172 0.64653 0.08945 0.64097 0.07865 0.64074 C 0.07708 0.64005 0.07565 0.63958 0.07409 0.63912 C 0.06224 0.63426 0.07969 0.64074 0.06576 0.63565 C 0.06445 0.63357 0.06315 0.63148 0.06198 0.62917 C 0.05716 0.61968 0.05286 0.60857 0.04909 0.59792 C 0.04753 0.59352 0.04583 0.58912 0.0444 0.58472 C 0.04167 0.57616 0.03711 0.56157 0.03516 0.55185 C 0.03438 0.54745 0.03425 0.54282 0.03333 0.53866 C 0.03229 0.53403 0.0306 0.53009 0.02956 0.52546 C 0.02878 0.52176 0.02852 0.51759 0.02773 0.51389 C 0.02695 0.50995 0.02578 0.50625 0.025 0.50232 C 0.02422 0.49861 0.02383 0.49468 0.02318 0.49097 C 0.02188 0.48403 0.0194 0.47199 0.01849 0.46458 C 0.01784 0.45949 0.01693 0.44236 0.01667 0.4382 C 0.01615 0.42083 0.01641 0.41065 0.01484 0.39537 C 0.01458 0.39329 0.01419 0.39097 0.0138 0.38889 C 0.01419 0.35162 0.01419 0.31412 0.01484 0.27685 C 0.01484 0.275 0.01589 0.26644 0.01667 0.26389 C 0.02018 0.25093 0.01706 0.2662 0.0194 0.25394 C 0.02005 0.22708 0.02018 0.2 0.02122 0.17315 C 0.02135 0.17083 0.02266 0.16898 0.02318 0.16667 C 0.02357 0.16458 0.02383 0.16227 0.02409 0.16019 C 0.02448 0.15579 0.02474 0.14954 0.02591 0.14537 C 0.02643 0.14352 0.02721 0.14213 0.02773 0.14028 C 0.02826 0.13889 0.028 0.13657 0.02865 0.13542 C 0.02969 0.13357 0.03112 0.1331 0.03242 0.13218 C 0.03294 0.13056 0.03346 0.12847 0.03425 0.12708 C 0.03503 0.1257 0.03607 0.12477 0.03698 0.12384 C 0.0401 0.12107 0.04336 0.11898 0.04622 0.11574 C 0.05065 0.11042 0.04818 0.11366 0.05365 0.10579 C 0.05313 0.10255 0.05234 0.09931 0.05182 0.09583 L 0.05 0.08264 C 0.05026 0.07662 0.04935 0.07014 0.05091 0.06458 C 0.05156 0.06204 0.05391 0.06296 0.0556 0.06296 C 0.06146 0.06296 0.06732 0.06412 0.07318 0.06458 C 0.08737 0.06829 0.07175 0.0632 0.08607 0.0713 C 0.0888 0.07269 0.09167 0.07292 0.0944 0.07454 C 0.10313 0.07963 0.11172 0.08565 0.12031 0.09097 C 0.12591 0.09445 0.13151 0.09745 0.13698 0.10093 C 0.14167 0.10347 0.14635 0.10579 0.15091 0.10903 L 0.17773 0.12894 C 0.18359 0.1331 0.19115 0.14028 0.19727 0.14352 C 0.19987 0.14514 0.20273 0.14583 0.2056 0.14699 C 0.225 0.16991 0.19675 0.1375 0.26576 0.16019 C 0.27943 0.16458 0.34675 0.20486 0.35742 0.21273 C 0.37513 0.22593 0.39219 0.24167 0.40925 0.25718 C 0.46276 0.30602 0.47917 0.32824 0.5362 0.39051 C 0.55846 0.41482 0.56523 0.42269 0.58802 0.44144 C 0.59258 0.44514 0.59714 0.44884 0.60195 0.45139 C 0.60391 0.45255 0.61576 0.45532 0.61953 0.45625 C 0.6224 0.4581 0.62383 0.4588 0.62695 0.46134 C 0.62878 0.46273 0.63047 0.46482 0.63242 0.4662 C 0.63372 0.46713 0.63971 0.46921 0.64076 0.46945 C 0.65104 0.4787 0.63815 0.46782 0.64818 0.47454 C 0.64948 0.47523 0.65065 0.47685 0.65195 0.47778 C 0.6543 0.4794 0.65612 0.47894 0.65833 0.48102 C 0.66471 0.48657 0.6569 0.48287 0.66576 0.48588 C 0.66732 0.4875 0.66901 0.48889 0.67044 0.49097 C 0.67148 0.49236 0.67214 0.49445 0.67318 0.49583 C 0.675 0.49815 0.67695 0.5 0.67878 0.50232 C 0.67995 0.50417 0.68112 0.50579 0.68242 0.50741 C 0.68359 0.50857 0.68503 0.50926 0.6862 0.51065 C 0.6875 0.51204 0.68854 0.51412 0.68984 0.51551 C 0.69232 0.51806 0.69531 0.51875 0.69727 0.52222 C 0.69974 0.52662 0.70065 0.52847 0.70378 0.53195 C 0.70495 0.53333 0.70625 0.53403 0.70742 0.53542 C 0.70846 0.53634 0.70925 0.53796 0.71029 0.53866 C 0.71172 0.53958 0.71328 0.53982 0.71484 0.54028 C 0.71615 0.54144 0.71732 0.54259 0.71862 0.54352 C 0.71979 0.54445 0.72109 0.54421 0.72227 0.54514 C 0.72396 0.54653 0.72526 0.54884 0.72695 0.55023 C 0.72865 0.55162 0.7306 0.55208 0.73242 0.55347 C 0.7405 0.55926 0.7319 0.55486 0.73984 0.55833 C 0.74245 0.56157 0.74622 0.56505 0.74818 0.56991 C 0.74896 0.57199 0.74961 0.57407 0.75 0.57639 C 0.75091 0.58079 0.7513 0.58519 0.75195 0.58958 L 0.75286 0.5963 C 0.75247 0.60162 0.753 0.60741 0.75195 0.61273 C 0.75156 0.61435 0.74896 0.61597 0.74909 0.61435 C 0.75026 0.60486 0.75352 0.60486 0.75651 0.59954 C 0.75729 0.59815 0.75768 0.59607 0.75833 0.59468 C 0.7681 0.57384 0.75352 0.60764 0.76393 0.5831 C 0.76602 0.57176 0.76354 0.58588 0.76576 0.56991 C 0.76602 0.56829 0.76641 0.56667 0.76667 0.56505 C 0.76706 0.56157 0.76719 0.55833 0.76771 0.55509 C 0.76784 0.55347 0.76836 0.55185 0.76862 0.55023 C 0.76901 0.54583 0.76927 0.54144 0.76953 0.53704 C 0.77135 0.50972 0.76966 0.53426 0.77135 0.49745 C 0.77161 0.49259 0.77201 0.4875 0.77227 0.48264 C 0.77266 0.47269 0.77279 0.46296 0.77318 0.45301 C 0.77331 0.45023 0.77396 0.44769 0.77409 0.44491 C 0.77448 0.44051 0.77461 0.43611 0.775 0.43171 C 0.77539 0.42755 0.77617 0.42407 0.77695 0.42014 C 0.77474 0.34491 0.77826 0.41991 0.77318 0.37245 C 0.77253 0.36667 0.77148 0.33241 0.77135 0.32963 C 0.77096 0.32245 0.77018 0.31528 0.76953 0.3081 C 0.77018 0.28125 0.77057 0.2544 0.77135 0.22755 C 0.77148 0.22176 0.77357 0.20347 0.77409 0.19954 L 0.77604 0.18634 C 0.7763 0.15949 0.77695 0.13264 0.77695 0.10579 C 0.77695 0.09144 0.77656 0.07732 0.77604 0.06296 C 0.77591 0.06134 0.77552 0.05949 0.775 0.0581 C 0.77435 0.05579 0.77318 0.0537 0.77227 0.05139 C 0.77201 0.04977 0.77201 0.04792 0.77135 0.04653 C 0.76901 0.0412 0.76719 0.04352 0.76393 0.04491 C 0.75925 0.04699 0.76289 0.04583 0.75833 0.04977 C 0.7569 0.05116 0.75521 0.05185 0.75378 0.05301 C 0.74661 0.05949 0.75521 0.05394 0.74818 0.0581 C 0.74701 0.05972 0.74583 0.06181 0.74453 0.06296 C 0.74271 0.06458 0.74076 0.06528 0.73893 0.0662 C 0.73802 0.0669 0.73711 0.06759 0.7362 0.06782 C 0.73281 0.06921 0.72917 0.07014 0.72604 0.07292 C 0.72474 0.07407 0.72357 0.07523 0.72227 0.07616 C 0.71953 0.07801 0.71654 0.0787 0.71393 0.08102 C 0.71211 0.08264 0.71029 0.08449 0.70833 0.08611 C 0.70625 0.08773 0.70404 0.08912 0.70195 0.09097 C 0.69974 0.09306 0.69766 0.09583 0.69544 0.09745 C 0.69154 0.1007 0.68724 0.10255 0.68333 0.10579 C 0.68008 0.10857 0.67721 0.1125 0.67409 0.11574 C 0.67018 0.11968 0.66602 0.12315 0.66211 0.12708 C 0.65612 0.1331 0.65065 0.14028 0.64453 0.14537 C 0.64167 0.14745 0.63893 0.14977 0.6362 0.15185 C 0.63372 0.1537 0.63112 0.15486 0.62878 0.15671 C 0.62617 0.1588 0.6237 0.16065 0.62135 0.16343 C 0.62044 0.16458 0.61953 0.16574 0.61862 0.16667 C 0.6125 0.17176 0.60625 0.17685 0.6 0.18148 L 0.56029 0.21111 C 0.55247 0.2169 0.54505 0.22454 0.53711 0.22917 C 0.51484 0.2419 0.5099 0.24398 0.48893 0.2588 C 0.48385 0.2625 0.47917 0.26713 0.47409 0.27037 C 0.43294 0.29745 0.47865 0.26505 0.44076 0.28681 C 0.43633 0.28935 0.43216 0.29375 0.42786 0.29676 C 0.42422 0.29907 0.42044 0.30116 0.41667 0.30324 C 0.41328 0.30509 0.40977 0.30602 0.40651 0.3081 C 0.40078 0.31204 0.39531 0.31644 0.38984 0.3213 C 0.38776 0.32315 0.38216 0.32755 0.37969 0.33125 C 0.37865 0.33264 0.378 0.33495 0.37682 0.33611 C 0.37422 0.33889 0.36966 0.34005 0.36667 0.3412 C 0.35391 0.35255 0.37435 0.33519 0.35742 0.34607 C 0.35573 0.34722 0.35443 0.34977 0.35273 0.35093 C 0.35169 0.35185 0.35026 0.35208 0.34909 0.35255 C 0.34688 0.3537 0.34466 0.3544 0.34258 0.35602 C 0.34063 0.35718 0.33893 0.35926 0.33711 0.36088 C 0.3349 0.36273 0.33268 0.36389 0.3306 0.36574 C 0.325 0.3706 0.31953 0.37593 0.31393 0.38056 C 0.31055 0.38357 0.30703 0.38588 0.30378 0.38889 C 0.3 0.39213 0.29635 0.3956 0.29258 0.39884 C 0.28919 0.40162 0.28568 0.4037 0.28242 0.40695 C 0.27969 0.40972 0.27695 0.41273 0.27409 0.41528 C 0.2707 0.41806 0.26719 0.42014 0.26393 0.42338 C 0.26211 0.42523 0.26094 0.42801 0.25925 0.43009 C 0.25846 0.43102 0.25313 0.43634 0.25182 0.4382 C 0.24622 0.44676 0.25052 0.44352 0.24531 0.44653 C 0.23893 0.45509 0.24453 0.44884 0.23802 0.45301 C 0.2224 0.46296 0.23372 0.45602 0.225 0.46296 C 0.22057 0.46644 0.2207 0.46551 0.21667 0.46945 C 0.21328 0.47292 0.21419 0.47338 0.21016 0.47616 C 0.20898 0.47685 0.20768 0.47708 0.20651 0.47778 C 0.20456 0.4787 0.20091 0.48102 0.20091 0.48125 C 0.19974 0.48264 0.19857 0.48472 0.19727 0.48588 C 0.1957 0.4875 0.19414 0.4882 0.19258 0.48935 C 0.19167 0.48982 0.19063 0.49005 0.18984 0.49097 C 0.18789 0.49282 0.18607 0.49537 0.18425 0.49745 C 0.18333 0.49861 0.18242 0.49954 0.18151 0.5007 C 0.18021 0.50232 0.17904 0.50417 0.17773 0.50579 C 0.17591 0.5081 0.17057 0.51389 0.16849 0.51713 C 0.15846 0.53333 0.16563 0.52454 0.15925 0.53195 C 0.15599 0.54074 0.1582 0.53565 0.15182 0.54676 L 0.14909 0.55185 C 0.14818 0.55347 0.1474 0.55532 0.14635 0.55671 C 0.14388 0.55995 0.14154 0.56389 0.13893 0.56667 C 0.13333 0.57245 0.13581 0.56968 0.13151 0.57477 C 0.12786 0.58449 0.1319 0.5757 0.125 0.5831 C 0.12161 0.58657 0.12083 0.59005 0.11758 0.59282 C 0.11576 0.59445 0.11289 0.59514 0.11107 0.5963 C 0.10951 0.59722 0.10794 0.59838 0.10651 0.59954 C 0.10378 0.60162 0.10234 0.60301 0.1 0.60602 C 0.09206 0.6162 0.09505 0.61482 0.08789 0.61921 C 0.08607 0.62037 0.08242 0.62245 0.08242 0.62269 C 0.07995 0.62546 0.07891 0.62708 0.07591 0.62917 C 0.06693 0.63542 0.07344 0.6294 0.06289 0.63565 L 0.06016 0.63727 C 0.05807 0.63681 0.0556 0.6375 0.05365 0.63565 C 0.05286 0.63495 0.05326 0.63241 0.05273 0.63079 C 0.05221 0.62894 0.05156 0.62755 0.05091 0.62593 C 0.04779 0.60926 0.0526 0.63495 0.04909 0.61435 C 0.04844 0.61111 0.04779 0.60764 0.04727 0.6044 C 0.04727 0.60463 0.04531 0.59468 0.04531 0.59491 L 0.04349 0.58796 C 0.04128 0.56435 0.04427 0.58796 0.04076 0.57315 C 0.04023 0.57107 0.04023 0.56875 0.03984 0.56667 C 0.03932 0.56435 0.03854 0.56227 0.03789 0.55995 C 0.03385 0.54306 0.04128 0.57037 0.03516 0.54838 C 0.0349 0.54306 0.03503 0.53727 0.03425 0.53195 C 0.03372 0.52847 0.03216 0.5257 0.03151 0.52222 C 0.0306 0.51852 0.03034 0.51435 0.02956 0.51065 C 0.02852 0.50556 0.02682 0.50093 0.02591 0.49583 C 0.025 0.49097 0.02474 0.48588 0.02409 0.48102 C 0.02292 0.47384 0.02148 0.4669 0.02031 0.45972 C 0.01836 0.44699 0.01484 0.42176 0.01484 0.42199 C 0.01445 0.41736 0.01419 0.41296 0.0138 0.40857 C 0.01328 0.40093 0.01198 0.38565 0.01198 0.38588 C 0.00951 0.32338 0.01042 0.35648 0.01198 0.2375 C 0.01224 0.21597 0.01211 0.22546 0.0138 0.21435 C 0.01419 0.21227 0.01432 0.20995 0.01484 0.20787 C 0.01523 0.20602 0.01602 0.20463 0.01667 0.20278 C 0.01914 0.17685 0.01523 0.21019 0.02122 0.1831 C 0.02682 0.1588 0.01979 0.18912 0.025 0.16829 C 0.02565 0.16551 0.02617 0.16273 0.02682 0.16019 C 0.028 0.15556 0.02865 0.15046 0.0306 0.14699 C 0.03737 0.13472 0.02891 0.15023 0.03607 0.13542 C 0.03698 0.13357 0.03802 0.13218 0.03893 0.13056 C 0.04102 0.12593 0.0405 0.12431 0.04349 0.1206 C 0.04427 0.11968 0.04531 0.11945 0.04622 0.11898 C 0.05313 0.10671 0.0444 0.12176 0.05273 0.10903 C 0.05378 0.10764 0.05443 0.10532 0.0556 0.10417 C 0.05781 0.10139 0.06042 0.09977 0.06289 0.09745 C 0.06419 0.09653 0.06536 0.09514 0.06667 0.09421 C 0.06823 0.09306 0.06966 0.0919 0.07122 0.09097 C 0.07214 0.09028 0.07318 0.09005 0.07409 0.08935 C 0.07721 0.08727 0.07852 0.08588 0.08151 0.08449 C 0.08268 0.0838 0.08398 0.08333 0.08516 0.08264 C 0.08607 0.08218 0.08698 0.08148 0.08789 0.08102 C 0.09023 0.07986 0.09219 0.0794 0.0944 0.07778 C 0.0957 0.07685 0.09688 0.07546 0.09818 0.07454 C 0.09909 0.07384 0.1 0.07361 0.10091 0.07292 C 0.10339 0.07083 0.10573 0.06829 0.10833 0.0662 C 0.11302 0.06273 0.1155 0.06273 0.12031 0.05972 C 0.12695 0.05556 0.13333 0.05116 0.13984 0.04653 C 0.1487 0.04028 0.1487 0.03982 0.15742 0.03495 C 0.15951 0.0338 0.16172 0.03264 0.16393 0.03171 C 0.16602 0.03079 0.17409 0.02894 0.17591 0.02847 C 0.18216 0.02477 0.17669 0.02755 0.18893 0.02523 C 0.19102 0.02477 0.19323 0.02407 0.19531 0.02338 C 0.19753 0.02176 0.19961 0.01968 0.20182 0.01852 C 0.20273 0.01806 0.21914 0.01528 0.2194 0.01528 C 0.22188 0.01482 0.22435 0.01435 0.22682 0.01366 C 0.23021 0.01273 0.23359 0.01088 0.23698 0.01042 C 0.24232 0.00926 0.24753 0.00926 0.25273 0.0088 L 0.32135 0.01366 C 0.32383 0.01389 0.3263 0.01412 0.32878 0.01528 C 0.33099 0.01644 0.33294 0.01875 0.33516 0.02014 C 0.3388 0.02269 0.34284 0.02361 0.34635 0.02685 C 0.34883 0.02894 0.35104 0.03218 0.35378 0.03333 C 0.36471 0.0382 0.35859 0.03634 0.37227 0.0382 C 0.37318 0.03889 0.37422 0.03889 0.375 0.04005 C 0.37682 0.04213 0.37943 0.04861 0.3806 0.05139 C 0.38125 0.05301 0.38177 0.05486 0.38242 0.05648 C 0.3832 0.0581 0.38438 0.05949 0.38516 0.06134 C 0.38659 0.06458 0.38763 0.06782 0.38893 0.0713 C 0.38958 0.07292 0.38984 0.075 0.39076 0.07616 L 0.39349 0.0794 C 0.39388 0.08171 0.39401 0.08403 0.3944 0.08611 C 0.39492 0.08796 0.3957 0.08935 0.39635 0.09097 C 0.39701 0.09306 0.39766 0.09537 0.39818 0.09745 C 0.39857 0.09907 0.3987 0.10093 0.39909 0.10255 C 0.40052 0.10833 0.40091 0.10903 0.40273 0.11412 C 0.40443 0.12523 0.40286 0.1162 0.4056 0.12708 C 0.40859 0.13935 0.40599 0.13171 0.40925 0.14028 C 0.41172 0.1662 0.40833 0.13403 0.41211 0.16019 C 0.41328 0.16852 0.41367 0.17199 0.41576 0.18148 C 0.41641 0.18426 0.41706 0.18681 0.41758 0.18982 C 0.41797 0.1919 0.41823 0.19421 0.41849 0.1963 C 0.42031 0.20648 0.41992 0.2044 0.42227 0.21273 C 0.42253 0.21829 0.42279 0.22384 0.42318 0.22917 C 0.42331 0.23148 0.42396 0.23357 0.42409 0.23588 C 0.42461 0.24398 0.42474 0.25232 0.425 0.26042 C 0.42539 0.28912 0.42539 0.31759 0.42591 0.34607 C 0.42604 0.35 0.42656 0.3537 0.42682 0.35764 C 0.42747 0.36597 0.428 0.37407 0.42878 0.38218 C 0.42904 0.38495 0.42943 0.38773 0.42969 0.39051 C 0.4306 0.4 0.43086 0.40718 0.43151 0.4169 C 0.43125 0.44653 0.43112 0.47616 0.4306 0.50579 C 0.4306 0.50741 0.42982 0.50903 0.42969 0.51065 C 0.4293 0.51389 0.4293 0.51736 0.42878 0.5206 C 0.42839 0.52292 0.42747 0.52477 0.42682 0.52708 C 0.42643 0.5287 0.42617 0.53032 0.42591 0.53195 C 0.42565 0.53426 0.42578 0.53681 0.425 0.53866 C 0.42435 0.54028 0.42318 0.54074 0.42227 0.5419 C 0.42161 0.54352 0.42096 0.54514 0.42044 0.54676 C 0.41901 0.55116 0.41927 0.55857 0.41667 0.55995 L 0.41393 0.56157 C 0.41224 0.57037 0.41406 0.56343 0.41016 0.57153 C 0.40951 0.57315 0.40911 0.575 0.40833 0.57639 C 0.40612 0.58032 0.40273 0.58148 0.4 0.5831 C 0.4 0.58333 0.3944 0.58634 0.3944 0.58657 L 0.38984 0.58796 C 0.38425 0.5875 0.37865 0.58773 0.37318 0.58634 C 0.37201 0.58611 0.37135 0.58403 0.37044 0.5831 C 0.36953 0.58218 0.36849 0.58195 0.36758 0.58148 C 0.36667 0.58032 0.36589 0.57894 0.36484 0.57801 C 0.36393 0.57732 0.36302 0.57708 0.36211 0.57639 C 0.36055 0.57546 0.35885 0.57454 0.35742 0.57315 C 0.34935 0.56528 0.35469 0.56829 0.34818 0.5632 C 0.34453 0.56065 0.34505 0.56273 0.34076 0.55833 C 0.33307 0.5507 0.34102 0.55509 0.33333 0.55185 C 0.33086 0.54838 0.32852 0.54491 0.32591 0.5419 C 0.325 0.54074 0.32409 0.53982 0.32318 0.53866 C 0.32188 0.53704 0.3207 0.53519 0.3194 0.5338 C 0.31849 0.53264 0.31758 0.53171 0.31667 0.53032 C 0.31563 0.52894 0.31484 0.52685 0.31393 0.52546 C 0.31302 0.52407 0.31198 0.52338 0.31107 0.52222 C 0.30872 0.51875 0.30742 0.51505 0.3056 0.51065 C 0.30495 0.50903 0.30456 0.50718 0.30378 0.50579 C 0.30286 0.5044 0.30182 0.5037 0.30091 0.50232 C 0.29987 0.50093 0.29909 0.49907 0.29818 0.49745 C 0.29779 0.49583 0.29766 0.49398 0.29727 0.49259 C 0.29675 0.49074 0.29297 0.48171 0.29258 0.48102 C 0.2918 0.47963 0.29076 0.47894 0.28984 0.47778 C 0.28425 0.46111 0.29023 0.47732 0.28333 0.46296 C 0.27188 0.43889 0.28086 0.45532 0.27409 0.44306 C 0.27344 0.44097 0.27292 0.43866 0.27227 0.43657 C 0.27135 0.43426 0.27018 0.43241 0.2694 0.43009 C 0.26901 0.42847 0.26888 0.42662 0.26849 0.425 C 0.2651 0.41088 0.26797 0.42523 0.26576 0.41343 C 0.2638 0.36111 0.2655 0.41273 0.26393 0.32292 C 0.26367 0.31088 0.26354 0.29884 0.26302 0.28681 C 0.26289 0.28449 0.26237 0.28241 0.26198 0.28032 C 0.26172 0.27755 0.26146 0.27477 0.26107 0.27199 C 0.26094 0.27014 0.25977 0.25625 0.25925 0.25394 C 0.25885 0.25162 0.25807 0.24954 0.25742 0.24722 C 0.25716 0.24236 0.25677 0.2375 0.25651 0.23241 C 0.25625 0.2287 0.2556 0.22477 0.2556 0.22107 C 0.2556 0.20787 0.25599 0.19468 0.25651 0.18148 C 0.25651 0.17986 0.25703 0.17824 0.25742 0.17662 C 0.25794 0.17384 0.25833 0.17083 0.25925 0.16829 C 0.26901 0.14144 0.26237 0.16181 0.26849 0.14861 C 0.26927 0.14699 0.26953 0.14514 0.27031 0.14352 C 0.27148 0.14167 0.27305 0.14074 0.27409 0.13866 C 0.27513 0.13681 0.27591 0.13426 0.27682 0.13218 C 0.27747 0.13056 0.27786 0.12847 0.27878 0.12708 C 0.27956 0.1257 0.2806 0.125 0.28151 0.12384 C 0.28216 0.12222 0.28255 0.12037 0.28333 0.11898 C 0.28568 0.11528 0.28815 0.11204 0.29076 0.10903 C 0.29167 0.10787 0.29271 0.10695 0.29349 0.10579 C 0.29453 0.1044 0.29518 0.10208 0.29635 0.10093 C 0.29766 0.09931 0.29948 0.09884 0.30091 0.09745 C 0.30195 0.09676 0.30273 0.09537 0.30378 0.09421 C 0.30521 0.09259 0.30677 0.09097 0.30833 0.08935 C 0.30925 0.0882 0.31016 0.08681 0.31107 0.08611 C 0.31523 0.08287 0.31406 0.08588 0.31758 0.08264 C 0.31862 0.08195 0.3194 0.08032 0.32044 0.0794 C 0.32214 0.07801 0.32409 0.07755 0.32591 0.07616 C 0.32747 0.075 0.32904 0.07384 0.3306 0.07292 C 0.33425 0.0706 0.34388 0.06829 0.34544 0.06782 L 0.35091 0.0662 C 0.35273 0.06574 0.35469 0.06482 0.35651 0.06458 C 0.37656 0.0625 0.36706 0.06366 0.38516 0.06134 C 0.39844 0.06181 0.41172 0.06157 0.425 0.06296 C 0.42669 0.0632 0.428 0.06551 0.42969 0.0662 C 0.43151 0.06713 0.43333 0.06736 0.43516 0.06782 C 0.43646 0.06829 0.43763 0.06898 0.43893 0.06968 C 0.4405 0.07014 0.44206 0.0706 0.44349 0.0713 C 0.44479 0.07176 0.44596 0.07245 0.44727 0.07292 C 0.44935 0.07361 0.45156 0.07407 0.45378 0.07454 C 0.4793 0.07176 0.47031 0.07176 0.50651 0.07616 C 0.50846 0.07639 0.51458 0.08056 0.51576 0.08102 C 0.52188 0.08403 0.5194 0.08102 0.52591 0.08611 C 0.52852 0.08796 0.53086 0.09051 0.53333 0.09259 C 0.53464 0.09375 0.53581 0.09514 0.53711 0.09583 C 0.54102 0.09838 0.53893 0.09722 0.54362 0.09931 C 0.54479 0.10093 0.54583 0.10301 0.54727 0.10417 C 0.54896 0.10579 0.55104 0.10579 0.55286 0.10741 C 0.55768 0.11181 0.55521 0.11019 0.56029 0.11227 C 0.56211 0.11458 0.56419 0.1162 0.56576 0.11898 C 0.57448 0.13449 0.57018 0.12894 0.57786 0.13704 C 0.57943 0.1412 0.58008 0.14375 0.58242 0.14699 C 0.58385 0.14884 0.58555 0.15023 0.58711 0.15185 C 0.5901 0.15903 0.59154 0.16273 0.59544 0.16991 C 0.59935 0.17732 0.60391 0.18333 0.60742 0.19144 C 0.61081 0.19907 0.61432 0.20648 0.61758 0.21435 C 0.61862 0.21667 0.6194 0.21898 0.62044 0.22107 C 0.62305 0.22639 0.62539 0.22801 0.62695 0.23588 C 0.62826 0.24306 0.62734 0.23912 0.62969 0.24722 C 0.63138 0.26273 0.62943 0.24838 0.63333 0.26551 C 0.63411 0.26852 0.63451 0.27199 0.63529 0.27523 C 0.63685 0.2831 0.63698 0.2831 0.63893 0.29005 C 0.63945 0.29607 0.63958 0.29977 0.64076 0.30486 C 0.64128 0.30718 0.64219 0.30926 0.64258 0.31157 C 0.6431 0.31366 0.64297 0.31597 0.64362 0.31806 C 0.64453 0.32153 0.64609 0.32477 0.64727 0.32801 C 0.64753 0.33009 0.64766 0.33241 0.64818 0.33449 C 0.64922 0.3382 0.65117 0.34074 0.65195 0.34445 C 0.65482 0.36042 0.65013 0.33565 0.65469 0.35602 C 0.65547 0.35926 0.65612 0.3625 0.65651 0.36574 C 0.65768 0.3757 0.6569 0.3713 0.65833 0.37894 C 0.65807 0.40139 0.65833 0.42407 0.65742 0.44653 C 0.65742 0.44884 0.65599 0.4507 0.6556 0.45301 C 0.65508 0.45579 0.65508 0.45857 0.65469 0.46134 C 0.65391 0.46759 0.65352 0.46991 0.65195 0.47616 C 0.65039 0.48171 0.64831 0.48681 0.64727 0.49259 C 0.64701 0.49421 0.64675 0.49583 0.64635 0.49745 C 0.64518 0.50301 0.64427 0.50718 0.64258 0.51227 C 0.6418 0.51505 0.64089 0.51806 0.63984 0.5206 C 0.63906 0.52245 0.63789 0.52361 0.63711 0.52546 C 0.63607 0.52755 0.63555 0.53032 0.63425 0.53195 C 0.63346 0.53333 0.62708 0.53519 0.62695 0.53542 C 0.62656 0.53704 0.62656 0.53889 0.62591 0.54028 C 0.62448 0.54421 0.62018 0.54884 0.61862 0.55185 C 0.61745 0.5537 0.61667 0.55625 0.61576 0.55833 C 0.61406 0.56736 0.61589 0.56019 0.6112 0.56991 C 0.6043 0.5838 0.61406 0.56875 0.60091 0.58634 C 0.5901 0.6007 0.60352 0.58241 0.59453 0.5963 C 0.59336 0.59792 0.59206 0.59954 0.59076 0.60116 C 0.58984 0.60232 0.5888 0.60324 0.58802 0.6044 C 0.58698 0.60602 0.5862 0.60787 0.58529 0.60949 C 0.58425 0.61088 0.58021 0.6162 0.57878 0.61759 C 0.5776 0.61875 0.5763 0.61968 0.575 0.62083 C 0.57409 0.62199 0.57331 0.62361 0.57227 0.62431 C 0.57083 0.62523 0.56914 0.62523 0.56758 0.62593 C 0.56641 0.62685 0.56523 0.62847 0.56393 0.62917 C 0.56185 0.63009 0.55964 0.63056 0.55742 0.63079 C 0.54974 0.63171 0.54206 0.63195 0.53425 0.63241 C 0.50365 0.63935 0.52357 0.63542 0.45469 0.63241 C 0.45339 0.63241 0.45221 0.63125 0.45091 0.63079 C 0.44974 0.62963 0.44857 0.62824 0.44727 0.62755 C 0.44167 0.62384 0.44258 0.62894 0.4362 0.61759 C 0.43516 0.61597 0.43438 0.61412 0.43333 0.61273 C 0.43216 0.61088 0.43073 0.60972 0.42969 0.60764 C 0.42852 0.60579 0.42786 0.60324 0.42682 0.60116 C 0.42604 0.59931 0.42487 0.59815 0.42409 0.5963 C 0.42305 0.59375 0.42227 0.59074 0.42135 0.58796 C 0.42044 0.58565 0.41953 0.58357 0.41849 0.58148 C 0.41823 0.57986 0.41771 0.57824 0.41758 0.57639 C 0.41641 0.55857 0.41758 0.55972 0.41576 0.54676 C 0.41458 0.53796 0.4151 0.5456 0.41302 0.53542 C 0.41224 0.53148 0.41172 0.52778 0.4112 0.52384 C 0.41003 0.51574 0.40977 0.50972 0.40925 0.5007 C 0.40794 0.47755 0.40898 0.49167 0.40742 0.47269 C 0.40755 0.4588 0.40573 0.41574 0.40925 0.39051 C 0.40977 0.38681 0.41146 0.38032 0.41211 0.37732 C 0.41237 0.3757 0.41276 0.37407 0.41302 0.37245 C 0.41367 0.36852 0.4138 0.36435 0.41484 0.36088 C 0.41563 0.3581 0.41732 0.35648 0.41849 0.3544 C 0.41888 0.35255 0.41888 0.3507 0.41953 0.34931 C 0.42305 0.34028 0.42279 0.34514 0.42682 0.33773 C 0.4276 0.33634 0.428 0.33426 0.42878 0.33287 C 0.42956 0.33148 0.4306 0.33056 0.43151 0.32963 C 0.43268 0.32847 0.43385 0.32708 0.43516 0.32639 C 0.4388 0.32384 0.44531 0.32338 0.44818 0.32292 C 0.45286 0.32245 0.45742 0.32199 0.46211 0.3213 C 0.46484 0.32199 0.46784 0.32107 0.47044 0.32292 C 0.47135 0.32361 0.47135 0.32616 0.47135 0.32801 C 0.47135 0.33889 0.47096 0.35 0.47044 0.36088 C 0.47031 0.3625 0.47005 0.36435 0.46953 0.36574 C 0.46875 0.36736 0.46771 0.36806 0.46667 0.36921 C 0.45885 0.37662 0.46081 0.37546 0.45286 0.37732 C 0.45247 0.37732 0.45221 0.37732 0.45182 0.37732 L 0.45091 0.38218 " pathEditMode="relative" rAng="0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2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71" y="2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9</Words>
  <Application>Microsoft Office PowerPoint</Application>
  <PresentationFormat>Широкоэкранный</PresentationFormat>
  <Paragraphs>3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</dc:creator>
  <cp:lastModifiedBy>ученик</cp:lastModifiedBy>
  <cp:revision>33</cp:revision>
  <dcterms:created xsi:type="dcterms:W3CDTF">2019-11-24T06:32:41Z</dcterms:created>
  <dcterms:modified xsi:type="dcterms:W3CDTF">2020-02-17T14:08:54Z</dcterms:modified>
</cp:coreProperties>
</file>