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EC8-FCFC-4662-BAFA-0245B8B131E8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13CF-ABA6-4E7D-BA79-1D00F2C7C4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8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EC8-FCFC-4662-BAFA-0245B8B131E8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13CF-ABA6-4E7D-BA79-1D00F2C7C4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20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EC8-FCFC-4662-BAFA-0245B8B131E8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13CF-ABA6-4E7D-BA79-1D00F2C7C4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00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EC8-FCFC-4662-BAFA-0245B8B131E8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13CF-ABA6-4E7D-BA79-1D00F2C7C4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35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EC8-FCFC-4662-BAFA-0245B8B131E8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13CF-ABA6-4E7D-BA79-1D00F2C7C4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87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EC8-FCFC-4662-BAFA-0245B8B131E8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13CF-ABA6-4E7D-BA79-1D00F2C7C4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56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EC8-FCFC-4662-BAFA-0245B8B131E8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13CF-ABA6-4E7D-BA79-1D00F2C7C4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99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EC8-FCFC-4662-BAFA-0245B8B131E8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13CF-ABA6-4E7D-BA79-1D00F2C7C4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01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EC8-FCFC-4662-BAFA-0245B8B131E8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13CF-ABA6-4E7D-BA79-1D00F2C7C4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9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EC8-FCFC-4662-BAFA-0245B8B131E8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13CF-ABA6-4E7D-BA79-1D00F2C7C4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17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EC8-FCFC-4662-BAFA-0245B8B131E8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13CF-ABA6-4E7D-BA79-1D00F2C7C4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89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8EC8-FCFC-4662-BAFA-0245B8B131E8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413CF-ABA6-4E7D-BA79-1D00F2C7C4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02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MVC-</a:t>
            </a:r>
            <a:r>
              <a:rPr lang="de-DE" dirty="0" err="1" smtClean="0"/>
              <a:t>Architekur</a:t>
            </a:r>
            <a:endParaRPr lang="de-DE" dirty="0"/>
          </a:p>
        </p:txBody>
      </p:sp>
      <p:pic>
        <p:nvPicPr>
          <p:cNvPr id="8" name="Inhaltsplatzhalter 7" descr="C:\Users\Melissa\Desktop\model-view-controller-mvc-6-638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9" t="17591" r="9688" b="14238"/>
          <a:stretch/>
        </p:blipFill>
        <p:spPr bwMode="auto">
          <a:xfrm>
            <a:off x="707506" y="1690688"/>
            <a:ext cx="10776989" cy="51673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719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MVC-Ansatz in unserem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Model: </a:t>
            </a:r>
            <a:r>
              <a:rPr lang="de-DE" dirty="0"/>
              <a:t>Erzeugt die anzuzeigende </a:t>
            </a:r>
            <a:r>
              <a:rPr lang="de-DE" dirty="0" smtClean="0"/>
              <a:t>Daten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Methoden der Java-Klasse </a:t>
            </a:r>
            <a:r>
              <a:rPr lang="de-DE" dirty="0" err="1" smtClean="0">
                <a:sym typeface="Wingdings" panose="05000000000000000000" pitchFamily="2" charset="2"/>
              </a:rPr>
              <a:t>DatabaseFacade</a:t>
            </a:r>
            <a:r>
              <a:rPr lang="de-DE" dirty="0" smtClean="0">
                <a:sym typeface="Wingdings" panose="05000000000000000000" pitchFamily="2" charset="2"/>
              </a:rPr>
              <a:t>, die auf Datenbank zugreifen</a:t>
            </a:r>
          </a:p>
          <a:p>
            <a:r>
              <a:rPr lang="de-DE" b="1" dirty="0" smtClean="0">
                <a:sym typeface="Wingdings" panose="05000000000000000000" pitchFamily="2" charset="2"/>
              </a:rPr>
              <a:t>View: </a:t>
            </a:r>
            <a:r>
              <a:rPr lang="de-DE" dirty="0"/>
              <a:t>Kümmert sich um die Anzeige der </a:t>
            </a:r>
            <a:r>
              <a:rPr lang="de-DE" dirty="0" smtClean="0"/>
              <a:t>Daten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JavaScript-Funktionen, die HTML-Code generieren</a:t>
            </a:r>
          </a:p>
          <a:p>
            <a:r>
              <a:rPr lang="de-DE" b="1" dirty="0" smtClean="0">
                <a:sym typeface="Wingdings" panose="05000000000000000000" pitchFamily="2" charset="2"/>
              </a:rPr>
              <a:t>Controller: </a:t>
            </a:r>
            <a:r>
              <a:rPr lang="de-DE" dirty="0" smtClean="0">
                <a:sym typeface="Wingdings" panose="05000000000000000000" pitchFamily="2" charset="2"/>
              </a:rPr>
              <a:t>Definiert die Systemreaktionen auf Benutzereingaben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Java-Servlets, die HTTP-Anfragen verarbeiten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9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MVC-Architekur</vt:lpstr>
      <vt:lpstr>MVC-Ansatz in unserem Projekt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MVC-Architekur</dc:title>
  <dc:creator>Melissa Spinuzza</dc:creator>
  <cp:lastModifiedBy>Melissa Spinuzza</cp:lastModifiedBy>
  <cp:revision>1</cp:revision>
  <dcterms:created xsi:type="dcterms:W3CDTF">2017-03-31T12:21:27Z</dcterms:created>
  <dcterms:modified xsi:type="dcterms:W3CDTF">2017-03-31T12:21:51Z</dcterms:modified>
</cp:coreProperties>
</file>