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5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8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2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5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8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003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221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83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3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3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3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9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4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7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5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6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3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664E4F-26DB-4A13-9DF9-047B4753E51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5B6793C-E4A1-4AA3-B425-8661BE06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8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5C1B-963D-C712-4EB0-9E095F5F3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API Gateway</a:t>
            </a:r>
          </a:p>
        </p:txBody>
      </p:sp>
    </p:spTree>
    <p:extLst>
      <p:ext uri="{BB962C8B-B14F-4D97-AF65-F5344CB8AC3E}">
        <p14:creationId xmlns:p14="http://schemas.microsoft.com/office/powerpoint/2010/main" val="33701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021512-993A-7B7A-718E-7D71DDC97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4406" y="2211863"/>
            <a:ext cx="941713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WS API Gateway is a fully managed service for creating, deploying, and managing APIs.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developers to create RESTful APIs and WebSocket APIs to connect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integration with AWS services, Lambda, and backend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11563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E4A9-EBD5-3D53-5BFC-8A07BE15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API Gateway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7FCDFD-2691-516E-6BAF-D573C2AC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434487"/>
            <a:ext cx="107733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Multiple API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REST, HTTP, and WebSocket APIs.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 and Response Transformation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Modify requests and responses using mapping templates.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&amp; Authorization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IAM roles, AWS Cognito, Lambda authorizers, and API keys.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&amp; Logging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Integrated with CloudWatch for logs and metrics.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latency and backend load using API Gateway caching. </a:t>
            </a:r>
          </a:p>
        </p:txBody>
      </p:sp>
    </p:spTree>
    <p:extLst>
      <p:ext uri="{BB962C8B-B14F-4D97-AF65-F5344CB8AC3E}">
        <p14:creationId xmlns:p14="http://schemas.microsoft.com/office/powerpoint/2010/main" val="12253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E37C-CB34-31EB-910C-249AAE49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Gateway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BA427C-85EB-E75E-1D6F-F16DF2B02C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572986"/>
            <a:ext cx="863896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API Gateway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Services (Lambda, EC2, DynamoDB,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as a reverse proxy to manage and secure API requests.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with AWS WAF for security. </a:t>
            </a:r>
          </a:p>
        </p:txBody>
      </p:sp>
    </p:spTree>
    <p:extLst>
      <p:ext uri="{BB962C8B-B14F-4D97-AF65-F5344CB8AC3E}">
        <p14:creationId xmlns:p14="http://schemas.microsoft.com/office/powerpoint/2010/main" val="418992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6D84-1C1E-3A78-A15A-240390ED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Gateway Pricing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34B0B8-1539-6C34-CA1E-E6B45880F2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711485"/>
            <a:ext cx="51251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Pay-as-you-go pricing based on API calls.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tier includes 1 million API calls per month. </a:t>
            </a:r>
          </a:p>
        </p:txBody>
      </p:sp>
    </p:spTree>
    <p:extLst>
      <p:ext uri="{BB962C8B-B14F-4D97-AF65-F5344CB8AC3E}">
        <p14:creationId xmlns:p14="http://schemas.microsoft.com/office/powerpoint/2010/main" val="381643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5465-FB51-2A11-CA2B-84F531CF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API Gateway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CCFD84-8535-1B50-1890-84639EE4E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157489"/>
            <a:ext cx="49670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Serverless applications with AWS Lambda.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backend services with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and mobile application backends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communication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0392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211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Introduction to API Gateway</vt:lpstr>
      <vt:lpstr>PowerPoint Presentation</vt:lpstr>
      <vt:lpstr>Key Features of API Gateway</vt:lpstr>
      <vt:lpstr>API Gateway Architecture</vt:lpstr>
      <vt:lpstr>API Gateway Pricing</vt:lpstr>
      <vt:lpstr>Use Cases of API Gateway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SAMALLA</dc:creator>
  <cp:lastModifiedBy>RAHUL SAMALLA</cp:lastModifiedBy>
  <cp:revision>4</cp:revision>
  <dcterms:created xsi:type="dcterms:W3CDTF">2025-03-12T18:25:55Z</dcterms:created>
  <dcterms:modified xsi:type="dcterms:W3CDTF">2025-03-12T18:31:47Z</dcterms:modified>
</cp:coreProperties>
</file>