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2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0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61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6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55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0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9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2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5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3FB1-07F2-4604-89DC-CBFEC08E1CE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DCB68-ED55-48F2-8F67-AAFCD78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B637-598F-55EE-BF7C-285D6FC5B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97" y="2605849"/>
            <a:ext cx="7766936" cy="1646302"/>
          </a:xfrm>
        </p:spPr>
        <p:txBody>
          <a:bodyPr/>
          <a:lstStyle/>
          <a:p>
            <a:pPr algn="ctr"/>
            <a:r>
              <a:rPr lang="en-IN" b="1" dirty="0"/>
              <a:t>AWS Lambda</a:t>
            </a:r>
            <a:br>
              <a:rPr lang="en-IN" b="1" dirty="0"/>
            </a:br>
            <a:r>
              <a:rPr lang="en-IN" b="1" dirty="0"/>
              <a:t>Serverless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8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636-F77F-9C20-5C89-9CA845B8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AWS Lambda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86E1-A7D0-1D07-83BC-3A9F743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 memory and execution time for cost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environment variables for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error handling and retries.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Monitor performance using AWS CloudWatch.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Lambda with IAM roles and VPC settings.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7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604F-AE27-CA09-9AA6-A44EDFF7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2596-E18D-B4D9-8F57-91387837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 Lambda is a powerful tool for building serverless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reduces operational overhead, allowing developers to focus on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real-time, event-driven applications with automatic scaling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2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21C-4A3B-CD74-EFBB-03422726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Q&amp;A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056-746F-475B-8D31-03EA4415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Qestions</a:t>
            </a:r>
            <a:r>
              <a:rPr lang="en-US" dirty="0"/>
              <a:t> and discussion.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8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AC4F-83C1-F26B-7042-FEAD4EFC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AWS Lambda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EE80-97AD-D772-1AA2-85782445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 Lambda is a </a:t>
            </a:r>
            <a:r>
              <a:rPr lang="en-US" b="1" dirty="0"/>
              <a:t>serverless computing service</a:t>
            </a:r>
            <a:r>
              <a:rPr lang="en-US" dirty="0"/>
              <a:t> that lets you run code without provisioning or managing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automatically scales based on the number of requests and you only pay for the execution time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3C0D-C71B-BEDD-8000-5771BBBC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AWS Lambda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2CBC-60D7-F4BA-0763-342847D8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Event-driven Execution</a:t>
            </a:r>
            <a:r>
              <a:rPr lang="en-US" dirty="0"/>
              <a:t>: Triggers from AWS services (S3, DynamoDB, API Gateway,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Auto-scaling</a:t>
            </a:r>
            <a:r>
              <a:rPr lang="en-US" dirty="0"/>
              <a:t>: Handles traffic spikes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Pay-as-you-go Pricing</a:t>
            </a:r>
            <a:r>
              <a:rPr lang="en-US" dirty="0"/>
              <a:t>: Charges based on execution time and memory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Runtime Support</a:t>
            </a:r>
            <a:r>
              <a:rPr lang="en-US" dirty="0"/>
              <a:t>: Supports Python, Node.js, Java, Go,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Integrated Security</a:t>
            </a:r>
            <a:r>
              <a:rPr lang="en-US" dirty="0"/>
              <a:t>: IAM roles and permissions for access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8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0EE-4301-E551-6896-C2BCD542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Lambda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E0BE-69E4-671B-01F0-A9605AB0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Trigger Sources</a:t>
            </a:r>
            <a:r>
              <a:rPr lang="en-US" dirty="0"/>
              <a:t>: S3, API Gateway, DynamoDB Streams, CloudWatch,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Lambda Execution</a:t>
            </a:r>
            <a:r>
              <a:rPr lang="en-US" dirty="0"/>
              <a:t>: Runs the uploaded function in an isolated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Response Handling</a:t>
            </a:r>
            <a:r>
              <a:rPr lang="en-US" dirty="0"/>
              <a:t>: Sends responses to the designated service or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4B41-CD85-B99B-8E6C-50FBCDD3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AWS Lambda 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74EA-B51D-09CB-B701-7B798DE9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 trigger event occurs (e.g., file upload in S3).</a:t>
            </a:r>
          </a:p>
          <a:p>
            <a:pPr>
              <a:buFont typeface="+mj-lt"/>
              <a:buAutoNum type="arabicPeriod"/>
            </a:pPr>
            <a:r>
              <a:rPr lang="en-US" dirty="0"/>
              <a:t>AWS Lambda function executes based on the event.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function processes the input and returns a response.</a:t>
            </a:r>
          </a:p>
          <a:p>
            <a:pPr>
              <a:buFont typeface="+mj-lt"/>
              <a:buAutoNum type="arabicPeriod"/>
            </a:pPr>
            <a:r>
              <a:rPr lang="en-US" dirty="0"/>
              <a:t>Logs and monitoring via Amazon CloudWatch.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1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16C5-AEE8-1BC6-425B-16C8B3BD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Lambda Use Cases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E424-1662-464A-2D06-E782E43D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file processing</a:t>
            </a:r>
            <a:r>
              <a:rPr lang="en-IN" dirty="0"/>
              <a:t>: Resizing images or </a:t>
            </a:r>
            <a:r>
              <a:rPr lang="en-IN" dirty="0" err="1"/>
              <a:t>analyzing</a:t>
            </a:r>
            <a:r>
              <a:rPr lang="en-IN" dirty="0"/>
              <a:t>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Serverless APIs</a:t>
            </a:r>
            <a:r>
              <a:rPr lang="en-IN" dirty="0"/>
              <a:t>: Using API Gateway to trigger Lambda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Automated workflows</a:t>
            </a:r>
            <a:r>
              <a:rPr lang="en-IN" dirty="0"/>
              <a:t>: Managing backups, security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Chatbots &amp; AI integrations</a:t>
            </a:r>
            <a:r>
              <a:rPr lang="en-IN" dirty="0"/>
              <a:t>: Processing chatbot responses in real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3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CE7D-B3B3-72E6-F506-EB2C9351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Lambda Pricing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6CE2-84FC-4E9D-B08C-42D6BAC5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 Tier</a:t>
            </a:r>
            <a:r>
              <a:rPr lang="en-US" dirty="0"/>
              <a:t>: 1M requests and 400,000 GB-seconds per month free.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Execution Pricing</a:t>
            </a:r>
            <a:r>
              <a:rPr lang="en-US" dirty="0"/>
              <a:t>: Based on memory allocated and duration.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Request Pricing</a:t>
            </a:r>
            <a:r>
              <a:rPr lang="en-US" dirty="0"/>
              <a:t>: $0.20 per 1M requests beyond free tier.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2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575-94A5-1723-6027-9C89F44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Create a Lambda Function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EA97-33F4-09C0-6474-B36F16CB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 in to AWS Management Console.</a:t>
            </a:r>
          </a:p>
          <a:p>
            <a:pPr>
              <a:buFont typeface="+mj-lt"/>
              <a:buAutoNum type="arabicPeriod"/>
            </a:pPr>
            <a:r>
              <a:rPr lang="en-US" dirty="0"/>
              <a:t>Navigate to AWS Lambda and click </a:t>
            </a:r>
            <a:r>
              <a:rPr lang="en-US" b="1" dirty="0"/>
              <a:t>Create Function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an execution runtime (e.g., Python, Node.js).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Configure triggers and permissions.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or upload code and deploy.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function execution and monitor logs in CloudWatch.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8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6703-E04F-CC71-11B6-B9C005A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Demo - Creating a Simple Lambda Function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9CDB-1144-7C7B-18F8-3D69A2C4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Walkthrough of setting up a Lambda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Python function to process an S3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via AWS Console.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964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464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AWS Lambda Serverless Computing</vt:lpstr>
      <vt:lpstr>Introduction to AWS Lambda </vt:lpstr>
      <vt:lpstr>Key Features of AWS Lambda </vt:lpstr>
      <vt:lpstr>AWS Lambda Architecture </vt:lpstr>
      <vt:lpstr>How AWS Lambda Works </vt:lpstr>
      <vt:lpstr>AWS Lambda Use Cases </vt:lpstr>
      <vt:lpstr>AWS Lambda Pricing </vt:lpstr>
      <vt:lpstr>Steps to Create a Lambda Function </vt:lpstr>
      <vt:lpstr>Demo - Creating a Simple Lambda Function </vt:lpstr>
      <vt:lpstr>Best Practices for AWS Lambda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SAMALLA</dc:creator>
  <cp:lastModifiedBy>RAHUL SAMALLA</cp:lastModifiedBy>
  <cp:revision>5</cp:revision>
  <dcterms:created xsi:type="dcterms:W3CDTF">2025-03-09T16:01:31Z</dcterms:created>
  <dcterms:modified xsi:type="dcterms:W3CDTF">2025-03-12T18:13:44Z</dcterms:modified>
</cp:coreProperties>
</file>