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019B2-2782-430E-949E-20056BF27F9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50130B5-71E2-4A84-82DD-0897562FACC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75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019B2-2782-430E-949E-20056BF27F9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30B5-71E2-4A84-82DD-0897562FACCC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710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019B2-2782-430E-949E-20056BF27F9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30B5-71E2-4A84-82DD-0897562FACC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20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019B2-2782-430E-949E-20056BF27F9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30B5-71E2-4A84-82DD-0897562FACCC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06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019B2-2782-430E-949E-20056BF27F9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30B5-71E2-4A84-82DD-0897562FACC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21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019B2-2782-430E-949E-20056BF27F9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30B5-71E2-4A84-82DD-0897562FACCC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898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019B2-2782-430E-949E-20056BF27F9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30B5-71E2-4A84-82DD-0897562FACCC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96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019B2-2782-430E-949E-20056BF27F9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30B5-71E2-4A84-82DD-0897562FACCC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677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019B2-2782-430E-949E-20056BF27F9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30B5-71E2-4A84-82DD-0897562FA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300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019B2-2782-430E-949E-20056BF27F9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30B5-71E2-4A84-82DD-0897562FACCC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206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55019B2-2782-430E-949E-20056BF27F9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30B5-71E2-4A84-82DD-0897562FACCC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480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019B2-2782-430E-949E-20056BF27F9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50130B5-71E2-4A84-82DD-0897562FACC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05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242D4-9DA4-C85B-578A-F00AC25B75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 MANAGEMNET SERVICE (KMS)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553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6E708-F249-EBFA-B203-94E9BCA69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Best Practices for AWS KMS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178F7-C5AF-8B29-1199-16142F864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Rotate Keys Regularly: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Enable automatic key rotation to ensure keys are periodically refreshed.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 Strong Key Policies: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Define least-privilege access for keys, limiting access to necessary roles only.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Monitor Key Usage: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CloudTrail to log and audit key usage for compliance and troubleshooting.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 Envelope Encryption: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 large data sets, use envelope encryption by encrypting data with a data encryption key (DEK), and protecting the DEK with a KMS key.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519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C3196-DFD9-EB7C-DAAE-27EF0C168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AWS KMS Pricing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11FAB-32E1-8B36-C690-963F7F9D4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Free Tier: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first 20,000 requests per month are free.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Charges: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Requests:</a:t>
            </a:r>
            <a:r>
              <a:rPr lang="en-US" dirty="0"/>
              <a:t> Charges based on the number of requests made to KMS (e.g., encryption and decryption operations).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Key Storage:</a:t>
            </a:r>
            <a:r>
              <a:rPr lang="en-US" dirty="0"/>
              <a:t> Charges based on the number of active customer-managed keys.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Custom Key Store:</a:t>
            </a:r>
            <a:r>
              <a:rPr lang="en-US" dirty="0"/>
              <a:t> Additional costs for managing keys within AWS </a:t>
            </a:r>
            <a:r>
              <a:rPr lang="en-US" dirty="0" err="1"/>
              <a:t>CloudHSM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7002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7327A-2E7E-9AAE-8B6E-B5229F62E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Security Considerations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3933A-2AE3-F3FA-4273-55AE87BBD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Access Control:</a:t>
            </a:r>
            <a:r>
              <a:rPr lang="en-US" dirty="0"/>
              <a:t> Use IAM and KMS key policies to restrict access to encryption keys.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Key Caching:</a:t>
            </a:r>
            <a:r>
              <a:rPr lang="en-US" dirty="0"/>
              <a:t> Use data key caching for performance optimization, especially with large data volumes.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Encryption at Rest &amp; In Transit:</a:t>
            </a:r>
            <a:r>
              <a:rPr lang="en-US" dirty="0"/>
              <a:t> Always ensure that both at-rest and in-transit encryption are enabled to meet security requirements.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0963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8D555-B5D7-5CFE-398F-032977261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51CD8-106B-F1B9-4FB9-DBDCC556D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AWS KMS is a powerful service for securely managing encryption keys and protecting sensitive data across AWS.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integrates seamlessly with various AWS services, simplifying encryption for users.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Following best practices for key management ensures that your AWS environment is secure and compliant with regulatory standards.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0254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67E31-ABE3-0276-43E9-879A0A1B3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E13B8-D202-BCB9-8A07-1201B87C0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Introduction to AWS KMS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Features of AWS KMS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Encryption with KMS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Key Management in AWS KMS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Integration with Other AWS Services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Best Practices for Using AWS KMS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866662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4CCA3-2203-084C-32B9-A174F8921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What is AWS KMS?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F5B01-FC67-3D6B-0FDF-8683494CF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>
                <a:latin typeface="Bell MT" panose="02020503060305020303" pitchFamily="18" charset="0"/>
              </a:rPr>
              <a:t>Definition:</a:t>
            </a:r>
            <a:r>
              <a:rPr lang="en-US" sz="2000" dirty="0">
                <a:latin typeface="Bell MT" panose="02020503060305020303" pitchFamily="18" charset="0"/>
              </a:rPr>
              <a:t> AWS Key Management Service (KMS) is a managed service that simplifies the creation and control of cryptographic keys used to secure your data.</a:t>
            </a:r>
            <a:br>
              <a:rPr lang="en-US" sz="2000" dirty="0">
                <a:latin typeface="Bell MT" panose="02020503060305020303" pitchFamily="18" charset="0"/>
              </a:rPr>
            </a:br>
            <a:br>
              <a:rPr lang="en-US" sz="2000" dirty="0">
                <a:latin typeface="Bell MT" panose="02020503060305020303" pitchFamily="18" charset="0"/>
              </a:rPr>
            </a:br>
            <a:r>
              <a:rPr lang="en-US" sz="2000" b="1" dirty="0">
                <a:latin typeface="Book Antiqua" panose="02040602050305030304" pitchFamily="18" charset="0"/>
              </a:rPr>
              <a:t>Use Cases:</a:t>
            </a:r>
            <a:r>
              <a:rPr lang="en-US" sz="2000" dirty="0">
                <a:latin typeface="Book Antiqua" panose="02040602050305030304" pitchFamily="18" charset="0"/>
              </a:rPr>
              <a:t> </a:t>
            </a:r>
            <a:br>
              <a:rPr lang="en-US" sz="2000" dirty="0">
                <a:latin typeface="Book Antiqua" panose="02040602050305030304" pitchFamily="18" charset="0"/>
              </a:rPr>
            </a:br>
            <a:r>
              <a:rPr lang="en-US" sz="2000" dirty="0">
                <a:latin typeface="Book Antiqua" panose="02040602050305030304" pitchFamily="18" charset="0"/>
              </a:rPr>
              <a:t>Encrypt data at rest and in transit</a:t>
            </a:r>
            <a:br>
              <a:rPr lang="en-US" sz="2000" dirty="0">
                <a:latin typeface="Book Antiqua" panose="02040602050305030304" pitchFamily="18" charset="0"/>
              </a:rPr>
            </a:br>
            <a:r>
              <a:rPr lang="en-US" sz="2000" dirty="0">
                <a:latin typeface="Book Antiqua" panose="02040602050305030304" pitchFamily="18" charset="0"/>
              </a:rPr>
              <a:t>Manage keys securely</a:t>
            </a:r>
            <a:br>
              <a:rPr lang="en-US" sz="2000" dirty="0">
                <a:latin typeface="Book Antiqua" panose="02040602050305030304" pitchFamily="18" charset="0"/>
              </a:rPr>
            </a:br>
            <a:r>
              <a:rPr lang="en-US" sz="2000" dirty="0">
                <a:latin typeface="Book Antiqua" panose="02040602050305030304" pitchFamily="18" charset="0"/>
              </a:rPr>
              <a:t>Integrate with AWS services to protect sensitive data</a:t>
            </a:r>
            <a:br>
              <a:rPr lang="en-US" sz="2000" dirty="0">
                <a:latin typeface="Book Antiqua" panose="02040602050305030304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1420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0C09A-DB47-04CD-35B4-1BBD3FBDB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Key Features of AWS KMS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C7F2E-062C-FE98-8A5E-17803CCDF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Centralized Key Management:</a:t>
            </a:r>
            <a:r>
              <a:rPr lang="en-US" sz="2000" dirty="0"/>
              <a:t> Manage cryptographic keys from a single, unified interface.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Integration with AWS Services:</a:t>
            </a:r>
            <a:r>
              <a:rPr lang="en-US" sz="2000" dirty="0"/>
              <a:t> Easily integrate with Amazon S3, RDS, EBS, Lambda, and other services.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Automatic Key Rotation:</a:t>
            </a:r>
            <a:r>
              <a:rPr lang="en-US" sz="2000" dirty="0"/>
              <a:t> Keys can be automatically rotated every year for security.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Granular Permissions:</a:t>
            </a:r>
            <a:r>
              <a:rPr lang="en-US" sz="2000" dirty="0"/>
              <a:t> Define permissions for keys using IAM policies and key policies.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5599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8E9AC-0127-636A-863F-9A2C65A87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Types of Keys in KMS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5B3CE-30F8-6D60-D4F2-1A135099B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Symmetric Keys:</a:t>
            </a:r>
            <a:r>
              <a:rPr lang="en-IN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Single key used for both encryption and decryption (AES-256).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Best for encrypting data in AWS services (e.g., S3, EBS, RDS).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Asymmetric Keys:</a:t>
            </a:r>
            <a:r>
              <a:rPr lang="en-IN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Pair of keys: Public key for encryption and private key for decryption (RSA and ECC).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Ideal for use cases like digital signatures or key wrapping.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3147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E8A1D-38B1-5DB8-2CA8-8455C0B9D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Does AWS KMS Work?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08956-6755-8C70-F424-CD9DBBBBF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Creating a Key: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Generate keys through the AWS KMS console, CLI, or SDKs.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Specify key policy to control access.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Encrypting Data: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AWS KMS API to encrypt data or generate data encryption keys (DEKs).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Decrypting Data: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KMS to decrypt encrypted data, ensuring only authorized users/services can access 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Storage: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KMS securely stores keys and is responsible for key lifecycle management.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5457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79DF0-9BBB-49A9-B9B7-12CF8188D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Encrypting Data with KMS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F0F20-4C44-2F79-DDDD-CD0C3D7A0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Encrypting Objects in S3:</a:t>
            </a:r>
            <a:r>
              <a:rPr lang="en-IN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Use SSE-KMS to encrypt data in S3 buckets with a KMS-managed key.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Encrypting EBS Volumes:</a:t>
            </a:r>
            <a:r>
              <a:rPr lang="en-IN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Enable EBS volume encryption with KMS to protect data at rest on EC2 instances.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RDS Database Encryption:</a:t>
            </a:r>
            <a:r>
              <a:rPr lang="en-IN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Use KMS to encrypt RDS databases, ensuring database content is encrypted at rest.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7720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9707-9E37-D2BF-C630-C4AB285F6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Management and Policies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AFFF8-61EC-6F7F-02E8-AD31D00A5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Policies: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Define access controls for KMS keys.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Specify who can use the key for encryption/decryption and who can manage the key.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IAM Policies: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AWS Identity and Access Management (IAM) policies to provide additional fine-grained permissions for interacting with KMS.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Access Control: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Manage permissions on a per-key basis with key policies and IAM roles to limit access to sensitive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1856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D28AC-7711-0B37-A885-1342F5BAA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Integrating KMS with Other AWS Services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1AB60-8A63-D01A-B5A3-8AA22D74B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AWS S3: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Store encrypted objects with SSE-KMS encryption.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AWS Lambda: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Use KMS to encrypt and decrypt sensitive data within Lambda functions.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Amazon RDS: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Integrate KMS to secure database backups, snapshots, and data at rest.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Amazon Redshift: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Use KMS to encrypt data in Amazon Redshift clusters.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342686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</TotalTime>
  <Words>788</Words>
  <Application>Microsoft Office PowerPoint</Application>
  <PresentationFormat>Widescreen</PresentationFormat>
  <Paragraphs>99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Bell MT</vt:lpstr>
      <vt:lpstr>Book Antiqua</vt:lpstr>
      <vt:lpstr>Gill Sans MT</vt:lpstr>
      <vt:lpstr>Gallery</vt:lpstr>
      <vt:lpstr>KEY MANAGEMNET SERVICE (KMS) </vt:lpstr>
      <vt:lpstr>AgenDA</vt:lpstr>
      <vt:lpstr>What is AWS KMS?</vt:lpstr>
      <vt:lpstr>Key Features of AWS KMS</vt:lpstr>
      <vt:lpstr>Types of Keys in KMS </vt:lpstr>
      <vt:lpstr>How Does AWS KMS Work? </vt:lpstr>
      <vt:lpstr>Encrypting Data with KMS </vt:lpstr>
      <vt:lpstr>Key Management and Policies </vt:lpstr>
      <vt:lpstr>Integrating KMS with Other AWS Services </vt:lpstr>
      <vt:lpstr>Best Practices for AWS KMS </vt:lpstr>
      <vt:lpstr>AWS KMS Pricing </vt:lpstr>
      <vt:lpstr>Security Considerations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RAHUL SAMALLA</dc:creator>
  <cp:lastModifiedBy>RAHUL SAMALLA</cp:lastModifiedBy>
  <cp:revision>3</cp:revision>
  <dcterms:created xsi:type="dcterms:W3CDTF">2025-03-11T19:14:14Z</dcterms:created>
  <dcterms:modified xsi:type="dcterms:W3CDTF">2025-03-11T19:26:43Z</dcterms:modified>
</cp:coreProperties>
</file>