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482" r:id="rId2"/>
    <p:sldId id="566" r:id="rId3"/>
    <p:sldId id="567" r:id="rId4"/>
    <p:sldId id="568" r:id="rId5"/>
    <p:sldId id="56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331" autoAdjust="0"/>
  </p:normalViewPr>
  <p:slideViewPr>
    <p:cSldViewPr>
      <p:cViewPr varScale="1">
        <p:scale>
          <a:sx n="72" d="100"/>
          <a:sy n="72" d="100"/>
        </p:scale>
        <p:origin x="-131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99DCC3-0F23-4E9D-BCA1-9F0AAF44AA76}" type="datetimeFigureOut">
              <a:rPr lang="en-IN" smtClean="0"/>
              <a:t>20-10-2015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65EF5-F892-47FD-836A-7C2FFED3B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253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752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3BA-4492-4FD6-92BB-D0327B6537A8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1F1-931E-4AC8-91A5-9983268F8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56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3BA-4492-4FD6-92BB-D0327B6537A8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1F1-931E-4AC8-91A5-9983268F8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64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3BA-4492-4FD6-92BB-D0327B6537A8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1F1-931E-4AC8-91A5-9983268F8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150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3BA-4492-4FD6-92BB-D0327B6537A8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1F1-931E-4AC8-91A5-9983268F8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96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3BA-4492-4FD6-92BB-D0327B6537A8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1F1-931E-4AC8-91A5-9983268F8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3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3BA-4492-4FD6-92BB-D0327B6537A8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1F1-931E-4AC8-91A5-9983268F8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5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3BA-4492-4FD6-92BB-D0327B6537A8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1F1-931E-4AC8-91A5-9983268F8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44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3BA-4492-4FD6-92BB-D0327B6537A8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1F1-931E-4AC8-91A5-9983268F8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41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3BA-4492-4FD6-92BB-D0327B6537A8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1F1-931E-4AC8-91A5-9983268F8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200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3BA-4492-4FD6-92BB-D0327B6537A8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1F1-931E-4AC8-91A5-9983268F8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50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3BA-4492-4FD6-92BB-D0327B6537A8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1F1-931E-4AC8-91A5-9983268F8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01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8E3BA-4492-4FD6-92BB-D0327B6537A8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D41F1-931E-4AC8-91A5-9983268F8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2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ganimate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orizontal Scroll 5"/>
          <p:cNvSpPr/>
          <p:nvPr/>
        </p:nvSpPr>
        <p:spPr bwMode="auto">
          <a:xfrm>
            <a:off x="1600200" y="2484189"/>
            <a:ext cx="5688632" cy="1651248"/>
          </a:xfrm>
          <a:prstGeom prst="horizontalScroll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6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9036050" y="1412875"/>
            <a:ext cx="107950" cy="54451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9036050" y="0"/>
            <a:ext cx="107950" cy="141287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77112" y="1524000"/>
            <a:ext cx="541172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400" dirty="0"/>
          </a:p>
          <a:p>
            <a:endParaRPr lang="en-IN" sz="4400" dirty="0"/>
          </a:p>
          <a:p>
            <a:pPr algn="ctr"/>
            <a:r>
              <a:rPr lang="en-IN" sz="4400" dirty="0" smtClean="0">
                <a:solidFill>
                  <a:srgbClr val="FFC000"/>
                </a:solidFill>
              </a:rPr>
              <a:t>Animation</a:t>
            </a:r>
            <a:endParaRPr lang="en-IN" sz="4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61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-124692" y="673575"/>
            <a:ext cx="9268691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dirty="0"/>
              <a:t>React provides a </a:t>
            </a:r>
            <a:r>
              <a:rPr lang="en-US" sz="2800" dirty="0" err="1">
                <a:solidFill>
                  <a:srgbClr val="FF0000"/>
                </a:solidFill>
              </a:rPr>
              <a:t>ReactTransitionGroup</a:t>
            </a:r>
            <a:r>
              <a:rPr lang="en-US" sz="2800" dirty="0"/>
              <a:t> </a:t>
            </a:r>
            <a:r>
              <a:rPr lang="en-US" sz="2800" dirty="0" err="1"/>
              <a:t>addon</a:t>
            </a:r>
            <a:r>
              <a:rPr lang="en-US" sz="2800" dirty="0"/>
              <a:t> component as a low-level API for </a:t>
            </a:r>
            <a:r>
              <a:rPr lang="en-US" sz="2800" dirty="0" smtClean="0"/>
              <a:t>animation </a:t>
            </a:r>
            <a:r>
              <a:rPr lang="en-US" sz="2800" dirty="0"/>
              <a:t> for easily implementing basic CSS animations and transitions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b="1" dirty="0"/>
              <a:t>High-level API: </a:t>
            </a:r>
            <a:r>
              <a:rPr lang="en-US" sz="2800" b="1" dirty="0" err="1" smtClean="0">
                <a:solidFill>
                  <a:srgbClr val="FF0000"/>
                </a:solidFill>
              </a:rPr>
              <a:t>ReactCSSTransitionGroup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sz="2800" dirty="0" err="1">
                <a:solidFill>
                  <a:srgbClr val="FF0000"/>
                </a:solidFill>
              </a:rPr>
              <a:t>ReactCSSTransitionGroup</a:t>
            </a:r>
            <a:r>
              <a:rPr lang="en-US" sz="2800" dirty="0"/>
              <a:t> is based on </a:t>
            </a:r>
            <a:r>
              <a:rPr lang="en-US" sz="2800" dirty="0" err="1">
                <a:solidFill>
                  <a:srgbClr val="FF0000"/>
                </a:solidFill>
              </a:rPr>
              <a:t>ReactTransitionGroup</a:t>
            </a:r>
            <a:r>
              <a:rPr lang="en-US" sz="2800" dirty="0"/>
              <a:t> and is an easy way to perform CSS transitions and animations when a React component enters or leaves the DOM. 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It's </a:t>
            </a:r>
            <a:r>
              <a:rPr lang="en-US" sz="2800" dirty="0"/>
              <a:t>inspired by the excellent </a:t>
            </a:r>
            <a:r>
              <a:rPr lang="en-US" sz="2800" dirty="0" err="1">
                <a:hlinkClick r:id="rId3"/>
              </a:rPr>
              <a:t>ng</a:t>
            </a:r>
            <a:r>
              <a:rPr lang="en-US" sz="2800" dirty="0">
                <a:hlinkClick r:id="rId3"/>
              </a:rPr>
              <a:t>-animate</a:t>
            </a:r>
            <a:r>
              <a:rPr lang="en-US" sz="2800" dirty="0"/>
              <a:t> library.</a:t>
            </a:r>
          </a:p>
          <a:p>
            <a:pPr marL="0" indent="0">
              <a:buNone/>
            </a:pPr>
            <a:endParaRPr lang="en-US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0" y="2563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0"/>
            <a:ext cx="8257308" cy="4849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React - </a:t>
            </a:r>
            <a:r>
              <a:rPr lang="en-US" b="1" dirty="0" smtClean="0">
                <a:solidFill>
                  <a:srgbClr val="002060"/>
                </a:solidFill>
              </a:rPr>
              <a:t>Animation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20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-124692" y="673575"/>
            <a:ext cx="9268691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dirty="0" err="1">
                <a:solidFill>
                  <a:srgbClr val="FF0000"/>
                </a:solidFill>
              </a:rPr>
              <a:t>ReactCSSTransitionGroup</a:t>
            </a:r>
            <a:r>
              <a:rPr lang="en-US" sz="2800" dirty="0"/>
              <a:t> is the interface to </a:t>
            </a:r>
            <a:r>
              <a:rPr lang="en-US" sz="2800" dirty="0" err="1">
                <a:solidFill>
                  <a:srgbClr val="FF0000"/>
                </a:solidFill>
              </a:rPr>
              <a:t>ReactTransitions</a:t>
            </a:r>
            <a:r>
              <a:rPr lang="en-US" sz="2800" dirty="0"/>
              <a:t>. 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This </a:t>
            </a:r>
            <a:r>
              <a:rPr lang="en-US" sz="2800" dirty="0"/>
              <a:t>is a simple element that wraps all of the components you are interested in animating</a:t>
            </a:r>
            <a:endParaRPr lang="en-US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r>
              <a:rPr lang="en-US" sz="20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Animation .html</a:t>
            </a:r>
            <a:endParaRPr lang="en-US" sz="2000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0" y="2563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0"/>
            <a:ext cx="8257308" cy="4849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React - </a:t>
            </a:r>
            <a:r>
              <a:rPr lang="en-US" b="1" dirty="0" smtClean="0">
                <a:solidFill>
                  <a:srgbClr val="002060"/>
                </a:solidFill>
              </a:rPr>
              <a:t>Animation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33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-124692" y="673575"/>
            <a:ext cx="9268691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Animate Initial Mounting</a:t>
            </a:r>
          </a:p>
          <a:p>
            <a:r>
              <a:rPr lang="en-US" sz="2800" dirty="0" err="1">
                <a:solidFill>
                  <a:srgbClr val="FF0000"/>
                </a:solidFill>
              </a:rPr>
              <a:t>ReactCSSTransitionGroup</a:t>
            </a:r>
            <a:r>
              <a:rPr lang="en-US" sz="2800" dirty="0"/>
              <a:t> provides the optional prop </a:t>
            </a:r>
            <a:r>
              <a:rPr lang="en-US" sz="2800" dirty="0" err="1">
                <a:solidFill>
                  <a:srgbClr val="FF0000"/>
                </a:solidFill>
              </a:rPr>
              <a:t>transitionAppear</a:t>
            </a:r>
            <a:r>
              <a:rPr lang="en-US" sz="2800" dirty="0"/>
              <a:t>, to add an extra transition phase at the initial mount of the component. </a:t>
            </a:r>
            <a:endParaRPr lang="en-US" sz="2800" dirty="0" smtClean="0"/>
          </a:p>
          <a:p>
            <a:pPr marL="400050" lvl="1" indent="0">
              <a:buNone/>
            </a:pPr>
            <a:endParaRPr lang="en-US" sz="2400" dirty="0" smtClean="0"/>
          </a:p>
          <a:p>
            <a:pPr marL="400050" lvl="1" indent="0">
              <a:buNone/>
            </a:pPr>
            <a:r>
              <a:rPr lang="en-US" sz="2400" dirty="0" smtClean="0"/>
              <a:t>render</a:t>
            </a:r>
            <a:r>
              <a:rPr lang="en-US" sz="2400" dirty="0"/>
              <a:t>: function() {    </a:t>
            </a:r>
            <a:endParaRPr lang="en-US" sz="2400" dirty="0" smtClean="0"/>
          </a:p>
          <a:p>
            <a:pPr marL="400050" lvl="1" indent="0">
              <a:buNone/>
            </a:pPr>
            <a:r>
              <a:rPr lang="en-US" sz="2400" dirty="0" smtClean="0"/>
              <a:t>return </a:t>
            </a:r>
            <a:r>
              <a:rPr lang="en-US" sz="2400" dirty="0"/>
              <a:t>(      </a:t>
            </a:r>
            <a:endParaRPr lang="en-US" sz="2400" dirty="0" smtClean="0"/>
          </a:p>
          <a:p>
            <a:pPr marL="400050" lvl="1" indent="0">
              <a:buNone/>
            </a:pPr>
            <a:r>
              <a:rPr lang="en-US" sz="2400" dirty="0" smtClean="0"/>
              <a:t>&lt;</a:t>
            </a:r>
            <a:r>
              <a:rPr lang="en-US" sz="2400" dirty="0" err="1"/>
              <a:t>ReactCSSTransitionGroup</a:t>
            </a:r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dirty="0" err="1" smtClean="0"/>
              <a:t>transitionName</a:t>
            </a:r>
            <a:r>
              <a:rPr lang="en-US" sz="2400" dirty="0"/>
              <a:t>="example" </a:t>
            </a:r>
            <a:r>
              <a:rPr lang="en-US" sz="2400" dirty="0" err="1"/>
              <a:t>transitionAppear</a:t>
            </a:r>
            <a:r>
              <a:rPr lang="en-US" sz="2400" dirty="0"/>
              <a:t>={true}&gt;     </a:t>
            </a:r>
            <a:endParaRPr lang="en-US" sz="2400" dirty="0" smtClean="0"/>
          </a:p>
          <a:p>
            <a:pPr marL="400050" lvl="1" indent="0">
              <a:buNone/>
            </a:pPr>
            <a:r>
              <a:rPr lang="en-US" sz="2400" dirty="0" smtClean="0"/>
              <a:t>   </a:t>
            </a:r>
            <a:r>
              <a:rPr lang="en-US" sz="2400" dirty="0"/>
              <a:t>&lt;h1&gt;Fading at Initial Mount&lt;/h1&gt;      </a:t>
            </a:r>
            <a:endParaRPr lang="en-US" sz="2400" dirty="0" smtClean="0"/>
          </a:p>
          <a:p>
            <a:pPr marL="400050" lvl="1" indent="0">
              <a:buNone/>
            </a:pPr>
            <a:r>
              <a:rPr lang="en-US" sz="2400" dirty="0" smtClean="0"/>
              <a:t>&lt;/</a:t>
            </a:r>
            <a:r>
              <a:rPr lang="en-US" sz="2400" dirty="0" err="1"/>
              <a:t>ReactCSSTransitionGroup</a:t>
            </a:r>
            <a:r>
              <a:rPr lang="en-US" sz="2400" dirty="0"/>
              <a:t>&gt;    ); </a:t>
            </a:r>
            <a:r>
              <a:rPr lang="en-US" sz="2400" dirty="0" smtClean="0"/>
              <a:t> </a:t>
            </a:r>
            <a:r>
              <a:rPr lang="en-US" sz="2400" dirty="0"/>
              <a:t>}</a:t>
            </a:r>
            <a:endParaRPr lang="en-US" sz="1600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0" y="2563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0"/>
            <a:ext cx="8257308" cy="4849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React - </a:t>
            </a:r>
            <a:r>
              <a:rPr lang="en-US" b="1" dirty="0" smtClean="0">
                <a:solidFill>
                  <a:srgbClr val="002060"/>
                </a:solidFill>
              </a:rPr>
              <a:t>Animation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29200" y="4495800"/>
            <a:ext cx="4267200" cy="22467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.example-appear {  </a:t>
            </a:r>
            <a:endParaRPr lang="en-US" sz="2000" b="1" dirty="0" smtClean="0"/>
          </a:p>
          <a:p>
            <a:r>
              <a:rPr lang="en-US" sz="2000" b="1" dirty="0" smtClean="0"/>
              <a:t>opacity</a:t>
            </a:r>
            <a:r>
              <a:rPr lang="en-US" sz="2000" b="1" dirty="0"/>
              <a:t>: 0.01; </a:t>
            </a:r>
            <a:endParaRPr lang="en-US" sz="2000" b="1" dirty="0" smtClean="0"/>
          </a:p>
          <a:p>
            <a:r>
              <a:rPr lang="en-US" sz="2000" b="1" dirty="0" smtClean="0"/>
              <a:t> </a:t>
            </a:r>
            <a:r>
              <a:rPr lang="en-US" sz="2000" b="1" dirty="0"/>
              <a:t>transition: opacity .5s ease-in</a:t>
            </a:r>
            <a:r>
              <a:rPr lang="en-US" sz="2000" b="1" dirty="0" smtClean="0"/>
              <a:t>;</a:t>
            </a:r>
          </a:p>
          <a:p>
            <a:r>
              <a:rPr lang="en-US" sz="2000" b="1" dirty="0" smtClean="0"/>
              <a:t>}</a:t>
            </a:r>
          </a:p>
          <a:p>
            <a:r>
              <a:rPr lang="en-US" sz="2000" b="1" dirty="0"/>
              <a:t> .</a:t>
            </a:r>
            <a:r>
              <a:rPr lang="en-US" sz="2000" b="1" dirty="0" smtClean="0"/>
              <a:t>example-</a:t>
            </a:r>
            <a:r>
              <a:rPr lang="en-US" sz="2000" b="1" dirty="0" err="1" smtClean="0"/>
              <a:t>appear.example</a:t>
            </a:r>
            <a:r>
              <a:rPr lang="en-US" sz="2000" b="1" dirty="0" smtClean="0"/>
              <a:t>-appear-active</a:t>
            </a:r>
          </a:p>
          <a:p>
            <a:r>
              <a:rPr lang="en-US" sz="2000" b="1" dirty="0" smtClean="0"/>
              <a:t> </a:t>
            </a:r>
            <a:r>
              <a:rPr lang="en-US" sz="2000" b="1" dirty="0"/>
              <a:t>{  opacity: 1;}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85123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-124692" y="673575"/>
            <a:ext cx="9268691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Disabling Animations</a:t>
            </a:r>
          </a:p>
          <a:p>
            <a:r>
              <a:rPr lang="en-US" sz="2800" dirty="0"/>
              <a:t>You can disable animating enter or leave animations if you want. 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For </a:t>
            </a:r>
            <a:r>
              <a:rPr lang="en-US" sz="2800" dirty="0"/>
              <a:t>example, sometimes you may want an enter animation and no leave animation, but </a:t>
            </a:r>
            <a:r>
              <a:rPr lang="en-US" sz="2800" dirty="0" err="1"/>
              <a:t>ReactCSSTransitionGroupwaits</a:t>
            </a:r>
            <a:r>
              <a:rPr lang="en-US" sz="2800" dirty="0"/>
              <a:t> for an animation to complete before removing your DOM node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dirty="0" err="1" smtClean="0">
                <a:solidFill>
                  <a:srgbClr val="FF0000"/>
                </a:solidFill>
              </a:rPr>
              <a:t>addtransitionEnter</a:t>
            </a:r>
            <a:r>
              <a:rPr lang="en-US" sz="2800" dirty="0">
                <a:solidFill>
                  <a:srgbClr val="FF0000"/>
                </a:solidFill>
              </a:rPr>
              <a:t>={false}</a:t>
            </a:r>
            <a:r>
              <a:rPr lang="en-US" sz="2800" dirty="0"/>
              <a:t> or </a:t>
            </a:r>
            <a:r>
              <a:rPr lang="en-US" sz="2800" dirty="0" err="1">
                <a:solidFill>
                  <a:srgbClr val="FF0000"/>
                </a:solidFill>
              </a:rPr>
              <a:t>transitionLeave</a:t>
            </a:r>
            <a:r>
              <a:rPr lang="en-US" sz="2800" dirty="0">
                <a:solidFill>
                  <a:srgbClr val="FF0000"/>
                </a:solidFill>
              </a:rPr>
              <a:t>={false}</a:t>
            </a:r>
            <a:r>
              <a:rPr lang="en-US" sz="2800" dirty="0"/>
              <a:t> props to </a:t>
            </a:r>
            <a:r>
              <a:rPr lang="en-US" sz="2800" dirty="0" err="1"/>
              <a:t>ReactCSSTransitionGroupto</a:t>
            </a:r>
            <a:r>
              <a:rPr lang="en-US" sz="2800" dirty="0"/>
              <a:t> disable these animations.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0" y="2563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0"/>
            <a:ext cx="8257308" cy="4849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React - </a:t>
            </a:r>
            <a:r>
              <a:rPr lang="en-US" b="1" dirty="0" smtClean="0">
                <a:solidFill>
                  <a:srgbClr val="002060"/>
                </a:solidFill>
              </a:rPr>
              <a:t>Animation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21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2315</TotalTime>
  <Words>48</Words>
  <Application>Microsoft Office PowerPoint</Application>
  <PresentationFormat>On-screen Show (4:3)</PresentationFormat>
  <Paragraphs>51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Administrator</cp:lastModifiedBy>
  <cp:revision>1412</cp:revision>
  <dcterms:created xsi:type="dcterms:W3CDTF">2011-02-15T15:40:35Z</dcterms:created>
  <dcterms:modified xsi:type="dcterms:W3CDTF">2015-10-21T03:53:18Z</dcterms:modified>
</cp:coreProperties>
</file>