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82" r:id="rId2"/>
    <p:sldId id="524" r:id="rId3"/>
    <p:sldId id="525" r:id="rId4"/>
    <p:sldId id="526" r:id="rId5"/>
    <p:sldId id="527" r:id="rId6"/>
    <p:sldId id="52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22-10-2015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ilyjs.com/2010/10/18/modul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quirejs.org/docs/whyam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media.github.io/superagen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075" y="6356350"/>
            <a:ext cx="822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>
              <a:solidFill>
                <a:srgbClr val="729FCF"/>
              </a:solidFill>
              <a:latin typeface="Ubuntu Medium" charset="0"/>
            </a:endParaRPr>
          </a:p>
        </p:txBody>
      </p:sp>
      <p:sp>
        <p:nvSpPr>
          <p:cNvPr id="6" name="Horizontal Scroll 5"/>
          <p:cNvSpPr/>
          <p:nvPr/>
        </p:nvSpPr>
        <p:spPr bwMode="auto">
          <a:xfrm>
            <a:off x="1537944" y="2554195"/>
            <a:ext cx="5688632" cy="1651248"/>
          </a:xfrm>
          <a:prstGeom prst="horizontalScroll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36050" y="1412875"/>
            <a:ext cx="107950" cy="544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036050" y="0"/>
            <a:ext cx="107950" cy="1412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1676400"/>
            <a:ext cx="5411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endParaRPr lang="en-IN" sz="4400" dirty="0"/>
          </a:p>
          <a:p>
            <a:pPr algn="ctr"/>
            <a:r>
              <a:rPr lang="en-IN" sz="4400" dirty="0" err="1" smtClean="0">
                <a:solidFill>
                  <a:srgbClr val="FFC000"/>
                </a:solidFill>
              </a:rPr>
              <a:t>Browserify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what is a module?</a:t>
            </a:r>
          </a:p>
          <a:p>
            <a:r>
              <a:rPr lang="en-US" sz="2800" dirty="0" smtClean="0"/>
              <a:t>Module  </a:t>
            </a:r>
            <a:r>
              <a:rPr lang="en-US" sz="2800" dirty="0"/>
              <a:t>is an isolated and arbitrarily complex piece of code.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may or may not include other modules, and it explicitly exports objects or functions to the code that includes it.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splitting </a:t>
            </a:r>
            <a:r>
              <a:rPr lang="en-US" sz="2800" dirty="0" smtClean="0"/>
              <a:t>source </a:t>
            </a:r>
            <a:r>
              <a:rPr lang="en-US" sz="2800" dirty="0"/>
              <a:t>into separate </a:t>
            </a:r>
            <a:r>
              <a:rPr lang="en-US" sz="2800" dirty="0" err="1"/>
              <a:t>js</a:t>
            </a:r>
            <a:r>
              <a:rPr lang="en-US" sz="2800" dirty="0"/>
              <a:t> files, and including them in script </a:t>
            </a:r>
            <a:r>
              <a:rPr lang="en-US" sz="2800" dirty="0" smtClean="0"/>
              <a:t>tags</a:t>
            </a:r>
            <a:r>
              <a:rPr lang="en-US" sz="2800" dirty="0"/>
              <a:t> </a:t>
            </a:r>
            <a:r>
              <a:rPr lang="en-US" sz="2800" dirty="0" smtClean="0"/>
              <a:t>to  </a:t>
            </a:r>
            <a:r>
              <a:rPr lang="en-US" sz="2800" dirty="0"/>
              <a:t>reuse code </a:t>
            </a:r>
            <a:r>
              <a:rPr lang="en-US" sz="2800" dirty="0" smtClean="0"/>
              <a:t> so  </a:t>
            </a:r>
            <a:r>
              <a:rPr lang="en-US" sz="2800" dirty="0"/>
              <a:t>not pollute </a:t>
            </a:r>
            <a:r>
              <a:rPr lang="en-US" sz="2800" dirty="0" smtClean="0"/>
              <a:t>global </a:t>
            </a:r>
            <a:r>
              <a:rPr lang="en-US" sz="2800" dirty="0"/>
              <a:t>scope, and </a:t>
            </a:r>
            <a:r>
              <a:rPr lang="en-US" sz="2800" dirty="0" smtClean="0"/>
              <a:t>to </a:t>
            </a:r>
            <a:r>
              <a:rPr lang="en-US" sz="2800" dirty="0"/>
              <a:t>test.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Browserify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Javascript</a:t>
            </a:r>
            <a:r>
              <a:rPr lang="en-US" sz="2800" dirty="0" smtClean="0"/>
              <a:t> does not  have native  way of defining modules.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most </a:t>
            </a:r>
            <a:r>
              <a:rPr lang="en-US" sz="2800" dirty="0"/>
              <a:t>popular are the </a:t>
            </a:r>
            <a:r>
              <a:rPr lang="en-US" sz="2800" u="sng" dirty="0" err="1">
                <a:hlinkClick r:id="rId3"/>
              </a:rPr>
              <a:t>CommonJS</a:t>
            </a:r>
            <a:r>
              <a:rPr lang="en-US" sz="2800" dirty="0"/>
              <a:t> specification, which is used by node.js and </a:t>
            </a:r>
            <a:r>
              <a:rPr lang="en-US" sz="2800" dirty="0" err="1"/>
              <a:t>browserify</a:t>
            </a:r>
            <a:r>
              <a:rPr lang="en-US" sz="2800" dirty="0"/>
              <a:t>, and </a:t>
            </a:r>
            <a:r>
              <a:rPr lang="en-US" sz="2800" u="sng" dirty="0">
                <a:hlinkClick r:id="rId4"/>
              </a:rPr>
              <a:t>AMD</a:t>
            </a:r>
            <a:r>
              <a:rPr lang="en-US" sz="2800" dirty="0"/>
              <a:t> which is used by asynchronous libraries like require.js.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Browserify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What is </a:t>
            </a:r>
            <a:r>
              <a:rPr lang="en-US" sz="2800" b="1" dirty="0" err="1">
                <a:solidFill>
                  <a:srgbClr val="FF0000"/>
                </a:solidFill>
              </a:rPr>
              <a:t>browserify</a:t>
            </a:r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Web browsers are unable to load </a:t>
            </a:r>
            <a:r>
              <a:rPr lang="en-US" sz="2800" dirty="0" err="1"/>
              <a:t>CommonJS</a:t>
            </a:r>
            <a:r>
              <a:rPr lang="en-US" sz="2800" dirty="0"/>
              <a:t> modules directly, because it would require the entire page to freeze while a module is </a:t>
            </a:r>
            <a:r>
              <a:rPr lang="en-US" sz="2800" dirty="0" smtClean="0"/>
              <a:t>downloaded</a:t>
            </a:r>
          </a:p>
          <a:p>
            <a:endParaRPr lang="en-US" sz="2800" dirty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Browserify</a:t>
            </a:r>
            <a:r>
              <a:rPr lang="en-US" sz="2800" dirty="0" smtClean="0"/>
              <a:t> </a:t>
            </a:r>
            <a:r>
              <a:rPr lang="en-US" sz="2800" dirty="0"/>
              <a:t>is a utility </a:t>
            </a:r>
            <a:r>
              <a:rPr lang="en-US" sz="2800" dirty="0" smtClean="0"/>
              <a:t> to write  </a:t>
            </a:r>
            <a:r>
              <a:rPr lang="en-US" sz="2800" dirty="0"/>
              <a:t>JavaScript as if modules are supported by the </a:t>
            </a:r>
            <a:r>
              <a:rPr lang="en-US" sz="2800" dirty="0" smtClean="0"/>
              <a:t>browser, and </a:t>
            </a:r>
            <a:r>
              <a:rPr lang="en-US" sz="2800" dirty="0"/>
              <a:t>compiles </a:t>
            </a:r>
            <a:r>
              <a:rPr lang="en-US" sz="2800" dirty="0" smtClean="0"/>
              <a:t> </a:t>
            </a:r>
            <a:r>
              <a:rPr lang="en-US" sz="2800" dirty="0"/>
              <a:t>code together with the modules </a:t>
            </a:r>
            <a:r>
              <a:rPr lang="en-US" sz="2800" dirty="0" smtClean="0"/>
              <a:t>used </a:t>
            </a:r>
            <a:r>
              <a:rPr lang="en-US" sz="2800" dirty="0"/>
              <a:t>into a single </a:t>
            </a:r>
            <a:r>
              <a:rPr lang="en-US" sz="2800" dirty="0" err="1"/>
              <a:t>js</a:t>
            </a:r>
            <a:r>
              <a:rPr lang="en-US" sz="2800" dirty="0"/>
              <a:t> file that </a:t>
            </a:r>
            <a:r>
              <a:rPr lang="en-US" sz="2800" dirty="0" smtClean="0"/>
              <a:t>is included </a:t>
            </a:r>
            <a:r>
              <a:rPr lang="en-US" sz="2800" dirty="0"/>
              <a:t>as a script in </a:t>
            </a:r>
            <a:r>
              <a:rPr lang="en-US" sz="2800" dirty="0" smtClean="0"/>
              <a:t>web </a:t>
            </a:r>
            <a:r>
              <a:rPr lang="en-US" sz="2800" dirty="0"/>
              <a:t>page.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r>
              <a:rPr lang="en-US" sz="2000" dirty="0"/>
              <a:t>With </a:t>
            </a:r>
            <a:r>
              <a:rPr lang="en-US" sz="2000" dirty="0" err="1"/>
              <a:t>browserify</a:t>
            </a:r>
            <a:r>
              <a:rPr lang="en-US" sz="2000" dirty="0"/>
              <a:t> </a:t>
            </a:r>
            <a:r>
              <a:rPr lang="en-US" sz="2000" dirty="0" smtClean="0"/>
              <a:t>easily </a:t>
            </a:r>
            <a:r>
              <a:rPr lang="en-US" sz="2000" dirty="0"/>
              <a:t>modularize </a:t>
            </a:r>
            <a:r>
              <a:rPr lang="en-US" sz="2000" dirty="0" smtClean="0"/>
              <a:t>apps</a:t>
            </a:r>
            <a:r>
              <a:rPr lang="en-US" sz="2000" dirty="0"/>
              <a:t>, </a:t>
            </a:r>
            <a:r>
              <a:rPr lang="en-US" sz="2000" dirty="0" smtClean="0"/>
              <a:t>and lets to  </a:t>
            </a:r>
            <a:r>
              <a:rPr lang="en-US" sz="2000" dirty="0"/>
              <a:t>use all </a:t>
            </a:r>
            <a:r>
              <a:rPr lang="en-US" sz="2000" dirty="0" smtClean="0"/>
              <a:t> </a:t>
            </a:r>
            <a:r>
              <a:rPr lang="en-US" sz="2000" dirty="0"/>
              <a:t>libraries written for node.js in much the same way.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Browserify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Installing it</a:t>
            </a:r>
          </a:p>
          <a:p>
            <a:r>
              <a:rPr lang="en-US" sz="2800" dirty="0"/>
              <a:t>To use </a:t>
            </a:r>
            <a:r>
              <a:rPr lang="en-US" sz="2800" dirty="0" err="1"/>
              <a:t>browserify</a:t>
            </a:r>
            <a:r>
              <a:rPr lang="en-US" sz="2800" dirty="0"/>
              <a:t>, </a:t>
            </a:r>
            <a:r>
              <a:rPr lang="en-US" sz="2800" dirty="0" smtClean="0"/>
              <a:t>install node.js </a:t>
            </a:r>
            <a:r>
              <a:rPr lang="en-US" sz="2800" dirty="0"/>
              <a:t>and </a:t>
            </a:r>
            <a:r>
              <a:rPr lang="en-US" sz="2800" dirty="0" err="1"/>
              <a:t>npm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npm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install </a:t>
            </a:r>
            <a:r>
              <a:rPr lang="en-US" sz="2800" dirty="0" smtClean="0">
                <a:solidFill>
                  <a:srgbClr val="FF0000"/>
                </a:solidFill>
              </a:rPr>
              <a:t> -</a:t>
            </a:r>
            <a:r>
              <a:rPr lang="en-US" sz="2800" dirty="0">
                <a:solidFill>
                  <a:srgbClr val="FF0000"/>
                </a:solidFill>
              </a:rPr>
              <a:t>g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browserify</a:t>
            </a:r>
            <a:r>
              <a:rPr lang="en-US" sz="2800" dirty="0" smtClean="0">
                <a:solidFill>
                  <a:srgbClr val="FF0000"/>
                </a:solidFill>
              </a:rPr>
              <a:t>  minify</a:t>
            </a:r>
          </a:p>
          <a:p>
            <a:endParaRPr lang="en-US" sz="2800" dirty="0"/>
          </a:p>
          <a:p>
            <a:r>
              <a:rPr lang="en-US" sz="2800" dirty="0" smtClean="0"/>
              <a:t>This </a:t>
            </a:r>
            <a:r>
              <a:rPr lang="en-US" sz="2800" dirty="0"/>
              <a:t>will fetch the packages, and will set up the </a:t>
            </a:r>
            <a:r>
              <a:rPr lang="en-US" sz="2800" dirty="0" err="1"/>
              <a:t>browserify</a:t>
            </a:r>
            <a:r>
              <a:rPr lang="en-US" sz="2800" dirty="0"/>
              <a:t> and minify commands 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Browserify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small </a:t>
            </a:r>
            <a:r>
              <a:rPr lang="en-US" sz="2800" dirty="0"/>
              <a:t>modular app, which loads a JSON file with movies via AJAX, and lets users purchase movie tickets by writing commands in their browser’s </a:t>
            </a:r>
            <a:r>
              <a:rPr lang="en-US" sz="2800" dirty="0" err="1"/>
              <a:t>dev</a:t>
            </a:r>
            <a:r>
              <a:rPr lang="en-US" sz="2800" dirty="0"/>
              <a:t> tools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To demonstrate how </a:t>
            </a:r>
            <a:r>
              <a:rPr lang="en-US" sz="2800" dirty="0" err="1"/>
              <a:t>Browserify</a:t>
            </a:r>
            <a:r>
              <a:rPr lang="en-US" sz="2800" dirty="0"/>
              <a:t> works with libraries, I will include the </a:t>
            </a:r>
            <a:r>
              <a:rPr lang="en-US" sz="2800" u="sng" dirty="0" err="1">
                <a:hlinkClick r:id="rId3"/>
              </a:rPr>
              <a:t>superagent</a:t>
            </a:r>
            <a:r>
              <a:rPr lang="en-US" sz="2800" dirty="0"/>
              <a:t> AJAX library.</a:t>
            </a:r>
          </a:p>
          <a:p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install </a:t>
            </a:r>
            <a:r>
              <a:rPr lang="en-US" sz="2800" dirty="0" err="1"/>
              <a:t>superagent</a:t>
            </a:r>
            <a:r>
              <a:rPr lang="en-US" sz="2800" dirty="0"/>
              <a:t>, type this command in your terminal: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npm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install </a:t>
            </a:r>
            <a:r>
              <a:rPr lang="en-US" sz="2800" dirty="0" err="1" smtClean="0">
                <a:solidFill>
                  <a:srgbClr val="FF0000"/>
                </a:solidFill>
              </a:rPr>
              <a:t>superagent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Demo : </a:t>
            </a:r>
            <a:r>
              <a:rPr lang="en-US" sz="2800" dirty="0" err="1" smtClean="0">
                <a:solidFill>
                  <a:srgbClr val="FF0000"/>
                </a:solidFill>
              </a:rPr>
              <a:t>Browserify</a:t>
            </a:r>
            <a:r>
              <a:rPr lang="en-US" sz="2800" smtClean="0">
                <a:solidFill>
                  <a:srgbClr val="FF0000"/>
                </a:solidFill>
              </a:rPr>
              <a:t>/……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Browserify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234</Words>
  <Application>Microsoft Office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1366</cp:revision>
  <dcterms:created xsi:type="dcterms:W3CDTF">2011-02-15T15:40:35Z</dcterms:created>
  <dcterms:modified xsi:type="dcterms:W3CDTF">2015-10-22T07:23:30Z</dcterms:modified>
</cp:coreProperties>
</file>