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67" r:id="rId2"/>
    <p:sldId id="534" r:id="rId3"/>
    <p:sldId id="580" r:id="rId4"/>
    <p:sldId id="535" r:id="rId5"/>
    <p:sldId id="536" r:id="rId6"/>
    <p:sldId id="568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69" r:id="rId18"/>
    <p:sldId id="57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23-10-2015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sk.scotch.io/2014/10/hKbN2q6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getting-to-know-flux-the-react-js-architecture#stor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sk.scotch.io/2014/10/rHwGUog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getting-to-know-flux-the-react-js-architecture#action-creators-&amp;-ac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getting-to-know-flux-the-react-js-architecture#controller-vie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sk.scotch.io/2014/10/4tBnC0e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sk.scotch.io/2014/10/duZH2Sz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learning-react-getting-started-and-concepts#unidirectional-data-flo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sk.scotch.io/2014/10/V70cSEC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7709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25146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2514600"/>
            <a:ext cx="8257308" cy="484909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FLUX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hKbN2q6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90600"/>
            <a:ext cx="71247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u="sng" dirty="0" smtClean="0">
                <a:hlinkClick r:id="rId3"/>
              </a:rPr>
              <a:t>Stores</a:t>
            </a:r>
            <a:endParaRPr lang="en-US" sz="2800" b="1" u="sng" dirty="0" smtClean="0"/>
          </a:p>
          <a:p>
            <a:endParaRPr lang="en-US" sz="2800" b="1" dirty="0"/>
          </a:p>
          <a:p>
            <a:r>
              <a:rPr lang="en-US" sz="2800" dirty="0"/>
              <a:t>In Flux, Stores manage application state for a particular domain within </a:t>
            </a:r>
            <a:r>
              <a:rPr lang="en-US" sz="2800" dirty="0" smtClean="0"/>
              <a:t>application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From </a:t>
            </a:r>
            <a:r>
              <a:rPr lang="en-US" sz="2800" dirty="0"/>
              <a:t>a high level, this basically means that per app section, stores manage the data, data retrieval methods and dispatcher callbacks.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rHwGUo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77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u="sng" dirty="0">
                <a:hlinkClick r:id="rId3"/>
              </a:rPr>
              <a:t>Action Creators &amp; </a:t>
            </a:r>
            <a:r>
              <a:rPr lang="en-US" sz="2800" b="1" u="sng" dirty="0" smtClean="0">
                <a:hlinkClick r:id="rId3"/>
              </a:rPr>
              <a:t>Actions</a:t>
            </a:r>
            <a:endParaRPr lang="en-US" sz="2800" b="1" u="sng" dirty="0" smtClean="0"/>
          </a:p>
          <a:p>
            <a:endParaRPr lang="en-US" sz="2800" b="1" dirty="0"/>
          </a:p>
          <a:p>
            <a:r>
              <a:rPr lang="en-US" sz="2800" dirty="0"/>
              <a:t>Action Creators are collections of methods that are called within views </a:t>
            </a:r>
            <a:r>
              <a:rPr lang="en-US" sz="2800" dirty="0" smtClean="0"/>
              <a:t>to </a:t>
            </a:r>
            <a:r>
              <a:rPr lang="en-US" sz="2800" dirty="0"/>
              <a:t>send actions to the Dispatcher. </a:t>
            </a:r>
            <a:endParaRPr lang="en-US" sz="2800" dirty="0" smtClean="0"/>
          </a:p>
          <a:p>
            <a:r>
              <a:rPr lang="en-US" sz="2800" dirty="0" smtClean="0"/>
              <a:t>Actions </a:t>
            </a:r>
            <a:r>
              <a:rPr lang="en-US" sz="2800" dirty="0"/>
              <a:t>are the actual payloads that are delivered via the </a:t>
            </a:r>
            <a:r>
              <a:rPr lang="en-US" sz="2800" dirty="0" smtClean="0"/>
              <a:t>dispatcher.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u="sng" dirty="0">
                <a:hlinkClick r:id="rId3"/>
              </a:rPr>
              <a:t>Controller </a:t>
            </a:r>
            <a:r>
              <a:rPr lang="en-US" sz="2800" b="1" u="sng" dirty="0" smtClean="0">
                <a:hlinkClick r:id="rId3"/>
              </a:rPr>
              <a:t>Views</a:t>
            </a:r>
            <a:endParaRPr lang="en-US" sz="2800" b="1" u="sng" dirty="0" smtClean="0"/>
          </a:p>
          <a:p>
            <a:endParaRPr lang="en-US" sz="2800" b="1" dirty="0"/>
          </a:p>
          <a:p>
            <a:r>
              <a:rPr lang="en-US" sz="2800" dirty="0"/>
              <a:t>Controller views are really just React components that listen to change events and retrieve Application state from Stores.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They </a:t>
            </a:r>
            <a:r>
              <a:rPr lang="en-US" sz="2800" dirty="0"/>
              <a:t>then pass that data down to their child components via props.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562600" y="4343400"/>
            <a:ext cx="1981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 descr="4tBnC0e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4" y="838200"/>
            <a:ext cx="6463145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1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Flow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 descr="duZH2Sz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400800" cy="644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2999"/>
            <a:ext cx="6400800" cy="463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 descr="Interac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27381"/>
            <a:ext cx="8562109" cy="6178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" y="836194"/>
            <a:ext cx="9105048" cy="4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6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flux-cha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66071"/>
            <a:ext cx="7924799" cy="4489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8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73574"/>
            <a:ext cx="9052871" cy="60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" y="673575"/>
            <a:ext cx="909630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1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636" y="609600"/>
            <a:ext cx="8817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DISPATCHER</a:t>
            </a:r>
          </a:p>
          <a:p>
            <a:r>
              <a:rPr lang="en-US" sz="2400" dirty="0"/>
              <a:t>The dispatcher is a message-bus service that propagates events from views to stores. It has no application logic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2" y="2002357"/>
            <a:ext cx="9558884" cy="477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1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898" y="1549380"/>
            <a:ext cx="8817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 smtClean="0">
                <a:solidFill>
                  <a:srgbClr val="FF0000"/>
                </a:solidFill>
              </a:rPr>
              <a:t>STORE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 store contains application logic and state for a particular domain. It registers itself with the dispatcher to be notified about the events flowing through the system. The store then updates itself based on those </a:t>
            </a:r>
            <a:r>
              <a:rPr lang="en-US" sz="2400" dirty="0" smtClean="0"/>
              <a:t>events.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2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3575"/>
            <a:ext cx="8991600" cy="624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687316"/>
            <a:ext cx="8963891" cy="597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" y="1752600"/>
            <a:ext cx="9949877" cy="304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Angular with FLUX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" y="673574"/>
            <a:ext cx="9778048" cy="48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4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u="sng" dirty="0" smtClean="0">
                <a:hlinkClick r:id="rId3"/>
              </a:rPr>
              <a:t>Unidirectional </a:t>
            </a:r>
            <a:r>
              <a:rPr lang="en-US" sz="2800" b="1" u="sng" dirty="0">
                <a:hlinkClick r:id="rId3"/>
              </a:rPr>
              <a:t>Data Flow</a:t>
            </a:r>
            <a:endParaRPr lang="en-US" sz="2800" b="1" dirty="0"/>
          </a:p>
          <a:p>
            <a:r>
              <a:rPr lang="en-US" sz="2800" dirty="0"/>
              <a:t>In React, application data flows </a:t>
            </a:r>
            <a:r>
              <a:rPr lang="en-US" sz="2800" dirty="0" err="1">
                <a:solidFill>
                  <a:srgbClr val="FF0000"/>
                </a:solidFill>
              </a:rPr>
              <a:t>unidirectionally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via the state and </a:t>
            </a:r>
            <a:r>
              <a:rPr lang="en-US" sz="2800" dirty="0" smtClean="0"/>
              <a:t>props objects</a:t>
            </a:r>
            <a:r>
              <a:rPr lang="en-US" sz="2800" dirty="0"/>
              <a:t>, as opposed to the two-way binding of libraries like Angular.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a multi component </a:t>
            </a:r>
            <a:r>
              <a:rPr lang="en-US" sz="2800" dirty="0" err="1"/>
              <a:t>heirachy</a:t>
            </a:r>
            <a:r>
              <a:rPr lang="en-US" sz="2800" dirty="0"/>
              <a:t>, a common parent component should manage the state and pass it down the chain via props.</a:t>
            </a:r>
          </a:p>
          <a:p>
            <a:r>
              <a:rPr lang="en-US" sz="2800" dirty="0" smtClean="0"/>
              <a:t>state </a:t>
            </a:r>
            <a:r>
              <a:rPr lang="en-US" sz="2800" dirty="0"/>
              <a:t>should be updated using the </a:t>
            </a:r>
            <a:r>
              <a:rPr lang="en-US" sz="2800" dirty="0" err="1"/>
              <a:t>setState</a:t>
            </a:r>
            <a:r>
              <a:rPr lang="en-US" sz="2800" dirty="0"/>
              <a:t> method to ensure that a UI refresh will </a:t>
            </a:r>
            <a:r>
              <a:rPr lang="en-US" sz="2800" dirty="0" smtClean="0"/>
              <a:t>occur.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resulting values should be passed down to child components using attributes that are accessible in said children </a:t>
            </a:r>
            <a:r>
              <a:rPr lang="en-US" sz="2800" dirty="0" smtClean="0"/>
              <a:t>via </a:t>
            </a:r>
            <a:r>
              <a:rPr lang="en-US" sz="2800" dirty="0" err="1" smtClean="0"/>
              <a:t>this.props</a:t>
            </a:r>
            <a:r>
              <a:rPr lang="en-US" sz="2800" dirty="0"/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Flux</a:t>
            </a:r>
            <a:r>
              <a:rPr lang="en-US" sz="2800" dirty="0"/>
              <a:t> is an architecture that Facebook uses internally when working with React.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 </a:t>
            </a:r>
            <a:r>
              <a:rPr lang="en-US" sz="2800" i="1" dirty="0"/>
              <a:t>not</a:t>
            </a:r>
            <a:r>
              <a:rPr lang="en-US" sz="2800" dirty="0"/>
              <a:t> a framework or a library.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</a:t>
            </a:r>
            <a:r>
              <a:rPr lang="en-US" sz="2800" dirty="0" smtClean="0"/>
              <a:t> </a:t>
            </a:r>
            <a:r>
              <a:rPr lang="en-US" sz="2800" dirty="0"/>
              <a:t>a new kind of architecture that complements </a:t>
            </a:r>
            <a:r>
              <a:rPr lang="en-US" sz="2800" dirty="0">
                <a:solidFill>
                  <a:srgbClr val="FF0000"/>
                </a:solidFill>
              </a:rPr>
              <a:t>React</a:t>
            </a:r>
            <a:r>
              <a:rPr lang="en-US" sz="2800" dirty="0"/>
              <a:t> and the concept of </a:t>
            </a:r>
            <a:r>
              <a:rPr lang="en-US" sz="2800" dirty="0">
                <a:solidFill>
                  <a:srgbClr val="FF0000"/>
                </a:solidFill>
              </a:rPr>
              <a:t>Unidirectional Data Flow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, Facebook does provide a </a:t>
            </a:r>
            <a:r>
              <a:rPr lang="en-US" sz="2800" dirty="0" smtClean="0"/>
              <a:t>repo called a </a:t>
            </a:r>
            <a:r>
              <a:rPr lang="en-US" sz="2800" dirty="0">
                <a:solidFill>
                  <a:srgbClr val="FF0000"/>
                </a:solidFill>
              </a:rPr>
              <a:t>Dispatcher </a:t>
            </a:r>
            <a:r>
              <a:rPr lang="en-US" sz="2800" dirty="0"/>
              <a:t>library. The dispatcher is a sort of global pub/sub handler that broadcasts payloads to registered callbacks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Flux architecture will </a:t>
            </a:r>
            <a:r>
              <a:rPr lang="en-US" sz="2800" dirty="0" smtClean="0"/>
              <a:t>use Dispatcher library and  </a:t>
            </a:r>
            <a:r>
              <a:rPr lang="en-US" sz="2800" dirty="0" err="1"/>
              <a:t>NodeJS’s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EventEmitter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module </a:t>
            </a:r>
            <a:r>
              <a:rPr lang="en-US" sz="2800" dirty="0" smtClean="0"/>
              <a:t> </a:t>
            </a:r>
            <a:r>
              <a:rPr lang="en-US" sz="2800" dirty="0"/>
              <a:t>to set up an event system that helps manage an </a:t>
            </a:r>
            <a:r>
              <a:rPr lang="en-US" sz="2800" dirty="0">
                <a:solidFill>
                  <a:srgbClr val="FF0000"/>
                </a:solidFill>
              </a:rPr>
              <a:t>applications state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9144000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800" dirty="0">
                <a:solidFill>
                  <a:srgbClr val="FF0000"/>
                </a:solidFill>
              </a:rPr>
              <a:t>Actions</a:t>
            </a:r>
            <a:r>
              <a:rPr lang="en-US" sz="2800" dirty="0"/>
              <a:t> – Helper methods that facilitate passing data to the </a:t>
            </a:r>
            <a:r>
              <a:rPr lang="en-US" sz="2800" dirty="0" smtClean="0"/>
              <a:t>Dispatcher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Dispatcher</a:t>
            </a:r>
            <a:r>
              <a:rPr lang="en-US" sz="2800" dirty="0"/>
              <a:t> – Receives actions and broadcasts payloads to registered </a:t>
            </a:r>
            <a:r>
              <a:rPr lang="en-US" sz="2800" dirty="0" smtClean="0"/>
              <a:t>callbacks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Stores </a:t>
            </a:r>
            <a:r>
              <a:rPr lang="en-US" sz="2800" dirty="0"/>
              <a:t>– Containers for application state &amp; logic that have callbacks registered to the </a:t>
            </a:r>
            <a:r>
              <a:rPr lang="en-US" sz="2800" dirty="0" smtClean="0"/>
              <a:t>dispatcher.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Controller Views </a:t>
            </a:r>
            <a:r>
              <a:rPr lang="en-US" sz="2800" dirty="0"/>
              <a:t>– React Components that grab the state from Stores and pass it down via props to child components.</a:t>
            </a:r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29400" y="6019800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V70cSEC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7056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6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The Dispatcher is </a:t>
            </a:r>
            <a:r>
              <a:rPr lang="en-US" sz="2800" dirty="0" smtClean="0"/>
              <a:t>the </a:t>
            </a:r>
            <a:r>
              <a:rPr lang="en-US" sz="2800" dirty="0"/>
              <a:t>manager </a:t>
            </a:r>
            <a:r>
              <a:rPr lang="en-US" sz="2800" dirty="0" smtClean="0"/>
              <a:t>which is  </a:t>
            </a:r>
            <a:r>
              <a:rPr lang="en-US" sz="2800" dirty="0"/>
              <a:t>central hub for </a:t>
            </a:r>
            <a:r>
              <a:rPr lang="en-US" sz="2800" dirty="0" smtClean="0"/>
              <a:t> </a:t>
            </a:r>
            <a:r>
              <a:rPr lang="en-US" sz="2800" dirty="0"/>
              <a:t>application. The dispatcher receives actions and dispatches the actions and data to registered callbacks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i="1" dirty="0"/>
              <a:t>So it’s essentially pub/sub</a:t>
            </a:r>
            <a:r>
              <a:rPr lang="en-US" sz="2800" i="1" dirty="0" smtClean="0"/>
              <a:t>?</a:t>
            </a:r>
          </a:p>
          <a:p>
            <a:endParaRPr lang="en-US" sz="2800" dirty="0"/>
          </a:p>
          <a:p>
            <a:r>
              <a:rPr lang="en-US" sz="2800" dirty="0"/>
              <a:t>Not exactly. The dispatcher broadcasts the payload to </a:t>
            </a:r>
            <a:r>
              <a:rPr lang="en-US" sz="2800" b="1" dirty="0"/>
              <a:t>ALL</a:t>
            </a:r>
            <a:r>
              <a:rPr lang="en-US" sz="2800" dirty="0"/>
              <a:t> of its registered callbacks, and includes functionality that allows </a:t>
            </a:r>
            <a:r>
              <a:rPr lang="en-US" sz="2800" dirty="0" smtClean="0"/>
              <a:t> </a:t>
            </a:r>
            <a:r>
              <a:rPr lang="en-US" sz="2800" dirty="0"/>
              <a:t>to invoke the callbacks in a specific order, even waiting for updates before proceeding. </a:t>
            </a:r>
            <a:endParaRPr lang="en-US" sz="28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is only </a:t>
            </a:r>
            <a:r>
              <a:rPr lang="en-US" sz="2800" dirty="0" err="1"/>
              <a:t>ever</a:t>
            </a:r>
            <a:r>
              <a:rPr lang="en-US" sz="2800" b="1" dirty="0" err="1"/>
              <a:t>one</a:t>
            </a:r>
            <a:r>
              <a:rPr lang="en-US" sz="2800" dirty="0"/>
              <a:t> dispatcher, and it acts as the central hub within </a:t>
            </a:r>
            <a:r>
              <a:rPr lang="en-US" sz="2800" dirty="0" smtClean="0"/>
              <a:t>application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AppDispatcher</a:t>
            </a:r>
            <a:r>
              <a:rPr lang="en-US" sz="2800" dirty="0"/>
              <a:t> = new Dispatcher(); 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AppDispatcher.handleViewAction</a:t>
            </a:r>
            <a:r>
              <a:rPr lang="en-US" sz="2800" dirty="0" smtClean="0"/>
              <a:t> </a:t>
            </a:r>
            <a:r>
              <a:rPr lang="en-US" sz="2800" dirty="0"/>
              <a:t>= function(action) {  </a:t>
            </a:r>
            <a:r>
              <a:rPr lang="en-US" sz="2800" dirty="0" err="1"/>
              <a:t>this.dispatch</a:t>
            </a:r>
            <a:r>
              <a:rPr lang="en-US" sz="2800" dirty="0"/>
              <a:t>({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</a:t>
            </a:r>
            <a:r>
              <a:rPr lang="en-US" sz="2800" dirty="0"/>
              <a:t>source: 'VIEW_ACTION',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action</a:t>
            </a:r>
            <a:r>
              <a:rPr lang="en-US" sz="2800" dirty="0"/>
              <a:t>: action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});}</a:t>
            </a:r>
          </a:p>
          <a:p>
            <a:pPr marL="0" indent="0">
              <a:buNone/>
            </a:pPr>
            <a:r>
              <a:rPr lang="en-US" sz="2800" dirty="0"/>
              <a:t> </a:t>
            </a:r>
            <a:r>
              <a:rPr lang="en-US" sz="2800" dirty="0" err="1"/>
              <a:t>module.exports</a:t>
            </a:r>
            <a:r>
              <a:rPr lang="en-US" sz="2800" dirty="0"/>
              <a:t> = </a:t>
            </a:r>
            <a:r>
              <a:rPr lang="en-US" sz="2800" dirty="0" err="1"/>
              <a:t>AppDispatcher</a:t>
            </a:r>
            <a:r>
              <a:rPr lang="en-US" sz="2800" dirty="0"/>
              <a:t>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FLUX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461</Words>
  <Application>Microsoft Office PowerPoint</Application>
  <PresentationFormat>On-screen Show (4:3)</PresentationFormat>
  <Paragraphs>131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1361</cp:revision>
  <dcterms:created xsi:type="dcterms:W3CDTF">2011-02-15T15:40:35Z</dcterms:created>
  <dcterms:modified xsi:type="dcterms:W3CDTF">2015-10-24T02:37:04Z</dcterms:modified>
</cp:coreProperties>
</file>