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2" r:id="rId2"/>
    <p:sldId id="524" r:id="rId3"/>
    <p:sldId id="539" r:id="rId4"/>
    <p:sldId id="541" r:id="rId5"/>
    <p:sldId id="542" r:id="rId6"/>
    <p:sldId id="543" r:id="rId7"/>
    <p:sldId id="54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5" r:id="rId17"/>
    <p:sldId id="536" r:id="rId18"/>
    <p:sldId id="537" r:id="rId19"/>
    <p:sldId id="53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mbrownstreet.net/blog/2014/04/faster-angularjs-rendering-angularjs-and-reactj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075" y="6356350"/>
            <a:ext cx="822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>
              <a:solidFill>
                <a:srgbClr val="729FCF"/>
              </a:solidFill>
              <a:latin typeface="Ubuntu Medium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1905000" y="2743200"/>
            <a:ext cx="5688632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1843816"/>
            <a:ext cx="91238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b="1" dirty="0" smtClean="0">
                <a:solidFill>
                  <a:srgbClr val="FFC000"/>
                </a:solidFill>
              </a:rPr>
              <a:t>Angular </a:t>
            </a:r>
            <a:r>
              <a:rPr lang="en-IN" sz="4400" b="1" dirty="0" err="1" smtClean="0">
                <a:solidFill>
                  <a:srgbClr val="FFC000"/>
                </a:solidFill>
              </a:rPr>
              <a:t>vs</a:t>
            </a:r>
            <a:r>
              <a:rPr lang="en-IN" sz="4400" b="1" dirty="0" smtClean="0">
                <a:solidFill>
                  <a:srgbClr val="FFC000"/>
                </a:solidFill>
              </a:rPr>
              <a:t> React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http://www.codeproject.com/KB/scripting/997133/image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600200"/>
            <a:ext cx="86868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5" y="673575"/>
            <a:ext cx="825730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5" y="673575"/>
            <a:ext cx="825730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://www.codeproject.com/KB/scripting/997133/image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908"/>
            <a:ext cx="9144000" cy="637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5" y="673575"/>
            <a:ext cx="825730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http://www.codeproject.com/KB/scripting/997133/image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" y="484908"/>
            <a:ext cx="8908927" cy="614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13" y="4572000"/>
            <a:ext cx="62762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90" y="914400"/>
            <a:ext cx="83670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propTypes</a:t>
            </a:r>
            <a:r>
              <a:rPr lang="en-US" sz="2800" b="1" dirty="0" smtClean="0">
                <a:solidFill>
                  <a:srgbClr val="FF0000"/>
                </a:solidFill>
              </a:rPr>
              <a:t> : </a:t>
            </a:r>
            <a:r>
              <a:rPr lang="en-US" sz="2800" dirty="0" smtClean="0"/>
              <a:t>To </a:t>
            </a:r>
            <a:r>
              <a:rPr lang="en-US" sz="2800" dirty="0"/>
              <a:t>put the constraint on type of receiving props in component from outside.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Some examples for </a:t>
            </a:r>
            <a:r>
              <a:rPr lang="en-US" sz="2800" dirty="0" err="1"/>
              <a:t>propsType</a:t>
            </a:r>
            <a:r>
              <a:rPr lang="en-US" sz="2800" dirty="0"/>
              <a:t> declaration:</a:t>
            </a:r>
          </a:p>
          <a:p>
            <a:pPr lvl="1"/>
            <a:r>
              <a:rPr lang="en-US" sz="2800" dirty="0" err="1"/>
              <a:t>React.PropTypes.array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React.PropTypes.bool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React.PropTypes.func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React.PropTypes.number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React.PropTypes.object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React.PropTypes.string</a:t>
            </a:r>
            <a:r>
              <a:rPr lang="en-US" sz="2800" dirty="0"/>
              <a:t>,</a:t>
            </a:r>
          </a:p>
          <a:p>
            <a:pPr lvl="1"/>
            <a:r>
              <a:rPr lang="en-US" sz="2800" dirty="0" err="1"/>
              <a:t>React.PropTypes.func.isRequired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0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73575"/>
            <a:ext cx="8963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Props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whatever the part of data is not going to update in component ,it will be used like read only then declare it in props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Note: To access props always use </a:t>
            </a:r>
            <a:r>
              <a:rPr lang="en-US" sz="2800" b="1" dirty="0" err="1"/>
              <a:t>this.props.propName</a:t>
            </a:r>
            <a:r>
              <a:rPr lang="en-US" sz="2800" b="1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7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73575"/>
            <a:ext cx="896389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State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/>
              <a:t>whatever the part of data is going to update in component means it will be mutable for that respective component then it will fall under state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/>
              <a:t>Note: To access state always use </a:t>
            </a:r>
            <a:r>
              <a:rPr lang="en-US" sz="2600" b="1" dirty="0" err="1"/>
              <a:t>this.state.stateName</a:t>
            </a:r>
            <a:r>
              <a:rPr lang="en-US" sz="2600" b="1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We are updating the string array of </a:t>
            </a:r>
            <a:r>
              <a:rPr lang="en-US" sz="2600" b="1" dirty="0" err="1"/>
              <a:t>selectedItems</a:t>
            </a:r>
            <a:r>
              <a:rPr lang="en-US" sz="2600" dirty="0"/>
              <a:t> which is nothing but a state of current component.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As </a:t>
            </a:r>
            <a:r>
              <a:rPr lang="en-US" sz="2600" dirty="0"/>
              <a:t>this is mutable object in component we have kept it as state.</a:t>
            </a:r>
          </a:p>
          <a:p>
            <a:endParaRPr lang="en-US" sz="2600" dirty="0" smtClean="0"/>
          </a:p>
          <a:p>
            <a:r>
              <a:rPr lang="en-US" sz="2600" dirty="0" err="1" smtClean="0">
                <a:solidFill>
                  <a:srgbClr val="FF0000"/>
                </a:solidFill>
              </a:rPr>
              <a:t>getInitialState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/>
              <a:t>It is used to provide the initial value to state or to initialize the state when component loads.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39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73575"/>
            <a:ext cx="896389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FF0000"/>
                </a:solidFill>
              </a:rPr>
              <a:t>Component_Name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 smtClean="0"/>
              <a:t>react </a:t>
            </a:r>
            <a:r>
              <a:rPr lang="en-US" sz="2600" dirty="0"/>
              <a:t>component using </a:t>
            </a:r>
            <a:r>
              <a:rPr lang="en-US" sz="2600" dirty="0" err="1"/>
              <a:t>React.createClass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 err="1">
                <a:solidFill>
                  <a:srgbClr val="FF0000"/>
                </a:solidFill>
              </a:rPr>
              <a:t>document.body:</a:t>
            </a:r>
            <a:r>
              <a:rPr lang="en-US" sz="2600" dirty="0" err="1"/>
              <a:t>where</a:t>
            </a:r>
            <a:r>
              <a:rPr lang="en-US" sz="2600" dirty="0"/>
              <a:t> to render it. </a:t>
            </a:r>
            <a:r>
              <a:rPr lang="en-US" sz="2600" dirty="0"/>
              <a:t>P</a:t>
            </a:r>
            <a:r>
              <a:rPr lang="en-US" sz="2600" dirty="0" smtClean="0"/>
              <a:t>lace </a:t>
            </a:r>
            <a:r>
              <a:rPr lang="en-US" sz="2600" dirty="0"/>
              <a:t>any html tag instead of body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e.g. </a:t>
            </a:r>
            <a:r>
              <a:rPr lang="en-US" sz="2600" dirty="0" err="1"/>
              <a:t>document.getElementById</a:t>
            </a:r>
            <a:r>
              <a:rPr lang="en-US" sz="2600" dirty="0"/>
              <a:t>('</a:t>
            </a:r>
            <a:r>
              <a:rPr lang="en-US" sz="2600" dirty="0" err="1"/>
              <a:t>Div_ID</a:t>
            </a:r>
            <a:r>
              <a:rPr lang="en-US" sz="2600" dirty="0" smtClean="0"/>
              <a:t>').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 smtClean="0"/>
              <a:t>In </a:t>
            </a:r>
            <a:r>
              <a:rPr lang="en-US" sz="2600" dirty="0"/>
              <a:t>render function we iterated through received props (data )which is list of objects and passed it to child component </a:t>
            </a:r>
            <a:r>
              <a:rPr lang="en-US" sz="2600" b="1" dirty="0"/>
              <a:t>Item and placed these child component one by one in &lt;li&gt; elements </a:t>
            </a:r>
            <a:r>
              <a:rPr lang="en-US" sz="2600" b="1" dirty="0" smtClean="0"/>
              <a:t>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68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73575"/>
            <a:ext cx="89638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7" name="Picture 6" descr="http://www.codeproject.com/KB/scripting/997133/image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" y="664831"/>
            <a:ext cx="9085062" cy="306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" y="4038600"/>
            <a:ext cx="8894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http://www.codeproject.com/KB/scripting/997133/image1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4098"/>
            <a:ext cx="5257800" cy="16739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10200" y="5334000"/>
            <a:ext cx="990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BMW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57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ttp://www.codeproject.com/KB/scripting/997133/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9154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60067" y="2209800"/>
            <a:ext cx="8963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Item.jsx</a:t>
            </a:r>
            <a:r>
              <a:rPr lang="en-US" sz="2800" dirty="0"/>
              <a:t> (Child Component)-&gt;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2709446"/>
            <a:ext cx="1295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Available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4114800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“Available”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4462046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“Booked”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5105400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“Available”</a:t>
            </a:r>
            <a:endParaRPr 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http://www.codeproject.com/KB/scripting/997133/image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4909"/>
            <a:ext cx="8763000" cy="614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codeproject.com/KB/scripting/997133/image1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91200"/>
            <a:ext cx="52578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6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318" y="62262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When it is time to render too many records e.g. more than 1000 rows </a:t>
            </a:r>
            <a:r>
              <a:rPr lang="en-US" sz="2800" dirty="0" smtClean="0"/>
              <a:t>using  Angular JS</a:t>
            </a:r>
            <a:r>
              <a:rPr lang="en-US" sz="2800" dirty="0"/>
              <a:t>, it always raises the question regarding its performance.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Due </a:t>
            </a:r>
            <a:r>
              <a:rPr lang="en-US" sz="2800" dirty="0"/>
              <a:t>to too many internal $watches and $digest cycle associated with each $scope value it always cost to performance of page.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big rescue from it is </a:t>
            </a:r>
            <a:r>
              <a:rPr lang="en-US" sz="2800" dirty="0" err="1"/>
              <a:t>ReactJS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000" dirty="0"/>
              <a:t>There is good post </a:t>
            </a:r>
            <a:r>
              <a:rPr lang="en-US" sz="2000" b="1" u="sng" dirty="0">
                <a:hlinkClick r:id="rId3"/>
              </a:rPr>
              <a:t>here</a:t>
            </a:r>
            <a:r>
              <a:rPr lang="en-US" sz="2000" b="1" dirty="0"/>
              <a:t> </a:t>
            </a:r>
            <a:r>
              <a:rPr lang="en-US" sz="2000" dirty="0"/>
              <a:t>by</a:t>
            </a:r>
            <a:r>
              <a:rPr lang="en-US" sz="2000" b="1" dirty="0"/>
              <a:t> </a:t>
            </a:r>
            <a:r>
              <a:rPr lang="en-US" sz="2000" b="1" dirty="0" err="1"/>
              <a:t>thierry.nicola</a:t>
            </a:r>
            <a:r>
              <a:rPr lang="en-US" sz="2000" dirty="0"/>
              <a:t> where you can see that to render the 1500 rows using </a:t>
            </a:r>
            <a:r>
              <a:rPr lang="en-US" sz="2000" dirty="0" err="1"/>
              <a:t>angularjs</a:t>
            </a:r>
            <a:r>
              <a:rPr lang="en-US" sz="2000" dirty="0"/>
              <a:t> takes around </a:t>
            </a:r>
            <a:r>
              <a:rPr lang="en-US" sz="2400" dirty="0">
                <a:solidFill>
                  <a:srgbClr val="FF0000"/>
                </a:solidFill>
              </a:rPr>
              <a:t>1.35 seconds </a:t>
            </a:r>
            <a:r>
              <a:rPr lang="en-US" sz="2000" dirty="0"/>
              <a:t>while same for </a:t>
            </a:r>
            <a:r>
              <a:rPr lang="en-US" sz="2000" dirty="0" err="1"/>
              <a:t>reactJS</a:t>
            </a:r>
            <a:r>
              <a:rPr lang="en-US" sz="2000" dirty="0"/>
              <a:t> takes only around </a:t>
            </a:r>
            <a:r>
              <a:rPr lang="en-US" sz="2400" dirty="0">
                <a:solidFill>
                  <a:srgbClr val="FF0000"/>
                </a:solidFill>
              </a:rPr>
              <a:t>310ms</a:t>
            </a:r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React component means to build reusable functionality 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ngular  </a:t>
            </a:r>
            <a:r>
              <a:rPr lang="en-US" sz="2800" dirty="0" err="1" smtClean="0"/>
              <a:t>js</a:t>
            </a:r>
            <a:r>
              <a:rPr lang="en-US" sz="2800" dirty="0" smtClean="0"/>
              <a:t>  Directive  </a:t>
            </a:r>
            <a:r>
              <a:rPr lang="en-US" sz="2800" dirty="0" smtClean="0">
                <a:sym typeface="Wingdings" pitchFamily="2" charset="2"/>
              </a:rPr>
              <a:t> R</a:t>
            </a:r>
            <a:r>
              <a:rPr lang="en-US" sz="2800" dirty="0" smtClean="0"/>
              <a:t>eact component in React </a:t>
            </a:r>
            <a:r>
              <a:rPr lang="en-US" sz="2800" dirty="0" err="1" smtClean="0"/>
              <a:t>js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3" y="2876250"/>
            <a:ext cx="7962921" cy="192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3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318" y="62262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/>
              <a:t>Props</a:t>
            </a:r>
            <a:r>
              <a:rPr lang="en-US" sz="2800" dirty="0"/>
              <a:t>: whatever the part of data is not going to update in component ,it will be used like read only then declare it in props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Get</a:t>
            </a:r>
            <a:r>
              <a:rPr lang="en-US" sz="2800" dirty="0" smtClean="0"/>
              <a:t> </a:t>
            </a:r>
            <a:r>
              <a:rPr lang="en-US" sz="2800" dirty="0" err="1"/>
              <a:t>id,image</a:t>
            </a:r>
            <a:r>
              <a:rPr lang="en-US" sz="2800" dirty="0"/>
              <a:t> </a:t>
            </a:r>
            <a:r>
              <a:rPr lang="en-US" sz="2800" dirty="0" err="1"/>
              <a:t>url,name</a:t>
            </a:r>
            <a:r>
              <a:rPr lang="en-US" sz="2800" dirty="0"/>
              <a:t> from JSON </a:t>
            </a:r>
            <a:r>
              <a:rPr lang="en-US" sz="2800" dirty="0" smtClean="0"/>
              <a:t>as it is </a:t>
            </a:r>
            <a:r>
              <a:rPr lang="en-US" sz="2800" dirty="0"/>
              <a:t>read only </a:t>
            </a:r>
            <a:r>
              <a:rPr lang="en-US" sz="2800" dirty="0" smtClean="0"/>
              <a:t> use  </a:t>
            </a:r>
            <a:r>
              <a:rPr lang="en-US" sz="2800" dirty="0">
                <a:solidFill>
                  <a:srgbClr val="FF0000"/>
                </a:solidFill>
              </a:rPr>
              <a:t>props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/>
          </a:p>
          <a:p>
            <a:r>
              <a:rPr lang="en-US" sz="2800" b="1" dirty="0"/>
              <a:t>Note: To access props always use </a:t>
            </a:r>
            <a:r>
              <a:rPr lang="en-US" sz="2800" b="1" dirty="0" err="1"/>
              <a:t>this.props.propName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318" y="62262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/>
              <a:t>State</a:t>
            </a:r>
            <a:r>
              <a:rPr lang="en-US" sz="2800" dirty="0"/>
              <a:t>: whatever the part of data is going to update in component means it will be mutable for that respective component then it will fall under state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Note: To access state always use </a:t>
            </a:r>
            <a:r>
              <a:rPr lang="en-US" sz="2800" b="1" dirty="0" err="1"/>
              <a:t>this.state.stateName</a:t>
            </a:r>
            <a:r>
              <a:rPr lang="en-US" sz="2800" b="1" dirty="0"/>
              <a:t>.</a:t>
            </a:r>
            <a:endParaRPr lang="en-US" sz="2800" dirty="0"/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318" y="62262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Update the </a:t>
            </a:r>
            <a:r>
              <a:rPr lang="en-US" sz="2800" dirty="0"/>
              <a:t>string array of </a:t>
            </a:r>
            <a:r>
              <a:rPr lang="en-US" sz="2800" b="1" dirty="0" err="1"/>
              <a:t>selectedItems</a:t>
            </a:r>
            <a:r>
              <a:rPr lang="en-US" sz="2800" dirty="0"/>
              <a:t> which is nothing but a state of current component. As this is mutable object in component </a:t>
            </a:r>
            <a:r>
              <a:rPr lang="en-US" sz="2800" dirty="0" smtClean="0"/>
              <a:t> </a:t>
            </a:r>
            <a:r>
              <a:rPr lang="en-US" sz="2800" dirty="0"/>
              <a:t>it </a:t>
            </a:r>
            <a:r>
              <a:rPr lang="en-US" sz="2800" dirty="0" smtClean="0"/>
              <a:t>is </a:t>
            </a:r>
            <a:r>
              <a:rPr lang="en-US" sz="2800" dirty="0" smtClean="0"/>
              <a:t> </a:t>
            </a:r>
            <a:r>
              <a:rPr lang="en-US" sz="2800" dirty="0"/>
              <a:t>state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getInitialState</a:t>
            </a:r>
            <a:r>
              <a:rPr lang="en-US" sz="2800" dirty="0">
                <a:solidFill>
                  <a:srgbClr val="FF0000"/>
                </a:solidFill>
              </a:rPr>
              <a:t> :</a:t>
            </a:r>
            <a:r>
              <a:rPr lang="en-US" sz="2800" dirty="0"/>
              <a:t> It is used to provide the initial value to state or to initialize the state when component </a:t>
            </a:r>
            <a:r>
              <a:rPr lang="en-US" sz="2800" dirty="0" smtClean="0"/>
              <a:t>loads.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initialized </a:t>
            </a:r>
            <a:r>
              <a:rPr lang="en-US" sz="2800" dirty="0"/>
              <a:t>the </a:t>
            </a:r>
            <a:r>
              <a:rPr lang="en-US" sz="2800" b="1" dirty="0" err="1"/>
              <a:t>selectedItems</a:t>
            </a:r>
            <a:r>
              <a:rPr lang="en-US" sz="2800" dirty="0"/>
              <a:t> with empty array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getDefaultProps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800" dirty="0" smtClean="0"/>
              <a:t>provide </a:t>
            </a:r>
            <a:r>
              <a:rPr lang="en-US" sz="2800" dirty="0"/>
              <a:t>default values for receiving props if those are failed to supply from outside. 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318" y="696593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6255" y="645643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500" dirty="0" err="1">
                <a:solidFill>
                  <a:srgbClr val="FF0000"/>
                </a:solidFill>
              </a:rPr>
              <a:t>selectItems</a:t>
            </a:r>
            <a:r>
              <a:rPr lang="en-US" sz="2500" dirty="0" err="1"/>
              <a:t>:This</a:t>
            </a:r>
            <a:r>
              <a:rPr lang="en-US" sz="2500" dirty="0"/>
              <a:t> is the custom function </a:t>
            </a:r>
            <a:r>
              <a:rPr lang="en-US" sz="2500" dirty="0" smtClean="0"/>
              <a:t>  </a:t>
            </a:r>
            <a:r>
              <a:rPr lang="en-US" sz="2500" dirty="0"/>
              <a:t>declared for this component </a:t>
            </a:r>
            <a:r>
              <a:rPr lang="en-US" sz="2500" dirty="0" smtClean="0"/>
              <a:t>.</a:t>
            </a:r>
            <a:r>
              <a:rPr lang="en-US" sz="2500" dirty="0" smtClean="0"/>
              <a:t>Update</a:t>
            </a:r>
            <a:r>
              <a:rPr lang="en-US" sz="2500" dirty="0" smtClean="0"/>
              <a:t>  </a:t>
            </a:r>
            <a:r>
              <a:rPr lang="en-US" sz="2500" dirty="0"/>
              <a:t>array(state</a:t>
            </a:r>
            <a:r>
              <a:rPr lang="en-US" sz="2500" dirty="0" smtClean="0"/>
              <a:t>) </a:t>
            </a:r>
            <a:r>
              <a:rPr lang="en-US" sz="2500" dirty="0" err="1" smtClean="0"/>
              <a:t>selectedItems</a:t>
            </a:r>
            <a:r>
              <a:rPr lang="en-US" sz="2500" dirty="0"/>
              <a:t> in this </a:t>
            </a:r>
            <a:r>
              <a:rPr lang="en-US" sz="2500" dirty="0" err="1" smtClean="0"/>
              <a:t>method.Send</a:t>
            </a:r>
            <a:r>
              <a:rPr lang="en-US" sz="2500" dirty="0" smtClean="0"/>
              <a:t>   </a:t>
            </a:r>
            <a:r>
              <a:rPr lang="en-US" sz="2500" dirty="0"/>
              <a:t>props to its child component </a:t>
            </a:r>
            <a:r>
              <a:rPr lang="en-US" sz="2500" dirty="0" smtClean="0"/>
              <a:t>and </a:t>
            </a:r>
            <a:r>
              <a:rPr lang="en-US" sz="2500" dirty="0"/>
              <a:t>from </a:t>
            </a:r>
            <a:r>
              <a:rPr lang="en-US" sz="2500" dirty="0" smtClean="0"/>
              <a:t>child call  </a:t>
            </a:r>
            <a:r>
              <a:rPr lang="en-US" sz="2500" dirty="0"/>
              <a:t>it to modify its state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 err="1">
                <a:solidFill>
                  <a:srgbClr val="FF0000"/>
                </a:solidFill>
              </a:rPr>
              <a:t>this.setState</a:t>
            </a:r>
            <a:r>
              <a:rPr lang="en-US" sz="2500" dirty="0"/>
              <a:t>({ :It is used to update state of component and </a:t>
            </a:r>
            <a:r>
              <a:rPr lang="en-US" sz="2500" dirty="0" err="1"/>
              <a:t>rerenders</a:t>
            </a:r>
            <a:r>
              <a:rPr lang="en-US" sz="2500" dirty="0"/>
              <a:t> the respective component with updated state to reflect the modified state. </a:t>
            </a:r>
            <a:r>
              <a:rPr lang="en-US" sz="2500" dirty="0" smtClean="0"/>
              <a:t>Call </a:t>
            </a:r>
            <a:r>
              <a:rPr lang="en-US" sz="2500" dirty="0"/>
              <a:t>this method in </a:t>
            </a:r>
            <a:r>
              <a:rPr lang="en-US" sz="2500" b="1" dirty="0" err="1"/>
              <a:t>selectItems</a:t>
            </a:r>
            <a:r>
              <a:rPr lang="en-US" sz="2500" dirty="0"/>
              <a:t> function to render component to reflect its updated state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>
                <a:solidFill>
                  <a:srgbClr val="FF0000"/>
                </a:solidFill>
              </a:rPr>
              <a:t>render: </a:t>
            </a:r>
            <a:r>
              <a:rPr lang="en-US" sz="2500" dirty="0"/>
              <a:t>It is used to render </a:t>
            </a:r>
            <a:r>
              <a:rPr lang="en-US" sz="2500" dirty="0" smtClean="0"/>
              <a:t> </a:t>
            </a:r>
            <a:r>
              <a:rPr lang="en-US" sz="2500" dirty="0"/>
              <a:t>HTML mark up with your component in browser.</a:t>
            </a: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www.codeproject.com/KB/scripting/997133/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" y="1878900"/>
            <a:ext cx="8811491" cy="497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57201" y="3276600"/>
            <a:ext cx="7696199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365" y="673575"/>
            <a:ext cx="876203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Each image and its associated functionality will form a child component in react and List of these child components will be a parent component of React.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01584"/>
            <a:ext cx="1676399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72" y="3372124"/>
            <a:ext cx="1600200" cy="1017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72" y="3486892"/>
            <a:ext cx="1452328" cy="86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07279"/>
            <a:ext cx="1828800" cy="10254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5975" y="4994039"/>
            <a:ext cx="1355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 Now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4583668"/>
            <a:ext cx="1600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 am available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32375" y="4964668"/>
            <a:ext cx="1355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 Now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4554297"/>
            <a:ext cx="1600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 am available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31351" y="4982371"/>
            <a:ext cx="1355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 Now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4572000"/>
            <a:ext cx="1600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 am available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04275" y="4982371"/>
            <a:ext cx="135504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 Now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27295" y="4556171"/>
            <a:ext cx="1600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 am available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33599" y="5334000"/>
            <a:ext cx="21717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5975" y="57531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43600" y="3372124"/>
            <a:ext cx="1752600" cy="2114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3352800"/>
            <a:ext cx="1752600" cy="2114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3600" y="3352800"/>
            <a:ext cx="1752600" cy="2114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Angular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 descr="http://www.codeproject.com/KB/scripting/997133/imag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7" y="597335"/>
            <a:ext cx="8849193" cy="6108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492</Words>
  <Application>Microsoft Office PowerPoint</Application>
  <PresentationFormat>On-screen Show (4:3)</PresentationFormat>
  <Paragraphs>142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1336</cp:revision>
  <dcterms:created xsi:type="dcterms:W3CDTF">2011-02-15T15:40:35Z</dcterms:created>
  <dcterms:modified xsi:type="dcterms:W3CDTF">2015-10-22T06:57:00Z</dcterms:modified>
</cp:coreProperties>
</file>