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58"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19436-4661-4C4A-A2CE-05EC0919BEFE}" v="134" dt="2024-11-20T19:05:26.586"/>
    <p1510:client id="{91C1C3F2-6DB5-F8EB-89C5-540D41826B7A}" v="28" dt="2024-11-18T19:38:40.722"/>
    <p1510:client id="{D491BC16-6BE7-D866-38C6-49F095C6035B}" v="957" dt="2024-11-20T06:21:27.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cheth Mekala" userId="S::smekala1@hawk.iit.edu::c897a385-924a-47fe-9d89-f0f0cb3267fe" providerId="AD" clId="Web-{52C19436-4661-4C4A-A2CE-05EC0919BEFE}"/>
    <pc:docChg chg="modSld">
      <pc:chgData name="Sucheth Mekala" userId="S::smekala1@hawk.iit.edu::c897a385-924a-47fe-9d89-f0f0cb3267fe" providerId="AD" clId="Web-{52C19436-4661-4C4A-A2CE-05EC0919BEFE}" dt="2024-11-20T19:05:26.586" v="115" actId="20577"/>
      <pc:docMkLst>
        <pc:docMk/>
      </pc:docMkLst>
      <pc:sldChg chg="modSp">
        <pc:chgData name="Sucheth Mekala" userId="S::smekala1@hawk.iit.edu::c897a385-924a-47fe-9d89-f0f0cb3267fe" providerId="AD" clId="Web-{52C19436-4661-4C4A-A2CE-05EC0919BEFE}" dt="2024-11-20T19:00:46.080" v="4" actId="20577"/>
        <pc:sldMkLst>
          <pc:docMk/>
          <pc:sldMk cId="109857222" sldId="256"/>
        </pc:sldMkLst>
        <pc:spChg chg="mod">
          <ac:chgData name="Sucheth Mekala" userId="S::smekala1@hawk.iit.edu::c897a385-924a-47fe-9d89-f0f0cb3267fe" providerId="AD" clId="Web-{52C19436-4661-4C4A-A2CE-05EC0919BEFE}" dt="2024-11-20T19:00:46.080" v="4" actId="20577"/>
          <ac:spMkLst>
            <pc:docMk/>
            <pc:sldMk cId="109857222" sldId="256"/>
            <ac:spMk id="2" creationId="{00000000-0000-0000-0000-000000000000}"/>
          </ac:spMkLst>
        </pc:spChg>
      </pc:sldChg>
      <pc:sldChg chg="addSp delSp modSp">
        <pc:chgData name="Sucheth Mekala" userId="S::smekala1@hawk.iit.edu::c897a385-924a-47fe-9d89-f0f0cb3267fe" providerId="AD" clId="Web-{52C19436-4661-4C4A-A2CE-05EC0919BEFE}" dt="2024-11-20T19:03:50.610" v="65"/>
        <pc:sldMkLst>
          <pc:docMk/>
          <pc:sldMk cId="449974446" sldId="257"/>
        </pc:sldMkLst>
        <pc:spChg chg="del mod">
          <ac:chgData name="Sucheth Mekala" userId="S::smekala1@hawk.iit.edu::c897a385-924a-47fe-9d89-f0f0cb3267fe" providerId="AD" clId="Web-{52C19436-4661-4C4A-A2CE-05EC0919BEFE}" dt="2024-11-20T19:01:37.725" v="28"/>
          <ac:spMkLst>
            <pc:docMk/>
            <pc:sldMk cId="449974446" sldId="257"/>
            <ac:spMk id="2" creationId="{BF208FBB-F4EF-831B-F023-3E0913A4B4B0}"/>
          </ac:spMkLst>
        </pc:spChg>
        <pc:spChg chg="mod">
          <ac:chgData name="Sucheth Mekala" userId="S::smekala1@hawk.iit.edu::c897a385-924a-47fe-9d89-f0f0cb3267fe" providerId="AD" clId="Web-{52C19436-4661-4C4A-A2CE-05EC0919BEFE}" dt="2024-11-20T19:02:50.231" v="49" actId="1076"/>
          <ac:spMkLst>
            <pc:docMk/>
            <pc:sldMk cId="449974446" sldId="257"/>
            <ac:spMk id="3" creationId="{AB743AE3-596E-8222-8FFB-0515AE9D7B3E}"/>
          </ac:spMkLst>
        </pc:spChg>
        <pc:spChg chg="add mod">
          <ac:chgData name="Sucheth Mekala" userId="S::smekala1@hawk.iit.edu::c897a385-924a-47fe-9d89-f0f0cb3267fe" providerId="AD" clId="Web-{52C19436-4661-4C4A-A2CE-05EC0919BEFE}" dt="2024-11-20T19:02:55.590" v="50" actId="1076"/>
          <ac:spMkLst>
            <pc:docMk/>
            <pc:sldMk cId="449974446" sldId="257"/>
            <ac:spMk id="4" creationId="{7E4574EA-9CBD-6A2C-C7F4-0D866B0C58BA}"/>
          </ac:spMkLst>
        </pc:spChg>
        <pc:spChg chg="add del mod">
          <ac:chgData name="Sucheth Mekala" userId="S::smekala1@hawk.iit.edu::c897a385-924a-47fe-9d89-f0f0cb3267fe" providerId="AD" clId="Web-{52C19436-4661-4C4A-A2CE-05EC0919BEFE}" dt="2024-11-20T19:03:50.610" v="65"/>
          <ac:spMkLst>
            <pc:docMk/>
            <pc:sldMk cId="449974446" sldId="257"/>
            <ac:spMk id="5" creationId="{2F4386AC-1192-B9D4-D364-63B5C662B1BE}"/>
          </ac:spMkLst>
        </pc:spChg>
      </pc:sldChg>
      <pc:sldChg chg="modSp">
        <pc:chgData name="Sucheth Mekala" userId="S::smekala1@hawk.iit.edu::c897a385-924a-47fe-9d89-f0f0cb3267fe" providerId="AD" clId="Web-{52C19436-4661-4C4A-A2CE-05EC0919BEFE}" dt="2024-11-20T19:05:17.086" v="111" actId="20577"/>
        <pc:sldMkLst>
          <pc:docMk/>
          <pc:sldMk cId="3350243054" sldId="259"/>
        </pc:sldMkLst>
        <pc:spChg chg="mod">
          <ac:chgData name="Sucheth Mekala" userId="S::smekala1@hawk.iit.edu::c897a385-924a-47fe-9d89-f0f0cb3267fe" providerId="AD" clId="Web-{52C19436-4661-4C4A-A2CE-05EC0919BEFE}" dt="2024-11-20T19:05:17.086" v="111" actId="20577"/>
          <ac:spMkLst>
            <pc:docMk/>
            <pc:sldMk cId="3350243054" sldId="259"/>
            <ac:spMk id="3" creationId="{E074F290-7052-6287-BE55-C1B2725A96A2}"/>
          </ac:spMkLst>
        </pc:spChg>
      </pc:sldChg>
      <pc:sldChg chg="modSp">
        <pc:chgData name="Sucheth Mekala" userId="S::smekala1@hawk.iit.edu::c897a385-924a-47fe-9d89-f0f0cb3267fe" providerId="AD" clId="Web-{52C19436-4661-4C4A-A2CE-05EC0919BEFE}" dt="2024-11-20T19:05:26.586" v="115" actId="20577"/>
        <pc:sldMkLst>
          <pc:docMk/>
          <pc:sldMk cId="3392284124" sldId="264"/>
        </pc:sldMkLst>
        <pc:spChg chg="mod">
          <ac:chgData name="Sucheth Mekala" userId="S::smekala1@hawk.iit.edu::c897a385-924a-47fe-9d89-f0f0cb3267fe" providerId="AD" clId="Web-{52C19436-4661-4C4A-A2CE-05EC0919BEFE}" dt="2024-11-20T19:05:26.586" v="115" actId="20577"/>
          <ac:spMkLst>
            <pc:docMk/>
            <pc:sldMk cId="3392284124" sldId="264"/>
            <ac:spMk id="2" creationId="{2AF6E5EE-23D8-BB9F-3221-CF005ACF40AE}"/>
          </ac:spMkLst>
        </pc:spChg>
      </pc:sldChg>
    </pc:docChg>
  </pc:docChgLst>
  <pc:docChgLst>
    <pc:chgData name="Sucheth Mekala" userId="S::smekala1@hawk.iit.edu::c897a385-924a-47fe-9d89-f0f0cb3267fe" providerId="AD" clId="Web-{91C1C3F2-6DB5-F8EB-89C5-540D41826B7A}"/>
    <pc:docChg chg="addSld modSld addMainMaster delMainMaster">
      <pc:chgData name="Sucheth Mekala" userId="S::smekala1@hawk.iit.edu::c897a385-924a-47fe-9d89-f0f0cb3267fe" providerId="AD" clId="Web-{91C1C3F2-6DB5-F8EB-89C5-540D41826B7A}" dt="2024-11-18T19:38:40.722" v="27" actId="20577"/>
      <pc:docMkLst>
        <pc:docMk/>
      </pc:docMkLst>
      <pc:sldChg chg="addSp modSp mod setBg modClrScheme setClrOvrMap chgLayout">
        <pc:chgData name="Sucheth Mekala" userId="S::smekala1@hawk.iit.edu::c897a385-924a-47fe-9d89-f0f0cb3267fe" providerId="AD" clId="Web-{91C1C3F2-6DB5-F8EB-89C5-540D41826B7A}" dt="2024-11-18T19:31:45.393" v="6"/>
        <pc:sldMkLst>
          <pc:docMk/>
          <pc:sldMk cId="109857222" sldId="256"/>
        </pc:sldMkLst>
        <pc:spChg chg="mod">
          <ac:chgData name="Sucheth Mekala" userId="S::smekala1@hawk.iit.edu::c897a385-924a-47fe-9d89-f0f0cb3267fe" providerId="AD" clId="Web-{91C1C3F2-6DB5-F8EB-89C5-540D41826B7A}" dt="2024-11-18T19:31:45.393" v="6"/>
          <ac:spMkLst>
            <pc:docMk/>
            <pc:sldMk cId="109857222" sldId="256"/>
            <ac:spMk id="2" creationId="{00000000-0000-0000-0000-000000000000}"/>
          </ac:spMkLst>
        </pc:spChg>
        <pc:spChg chg="add">
          <ac:chgData name="Sucheth Mekala" userId="S::smekala1@hawk.iit.edu::c897a385-924a-47fe-9d89-f0f0cb3267fe" providerId="AD" clId="Web-{91C1C3F2-6DB5-F8EB-89C5-540D41826B7A}" dt="2024-11-18T19:31:45.393" v="6"/>
          <ac:spMkLst>
            <pc:docMk/>
            <pc:sldMk cId="109857222" sldId="256"/>
            <ac:spMk id="9" creationId="{E2CFBC99-FB8F-41F7-A81D-A5288D688D79}"/>
          </ac:spMkLst>
        </pc:spChg>
        <pc:picChg chg="add">
          <ac:chgData name="Sucheth Mekala" userId="S::smekala1@hawk.iit.edu::c897a385-924a-47fe-9d89-f0f0cb3267fe" providerId="AD" clId="Web-{91C1C3F2-6DB5-F8EB-89C5-540D41826B7A}" dt="2024-11-18T19:31:45.393" v="6"/>
          <ac:picMkLst>
            <pc:docMk/>
            <pc:sldMk cId="109857222" sldId="256"/>
            <ac:picMk id="4" creationId="{D2B73E84-D9F0-94A9-12CF-A007B9932125}"/>
          </ac:picMkLst>
        </pc:picChg>
      </pc:sldChg>
      <pc:sldChg chg="modSp new">
        <pc:chgData name="Sucheth Mekala" userId="S::smekala1@hawk.iit.edu::c897a385-924a-47fe-9d89-f0f0cb3267fe" providerId="AD" clId="Web-{91C1C3F2-6DB5-F8EB-89C5-540D41826B7A}" dt="2024-11-18T19:38:40.722" v="27" actId="20577"/>
        <pc:sldMkLst>
          <pc:docMk/>
          <pc:sldMk cId="449974446" sldId="257"/>
        </pc:sldMkLst>
        <pc:spChg chg="mod">
          <ac:chgData name="Sucheth Mekala" userId="S::smekala1@hawk.iit.edu::c897a385-924a-47fe-9d89-f0f0cb3267fe" providerId="AD" clId="Web-{91C1C3F2-6DB5-F8EB-89C5-540D41826B7A}" dt="2024-11-18T19:38:18.423" v="11" actId="20577"/>
          <ac:spMkLst>
            <pc:docMk/>
            <pc:sldMk cId="449974446" sldId="257"/>
            <ac:spMk id="2" creationId="{BF208FBB-F4EF-831B-F023-3E0913A4B4B0}"/>
          </ac:spMkLst>
        </pc:spChg>
        <pc:spChg chg="mod">
          <ac:chgData name="Sucheth Mekala" userId="S::smekala1@hawk.iit.edu::c897a385-924a-47fe-9d89-f0f0cb3267fe" providerId="AD" clId="Web-{91C1C3F2-6DB5-F8EB-89C5-540D41826B7A}" dt="2024-11-18T19:38:40.722" v="27" actId="20577"/>
          <ac:spMkLst>
            <pc:docMk/>
            <pc:sldMk cId="449974446" sldId="257"/>
            <ac:spMk id="3" creationId="{AB743AE3-596E-8222-8FFB-0515AE9D7B3E}"/>
          </ac:spMkLst>
        </pc:spChg>
      </pc:sldChg>
      <pc:sldChg chg="new">
        <pc:chgData name="Sucheth Mekala" userId="S::smekala1@hawk.iit.edu::c897a385-924a-47fe-9d89-f0f0cb3267fe" providerId="AD" clId="Web-{91C1C3F2-6DB5-F8EB-89C5-540D41826B7A}" dt="2024-11-18T19:32:08.660" v="8"/>
        <pc:sldMkLst>
          <pc:docMk/>
          <pc:sldMk cId="2442288350" sldId="258"/>
        </pc:sldMkLst>
      </pc:sldChg>
      <pc:sldMasterChg chg="del delSldLayout">
        <pc:chgData name="Sucheth Mekala" userId="S::smekala1@hawk.iit.edu::c897a385-924a-47fe-9d89-f0f0cb3267fe" providerId="AD" clId="Web-{91C1C3F2-6DB5-F8EB-89C5-540D41826B7A}" dt="2024-11-18T19:31:45.393" v="6"/>
        <pc:sldMasterMkLst>
          <pc:docMk/>
          <pc:sldMasterMk cId="2460954070" sldId="2147483660"/>
        </pc:sldMasterMkLst>
        <pc:sldLayoutChg chg="del">
          <pc:chgData name="Sucheth Mekala" userId="S::smekala1@hawk.iit.edu::c897a385-924a-47fe-9d89-f0f0cb3267fe" providerId="AD" clId="Web-{91C1C3F2-6DB5-F8EB-89C5-540D41826B7A}" dt="2024-11-18T19:31:45.393" v="6"/>
          <pc:sldLayoutMkLst>
            <pc:docMk/>
            <pc:sldMasterMk cId="2460954070" sldId="2147483660"/>
            <pc:sldLayoutMk cId="2385387890" sldId="2147483661"/>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949138452" sldId="2147483662"/>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2591524520" sldId="2147483663"/>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1203092039" sldId="2147483664"/>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3733172339" sldId="2147483665"/>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3210312558" sldId="2147483666"/>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3146388984" sldId="2147483667"/>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3171841454" sldId="2147483668"/>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1718958274" sldId="2147483669"/>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2202905451" sldId="2147483670"/>
          </pc:sldLayoutMkLst>
        </pc:sldLayoutChg>
        <pc:sldLayoutChg chg="del">
          <pc:chgData name="Sucheth Mekala" userId="S::smekala1@hawk.iit.edu::c897a385-924a-47fe-9d89-f0f0cb3267fe" providerId="AD" clId="Web-{91C1C3F2-6DB5-F8EB-89C5-540D41826B7A}" dt="2024-11-18T19:31:45.393" v="6"/>
          <pc:sldLayoutMkLst>
            <pc:docMk/>
            <pc:sldMasterMk cId="2460954070" sldId="2147483660"/>
            <pc:sldLayoutMk cId="3479445657" sldId="2147483671"/>
          </pc:sldLayoutMkLst>
        </pc:sldLayoutChg>
      </pc:sldMasterChg>
      <pc:sldMasterChg chg="add addSldLayout">
        <pc:chgData name="Sucheth Mekala" userId="S::smekala1@hawk.iit.edu::c897a385-924a-47fe-9d89-f0f0cb3267fe" providerId="AD" clId="Web-{91C1C3F2-6DB5-F8EB-89C5-540D41826B7A}" dt="2024-11-18T19:31:45.393" v="6"/>
        <pc:sldMasterMkLst>
          <pc:docMk/>
          <pc:sldMasterMk cId="3642478421" sldId="2147483686"/>
        </pc:sldMasterMkLst>
        <pc:sldLayoutChg chg="add">
          <pc:chgData name="Sucheth Mekala" userId="S::smekala1@hawk.iit.edu::c897a385-924a-47fe-9d89-f0f0cb3267fe" providerId="AD" clId="Web-{91C1C3F2-6DB5-F8EB-89C5-540D41826B7A}" dt="2024-11-18T19:31:45.393" v="6"/>
          <pc:sldLayoutMkLst>
            <pc:docMk/>
            <pc:sldMasterMk cId="3642478421" sldId="2147483686"/>
            <pc:sldLayoutMk cId="316161984" sldId="2147483674"/>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324706353" sldId="2147483675"/>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2924638183" sldId="2147483676"/>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164150078" sldId="2147483677"/>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1897957220" sldId="2147483678"/>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2990634208" sldId="2147483679"/>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2665740414" sldId="2147483680"/>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103144987" sldId="2147483681"/>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2277173304" sldId="2147483682"/>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3696206962" sldId="2147483683"/>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544051684" sldId="2147483684"/>
          </pc:sldLayoutMkLst>
        </pc:sldLayoutChg>
        <pc:sldLayoutChg chg="add">
          <pc:chgData name="Sucheth Mekala" userId="S::smekala1@hawk.iit.edu::c897a385-924a-47fe-9d89-f0f0cb3267fe" providerId="AD" clId="Web-{91C1C3F2-6DB5-F8EB-89C5-540D41826B7A}" dt="2024-11-18T19:31:45.393" v="6"/>
          <pc:sldLayoutMkLst>
            <pc:docMk/>
            <pc:sldMasterMk cId="3642478421" sldId="2147483686"/>
            <pc:sldLayoutMk cId="1866616775" sldId="2147483685"/>
          </pc:sldLayoutMkLst>
        </pc:sldLayoutChg>
      </pc:sldMasterChg>
    </pc:docChg>
  </pc:docChgLst>
  <pc:docChgLst>
    <pc:chgData name="Sucheth Mekala" userId="S::smekala1@hawk.iit.edu::c897a385-924a-47fe-9d89-f0f0cb3267fe" providerId="AD" clId="Web-{D491BC16-6BE7-D866-38C6-49F095C6035B}"/>
    <pc:docChg chg="addSld modSld sldOrd">
      <pc:chgData name="Sucheth Mekala" userId="S::smekala1@hawk.iit.edu::c897a385-924a-47fe-9d89-f0f0cb3267fe" providerId="AD" clId="Web-{D491BC16-6BE7-D866-38C6-49F095C6035B}" dt="2024-11-20T06:21:27.053" v="652"/>
      <pc:docMkLst>
        <pc:docMk/>
      </pc:docMkLst>
      <pc:sldChg chg="delSp">
        <pc:chgData name="Sucheth Mekala" userId="S::smekala1@hawk.iit.edu::c897a385-924a-47fe-9d89-f0f0cb3267fe" providerId="AD" clId="Web-{D491BC16-6BE7-D866-38C6-49F095C6035B}" dt="2024-11-20T06:21:27.053" v="652"/>
        <pc:sldMkLst>
          <pc:docMk/>
          <pc:sldMk cId="109857222" sldId="256"/>
        </pc:sldMkLst>
        <pc:spChg chg="del">
          <ac:chgData name="Sucheth Mekala" userId="S::smekala1@hawk.iit.edu::c897a385-924a-47fe-9d89-f0f0cb3267fe" providerId="AD" clId="Web-{D491BC16-6BE7-D866-38C6-49F095C6035B}" dt="2024-11-20T06:21:27.053" v="652"/>
          <ac:spMkLst>
            <pc:docMk/>
            <pc:sldMk cId="109857222" sldId="256"/>
            <ac:spMk id="3" creationId="{00000000-0000-0000-0000-000000000000}"/>
          </ac:spMkLst>
        </pc:spChg>
      </pc:sldChg>
      <pc:sldChg chg="modSp">
        <pc:chgData name="Sucheth Mekala" userId="S::smekala1@hawk.iit.edu::c897a385-924a-47fe-9d89-f0f0cb3267fe" providerId="AD" clId="Web-{D491BC16-6BE7-D866-38C6-49F095C6035B}" dt="2024-11-20T04:58:33.471" v="21" actId="20577"/>
        <pc:sldMkLst>
          <pc:docMk/>
          <pc:sldMk cId="2442288350" sldId="258"/>
        </pc:sldMkLst>
        <pc:spChg chg="mod">
          <ac:chgData name="Sucheth Mekala" userId="S::smekala1@hawk.iit.edu::c897a385-924a-47fe-9d89-f0f0cb3267fe" providerId="AD" clId="Web-{D491BC16-6BE7-D866-38C6-49F095C6035B}" dt="2024-11-20T04:01:38.275" v="11" actId="20577"/>
          <ac:spMkLst>
            <pc:docMk/>
            <pc:sldMk cId="2442288350" sldId="258"/>
            <ac:spMk id="2" creationId="{C7C42771-E8B8-C51D-53E5-C222A224B8EA}"/>
          </ac:spMkLst>
        </pc:spChg>
        <pc:spChg chg="mod">
          <ac:chgData name="Sucheth Mekala" userId="S::smekala1@hawk.iit.edu::c897a385-924a-47fe-9d89-f0f0cb3267fe" providerId="AD" clId="Web-{D491BC16-6BE7-D866-38C6-49F095C6035B}" dt="2024-11-20T04:58:33.471" v="21" actId="20577"/>
          <ac:spMkLst>
            <pc:docMk/>
            <pc:sldMk cId="2442288350" sldId="258"/>
            <ac:spMk id="3" creationId="{8FA01722-2D82-5993-4D3E-7B9607C279A4}"/>
          </ac:spMkLst>
        </pc:spChg>
      </pc:sldChg>
      <pc:sldChg chg="modSp new">
        <pc:chgData name="Sucheth Mekala" userId="S::smekala1@hawk.iit.edu::c897a385-924a-47fe-9d89-f0f0cb3267fe" providerId="AD" clId="Web-{D491BC16-6BE7-D866-38C6-49F095C6035B}" dt="2024-11-20T05:03:03.667" v="79" actId="20577"/>
        <pc:sldMkLst>
          <pc:docMk/>
          <pc:sldMk cId="3350243054" sldId="259"/>
        </pc:sldMkLst>
        <pc:spChg chg="mod">
          <ac:chgData name="Sucheth Mekala" userId="S::smekala1@hawk.iit.edu::c897a385-924a-47fe-9d89-f0f0cb3267fe" providerId="AD" clId="Web-{D491BC16-6BE7-D866-38C6-49F095C6035B}" dt="2024-11-20T04:59:13.347" v="38" actId="20577"/>
          <ac:spMkLst>
            <pc:docMk/>
            <pc:sldMk cId="3350243054" sldId="259"/>
            <ac:spMk id="2" creationId="{6D00FA39-BAA9-EB3F-82BE-2C232D7375D7}"/>
          </ac:spMkLst>
        </pc:spChg>
        <pc:spChg chg="mod">
          <ac:chgData name="Sucheth Mekala" userId="S::smekala1@hawk.iit.edu::c897a385-924a-47fe-9d89-f0f0cb3267fe" providerId="AD" clId="Web-{D491BC16-6BE7-D866-38C6-49F095C6035B}" dt="2024-11-20T05:03:03.667" v="79" actId="20577"/>
          <ac:spMkLst>
            <pc:docMk/>
            <pc:sldMk cId="3350243054" sldId="259"/>
            <ac:spMk id="3" creationId="{E074F290-7052-6287-BE55-C1B2725A96A2}"/>
          </ac:spMkLst>
        </pc:spChg>
      </pc:sldChg>
      <pc:sldChg chg="addSp delSp modSp new">
        <pc:chgData name="Sucheth Mekala" userId="S::smekala1@hawk.iit.edu::c897a385-924a-47fe-9d89-f0f0cb3267fe" providerId="AD" clId="Web-{D491BC16-6BE7-D866-38C6-49F095C6035B}" dt="2024-11-20T05:33:07.252" v="205" actId="1076"/>
        <pc:sldMkLst>
          <pc:docMk/>
          <pc:sldMk cId="216959014" sldId="260"/>
        </pc:sldMkLst>
        <pc:spChg chg="mod">
          <ac:chgData name="Sucheth Mekala" userId="S::smekala1@hawk.iit.edu::c897a385-924a-47fe-9d89-f0f0cb3267fe" providerId="AD" clId="Web-{D491BC16-6BE7-D866-38C6-49F095C6035B}" dt="2024-11-20T05:26:42.379" v="102" actId="20577"/>
          <ac:spMkLst>
            <pc:docMk/>
            <pc:sldMk cId="216959014" sldId="260"/>
            <ac:spMk id="2" creationId="{E2301D6F-CE24-31BC-7383-89D96A2A2678}"/>
          </ac:spMkLst>
        </pc:spChg>
        <pc:spChg chg="del">
          <ac:chgData name="Sucheth Mekala" userId="S::smekala1@hawk.iit.edu::c897a385-924a-47fe-9d89-f0f0cb3267fe" providerId="AD" clId="Web-{D491BC16-6BE7-D866-38C6-49F095C6035B}" dt="2024-11-20T05:26:42.551" v="103"/>
          <ac:spMkLst>
            <pc:docMk/>
            <pc:sldMk cId="216959014" sldId="260"/>
            <ac:spMk id="3" creationId="{2CD639AB-F010-B228-76AB-3AA1703B78A8}"/>
          </ac:spMkLst>
        </pc:spChg>
        <pc:spChg chg="add del mod">
          <ac:chgData name="Sucheth Mekala" userId="S::smekala1@hawk.iit.edu::c897a385-924a-47fe-9d89-f0f0cb3267fe" providerId="AD" clId="Web-{D491BC16-6BE7-D866-38C6-49F095C6035B}" dt="2024-11-20T05:28:05.023" v="111"/>
          <ac:spMkLst>
            <pc:docMk/>
            <pc:sldMk cId="216959014" sldId="260"/>
            <ac:spMk id="5" creationId="{CA148B89-410D-C74F-5C63-AB781035719C}"/>
          </ac:spMkLst>
        </pc:spChg>
        <pc:spChg chg="add mod">
          <ac:chgData name="Sucheth Mekala" userId="S::smekala1@hawk.iit.edu::c897a385-924a-47fe-9d89-f0f0cb3267fe" providerId="AD" clId="Web-{D491BC16-6BE7-D866-38C6-49F095C6035B}" dt="2024-11-20T05:33:07.252" v="205" actId="1076"/>
          <ac:spMkLst>
            <pc:docMk/>
            <pc:sldMk cId="216959014" sldId="260"/>
            <ac:spMk id="6" creationId="{779B2337-BAD3-0DBA-BB71-4188E967657F}"/>
          </ac:spMkLst>
        </pc:spChg>
        <pc:picChg chg="add mod ord">
          <ac:chgData name="Sucheth Mekala" userId="S::smekala1@hawk.iit.edu::c897a385-924a-47fe-9d89-f0f0cb3267fe" providerId="AD" clId="Web-{D491BC16-6BE7-D866-38C6-49F095C6035B}" dt="2024-11-20T05:33:03.439" v="204" actId="1076"/>
          <ac:picMkLst>
            <pc:docMk/>
            <pc:sldMk cId="216959014" sldId="260"/>
            <ac:picMk id="4" creationId="{E90DF95F-63DE-6B79-3D85-BA7FB00CE9CC}"/>
          </ac:picMkLst>
        </pc:picChg>
        <pc:picChg chg="add mod">
          <ac:chgData name="Sucheth Mekala" userId="S::smekala1@hawk.iit.edu::c897a385-924a-47fe-9d89-f0f0cb3267fe" providerId="AD" clId="Web-{D491BC16-6BE7-D866-38C6-49F095C6035B}" dt="2024-11-20T05:32:44.017" v="201" actId="1076"/>
          <ac:picMkLst>
            <pc:docMk/>
            <pc:sldMk cId="216959014" sldId="260"/>
            <ac:picMk id="7" creationId="{C1E6049F-F866-C393-48E0-642919CCB009}"/>
          </ac:picMkLst>
        </pc:picChg>
      </pc:sldChg>
      <pc:sldChg chg="addSp delSp modSp new">
        <pc:chgData name="Sucheth Mekala" userId="S::smekala1@hawk.iit.edu::c897a385-924a-47fe-9d89-f0f0cb3267fe" providerId="AD" clId="Web-{D491BC16-6BE7-D866-38C6-49F095C6035B}" dt="2024-11-20T05:41:11.737" v="289"/>
        <pc:sldMkLst>
          <pc:docMk/>
          <pc:sldMk cId="1009489861" sldId="261"/>
        </pc:sldMkLst>
        <pc:spChg chg="mod">
          <ac:chgData name="Sucheth Mekala" userId="S::smekala1@hawk.iit.edu::c897a385-924a-47fe-9d89-f0f0cb3267fe" providerId="AD" clId="Web-{D491BC16-6BE7-D866-38C6-49F095C6035B}" dt="2024-11-20T05:34:43.302" v="211" actId="20577"/>
          <ac:spMkLst>
            <pc:docMk/>
            <pc:sldMk cId="1009489861" sldId="261"/>
            <ac:spMk id="2" creationId="{CCFF3118-98B6-E9B0-B8DF-779C28BD424F}"/>
          </ac:spMkLst>
        </pc:spChg>
        <pc:spChg chg="del">
          <ac:chgData name="Sucheth Mekala" userId="S::smekala1@hawk.iit.edu::c897a385-924a-47fe-9d89-f0f0cb3267fe" providerId="AD" clId="Web-{D491BC16-6BE7-D866-38C6-49F095C6035B}" dt="2024-11-20T05:30:53.778" v="165"/>
          <ac:spMkLst>
            <pc:docMk/>
            <pc:sldMk cId="1009489861" sldId="261"/>
            <ac:spMk id="3" creationId="{30150443-4F69-5FD3-B880-5AAF0508AF45}"/>
          </ac:spMkLst>
        </pc:spChg>
        <pc:spChg chg="add del mod">
          <ac:chgData name="Sucheth Mekala" userId="S::smekala1@hawk.iit.edu::c897a385-924a-47fe-9d89-f0f0cb3267fe" providerId="AD" clId="Web-{D491BC16-6BE7-D866-38C6-49F095C6035B}" dt="2024-11-20T05:35:07.678" v="212"/>
          <ac:spMkLst>
            <pc:docMk/>
            <pc:sldMk cId="1009489861" sldId="261"/>
            <ac:spMk id="6" creationId="{994E6BE8-BC4C-6A76-5B19-CB2055C1C1CF}"/>
          </ac:spMkLst>
        </pc:spChg>
        <pc:spChg chg="add mod">
          <ac:chgData name="Sucheth Mekala" userId="S::smekala1@hawk.iit.edu::c897a385-924a-47fe-9d89-f0f0cb3267fe" providerId="AD" clId="Web-{D491BC16-6BE7-D866-38C6-49F095C6035B}" dt="2024-11-20T05:38:43.185" v="240" actId="20577"/>
          <ac:spMkLst>
            <pc:docMk/>
            <pc:sldMk cId="1009489861" sldId="261"/>
            <ac:spMk id="8" creationId="{E3932190-68F6-651C-B44E-150607054C99}"/>
          </ac:spMkLst>
        </pc:spChg>
        <pc:spChg chg="add mod">
          <ac:chgData name="Sucheth Mekala" userId="S::smekala1@hawk.iit.edu::c897a385-924a-47fe-9d89-f0f0cb3267fe" providerId="AD" clId="Web-{D491BC16-6BE7-D866-38C6-49F095C6035B}" dt="2024-11-20T05:39:56.531" v="286" actId="20577"/>
          <ac:spMkLst>
            <pc:docMk/>
            <pc:sldMk cId="1009489861" sldId="261"/>
            <ac:spMk id="10" creationId="{A897DB3E-BCD6-DF81-3559-D822DAFC9ACA}"/>
          </ac:spMkLst>
        </pc:spChg>
        <pc:picChg chg="add del mod ord">
          <ac:chgData name="Sucheth Mekala" userId="S::smekala1@hawk.iit.edu::c897a385-924a-47fe-9d89-f0f0cb3267fe" providerId="AD" clId="Web-{D491BC16-6BE7-D866-38C6-49F095C6035B}" dt="2024-11-20T05:31:07.748" v="168"/>
          <ac:picMkLst>
            <pc:docMk/>
            <pc:sldMk cId="1009489861" sldId="261"/>
            <ac:picMk id="4" creationId="{2C58F0C5-F4C5-83F9-6CAF-45EAF893FB4A}"/>
          </ac:picMkLst>
        </pc:picChg>
        <pc:picChg chg="add mod ord">
          <ac:chgData name="Sucheth Mekala" userId="S::smekala1@hawk.iit.edu::c897a385-924a-47fe-9d89-f0f0cb3267fe" providerId="AD" clId="Web-{D491BC16-6BE7-D866-38C6-49F095C6035B}" dt="2024-11-20T05:35:09.756" v="213" actId="1076"/>
          <ac:picMkLst>
            <pc:docMk/>
            <pc:sldMk cId="1009489861" sldId="261"/>
            <ac:picMk id="7" creationId="{D1420BB5-8D5D-3A35-F039-61A2DDD16FAA}"/>
          </ac:picMkLst>
        </pc:picChg>
        <pc:picChg chg="add mod">
          <ac:chgData name="Sucheth Mekala" userId="S::smekala1@hawk.iit.edu::c897a385-924a-47fe-9d89-f0f0cb3267fe" providerId="AD" clId="Web-{D491BC16-6BE7-D866-38C6-49F095C6035B}" dt="2024-11-20T05:38:45.185" v="242" actId="1076"/>
          <ac:picMkLst>
            <pc:docMk/>
            <pc:sldMk cId="1009489861" sldId="261"/>
            <ac:picMk id="9" creationId="{84D0941A-8FB6-9615-72E7-41524BD15E10}"/>
          </ac:picMkLst>
        </pc:picChg>
        <pc:picChg chg="add del mod">
          <ac:chgData name="Sucheth Mekala" userId="S::smekala1@hawk.iit.edu::c897a385-924a-47fe-9d89-f0f0cb3267fe" providerId="AD" clId="Web-{D491BC16-6BE7-D866-38C6-49F095C6035B}" dt="2024-11-20T05:41:11.737" v="289"/>
          <ac:picMkLst>
            <pc:docMk/>
            <pc:sldMk cId="1009489861" sldId="261"/>
            <ac:picMk id="11" creationId="{28909AA7-A9A6-6EDE-55EC-3B24A7047843}"/>
          </ac:picMkLst>
        </pc:picChg>
      </pc:sldChg>
      <pc:sldChg chg="addSp delSp modSp new">
        <pc:chgData name="Sucheth Mekala" userId="S::smekala1@hawk.iit.edu::c897a385-924a-47fe-9d89-f0f0cb3267fe" providerId="AD" clId="Web-{D491BC16-6BE7-D866-38C6-49F095C6035B}" dt="2024-11-20T05:45:17.464" v="387" actId="1076"/>
        <pc:sldMkLst>
          <pc:docMk/>
          <pc:sldMk cId="1146420572" sldId="262"/>
        </pc:sldMkLst>
        <pc:spChg chg="mod">
          <ac:chgData name="Sucheth Mekala" userId="S::smekala1@hawk.iit.edu::c897a385-924a-47fe-9d89-f0f0cb3267fe" providerId="AD" clId="Web-{D491BC16-6BE7-D866-38C6-49F095C6035B}" dt="2024-11-20T05:41:20.831" v="297" actId="20577"/>
          <ac:spMkLst>
            <pc:docMk/>
            <pc:sldMk cId="1146420572" sldId="262"/>
            <ac:spMk id="2" creationId="{E5BF124C-548C-1F49-3706-78CEE8CB518E}"/>
          </ac:spMkLst>
        </pc:spChg>
        <pc:spChg chg="del">
          <ac:chgData name="Sucheth Mekala" userId="S::smekala1@hawk.iit.edu::c897a385-924a-47fe-9d89-f0f0cb3267fe" providerId="AD" clId="Web-{D491BC16-6BE7-D866-38C6-49F095C6035B}" dt="2024-11-20T05:41:22.894" v="298"/>
          <ac:spMkLst>
            <pc:docMk/>
            <pc:sldMk cId="1146420572" sldId="262"/>
            <ac:spMk id="3" creationId="{ADDB24E4-CD45-7C0A-DE88-4DE0CF00E516}"/>
          </ac:spMkLst>
        </pc:spChg>
        <pc:spChg chg="add mod">
          <ac:chgData name="Sucheth Mekala" userId="S::smekala1@hawk.iit.edu::c897a385-924a-47fe-9d89-f0f0cb3267fe" providerId="AD" clId="Web-{D491BC16-6BE7-D866-38C6-49F095C6035B}" dt="2024-11-20T05:43:59.040" v="348" actId="14100"/>
          <ac:spMkLst>
            <pc:docMk/>
            <pc:sldMk cId="1146420572" sldId="262"/>
            <ac:spMk id="5" creationId="{DA275FE8-D297-823F-DCF2-FA8517657FB7}"/>
          </ac:spMkLst>
        </pc:spChg>
        <pc:spChg chg="add del mod">
          <ac:chgData name="Sucheth Mekala" userId="S::smekala1@hawk.iit.edu::c897a385-924a-47fe-9d89-f0f0cb3267fe" providerId="AD" clId="Web-{D491BC16-6BE7-D866-38C6-49F095C6035B}" dt="2024-11-20T05:44:11.790" v="352"/>
          <ac:spMkLst>
            <pc:docMk/>
            <pc:sldMk cId="1146420572" sldId="262"/>
            <ac:spMk id="7" creationId="{63F85075-7285-9C53-A549-B5AD5BA8A7C6}"/>
          </ac:spMkLst>
        </pc:spChg>
        <pc:spChg chg="add mod">
          <ac:chgData name="Sucheth Mekala" userId="S::smekala1@hawk.iit.edu::c897a385-924a-47fe-9d89-f0f0cb3267fe" providerId="AD" clId="Web-{D491BC16-6BE7-D866-38C6-49F095C6035B}" dt="2024-11-20T05:44:48.370" v="383" actId="14100"/>
          <ac:spMkLst>
            <pc:docMk/>
            <pc:sldMk cId="1146420572" sldId="262"/>
            <ac:spMk id="8" creationId="{EBDFC1FB-35E7-9AB1-2E05-62230FE2555D}"/>
          </ac:spMkLst>
        </pc:spChg>
        <pc:picChg chg="add mod ord">
          <ac:chgData name="Sucheth Mekala" userId="S::smekala1@hawk.iit.edu::c897a385-924a-47fe-9d89-f0f0cb3267fe" providerId="AD" clId="Web-{D491BC16-6BE7-D866-38C6-49F095C6035B}" dt="2024-11-20T05:43:48.618" v="345" actId="14100"/>
          <ac:picMkLst>
            <pc:docMk/>
            <pc:sldMk cId="1146420572" sldId="262"/>
            <ac:picMk id="4" creationId="{6D75745D-E205-EEAE-9850-8BCB3BBE2C39}"/>
          </ac:picMkLst>
        </pc:picChg>
        <pc:picChg chg="add del mod">
          <ac:chgData name="Sucheth Mekala" userId="S::smekala1@hawk.iit.edu::c897a385-924a-47fe-9d89-f0f0cb3267fe" providerId="AD" clId="Web-{D491BC16-6BE7-D866-38C6-49F095C6035B}" dt="2024-11-20T05:45:05.479" v="385"/>
          <ac:picMkLst>
            <pc:docMk/>
            <pc:sldMk cId="1146420572" sldId="262"/>
            <ac:picMk id="6" creationId="{B9F4FA55-79B2-0F3E-F2FF-32A9A01D2D68}"/>
          </ac:picMkLst>
        </pc:picChg>
        <pc:picChg chg="add mod">
          <ac:chgData name="Sucheth Mekala" userId="S::smekala1@hawk.iit.edu::c897a385-924a-47fe-9d89-f0f0cb3267fe" providerId="AD" clId="Web-{D491BC16-6BE7-D866-38C6-49F095C6035B}" dt="2024-11-20T05:45:17.464" v="387" actId="1076"/>
          <ac:picMkLst>
            <pc:docMk/>
            <pc:sldMk cId="1146420572" sldId="262"/>
            <ac:picMk id="9" creationId="{E6642B14-95CD-BCFC-7013-9134A52CFB8D}"/>
          </ac:picMkLst>
        </pc:picChg>
      </pc:sldChg>
      <pc:sldChg chg="addSp delSp modSp new">
        <pc:chgData name="Sucheth Mekala" userId="S::smekala1@hawk.iit.edu::c897a385-924a-47fe-9d89-f0f0cb3267fe" providerId="AD" clId="Web-{D491BC16-6BE7-D866-38C6-49F095C6035B}" dt="2024-11-20T06:02:41.770" v="495" actId="1076"/>
        <pc:sldMkLst>
          <pc:docMk/>
          <pc:sldMk cId="653340995" sldId="263"/>
        </pc:sldMkLst>
        <pc:spChg chg="mod">
          <ac:chgData name="Sucheth Mekala" userId="S::smekala1@hawk.iit.edu::c897a385-924a-47fe-9d89-f0f0cb3267fe" providerId="AD" clId="Web-{D491BC16-6BE7-D866-38C6-49F095C6035B}" dt="2024-11-20T05:49:35.443" v="446" actId="20577"/>
          <ac:spMkLst>
            <pc:docMk/>
            <pc:sldMk cId="653340995" sldId="263"/>
            <ac:spMk id="2" creationId="{B51EEDB8-0654-8B0C-3E53-89CCABEFE8FB}"/>
          </ac:spMkLst>
        </pc:spChg>
        <pc:spChg chg="add mod">
          <ac:chgData name="Sucheth Mekala" userId="S::smekala1@hawk.iit.edu::c897a385-924a-47fe-9d89-f0f0cb3267fe" providerId="AD" clId="Web-{D491BC16-6BE7-D866-38C6-49F095C6035B}" dt="2024-11-20T06:02:16.112" v="489" actId="20577"/>
          <ac:spMkLst>
            <pc:docMk/>
            <pc:sldMk cId="653340995" sldId="263"/>
            <ac:spMk id="3" creationId="{3AE7A684-3A2F-101D-173A-540C45E68696}"/>
          </ac:spMkLst>
        </pc:spChg>
        <pc:spChg chg="del">
          <ac:chgData name="Sucheth Mekala" userId="S::smekala1@hawk.iit.edu::c897a385-924a-47fe-9d89-f0f0cb3267fe" providerId="AD" clId="Web-{D491BC16-6BE7-D866-38C6-49F095C6035B}" dt="2024-11-20T05:49:10.629" v="429"/>
          <ac:spMkLst>
            <pc:docMk/>
            <pc:sldMk cId="653340995" sldId="263"/>
            <ac:spMk id="3" creationId="{DA733583-5D64-E112-AE44-75B26DBDB7A6}"/>
          </ac:spMkLst>
        </pc:spChg>
        <pc:spChg chg="add mod">
          <ac:chgData name="Sucheth Mekala" userId="S::smekala1@hawk.iit.edu::c897a385-924a-47fe-9d89-f0f0cb3267fe" providerId="AD" clId="Web-{D491BC16-6BE7-D866-38C6-49F095C6035B}" dt="2024-11-20T06:02:35.676" v="494" actId="20577"/>
          <ac:spMkLst>
            <pc:docMk/>
            <pc:sldMk cId="653340995" sldId="263"/>
            <ac:spMk id="5" creationId="{0F2E51DF-CF86-A8E3-4691-A55DC529D6CD}"/>
          </ac:spMkLst>
        </pc:spChg>
        <pc:picChg chg="add mod ord">
          <ac:chgData name="Sucheth Mekala" userId="S::smekala1@hawk.iit.edu::c897a385-924a-47fe-9d89-f0f0cb3267fe" providerId="AD" clId="Web-{D491BC16-6BE7-D866-38C6-49F095C6035B}" dt="2024-11-20T06:02:41.770" v="495" actId="1076"/>
          <ac:picMkLst>
            <pc:docMk/>
            <pc:sldMk cId="653340995" sldId="263"/>
            <ac:picMk id="4" creationId="{8A506BDC-71EB-6EA8-F34B-AB799426C331}"/>
          </ac:picMkLst>
        </pc:picChg>
      </pc:sldChg>
      <pc:sldChg chg="addSp delSp modSp new">
        <pc:chgData name="Sucheth Mekala" userId="S::smekala1@hawk.iit.edu::c897a385-924a-47fe-9d89-f0f0cb3267fe" providerId="AD" clId="Web-{D491BC16-6BE7-D866-38C6-49F095C6035B}" dt="2024-11-20T06:08:57.593" v="580" actId="14100"/>
        <pc:sldMkLst>
          <pc:docMk/>
          <pc:sldMk cId="3392284124" sldId="264"/>
        </pc:sldMkLst>
        <pc:spChg chg="mod">
          <ac:chgData name="Sucheth Mekala" userId="S::smekala1@hawk.iit.edu::c897a385-924a-47fe-9d89-f0f0cb3267fe" providerId="AD" clId="Web-{D491BC16-6BE7-D866-38C6-49F095C6035B}" dt="2024-11-20T06:05:24.531" v="504" actId="20577"/>
          <ac:spMkLst>
            <pc:docMk/>
            <pc:sldMk cId="3392284124" sldId="264"/>
            <ac:spMk id="2" creationId="{2AF6E5EE-23D8-BB9F-3221-CF005ACF40AE}"/>
          </ac:spMkLst>
        </pc:spChg>
        <pc:spChg chg="del">
          <ac:chgData name="Sucheth Mekala" userId="S::smekala1@hawk.iit.edu::c897a385-924a-47fe-9d89-f0f0cb3267fe" providerId="AD" clId="Web-{D491BC16-6BE7-D866-38C6-49F095C6035B}" dt="2024-11-20T06:03:11.194" v="496"/>
          <ac:spMkLst>
            <pc:docMk/>
            <pc:sldMk cId="3392284124" sldId="264"/>
            <ac:spMk id="3" creationId="{AC2B9D80-5EA5-1F71-0797-EA799EB30742}"/>
          </ac:spMkLst>
        </pc:spChg>
        <pc:spChg chg="add mod">
          <ac:chgData name="Sucheth Mekala" userId="S::smekala1@hawk.iit.edu::c897a385-924a-47fe-9d89-f0f0cb3267fe" providerId="AD" clId="Web-{D491BC16-6BE7-D866-38C6-49F095C6035B}" dt="2024-11-20T06:08:57.593" v="580" actId="14100"/>
          <ac:spMkLst>
            <pc:docMk/>
            <pc:sldMk cId="3392284124" sldId="264"/>
            <ac:spMk id="5" creationId="{D4ACFF6D-2A82-7F01-61C6-2048CDD35DC6}"/>
          </ac:spMkLst>
        </pc:spChg>
        <pc:picChg chg="add mod ord">
          <ac:chgData name="Sucheth Mekala" userId="S::smekala1@hawk.iit.edu::c897a385-924a-47fe-9d89-f0f0cb3267fe" providerId="AD" clId="Web-{D491BC16-6BE7-D866-38C6-49F095C6035B}" dt="2024-11-20T06:03:19.273" v="498" actId="1076"/>
          <ac:picMkLst>
            <pc:docMk/>
            <pc:sldMk cId="3392284124" sldId="264"/>
            <ac:picMk id="4" creationId="{4239A35C-8BB3-ADF7-5E69-23888546415F}"/>
          </ac:picMkLst>
        </pc:picChg>
      </pc:sldChg>
      <pc:sldChg chg="addSp delSp modSp new">
        <pc:chgData name="Sucheth Mekala" userId="S::smekala1@hawk.iit.edu::c897a385-924a-47fe-9d89-f0f0cb3267fe" providerId="AD" clId="Web-{D491BC16-6BE7-D866-38C6-49F095C6035B}" dt="2024-11-20T06:09:51.519" v="589" actId="1076"/>
        <pc:sldMkLst>
          <pc:docMk/>
          <pc:sldMk cId="1229509576" sldId="265"/>
        </pc:sldMkLst>
        <pc:spChg chg="mod">
          <ac:chgData name="Sucheth Mekala" userId="S::smekala1@hawk.iit.edu::c897a385-924a-47fe-9d89-f0f0cb3267fe" providerId="AD" clId="Web-{D491BC16-6BE7-D866-38C6-49F095C6035B}" dt="2024-11-20T06:09:40.830" v="587" actId="20577"/>
          <ac:spMkLst>
            <pc:docMk/>
            <pc:sldMk cId="1229509576" sldId="265"/>
            <ac:spMk id="2" creationId="{C3C1628A-AFF9-207B-6099-D18088517693}"/>
          </ac:spMkLst>
        </pc:spChg>
        <pc:spChg chg="del">
          <ac:chgData name="Sucheth Mekala" userId="S::smekala1@hawk.iit.edu::c897a385-924a-47fe-9d89-f0f0cb3267fe" providerId="AD" clId="Web-{D491BC16-6BE7-D866-38C6-49F095C6035B}" dt="2024-11-20T06:09:45.893" v="588"/>
          <ac:spMkLst>
            <pc:docMk/>
            <pc:sldMk cId="1229509576" sldId="265"/>
            <ac:spMk id="3" creationId="{1D7058F0-D148-50BE-71BB-C6FB61F25784}"/>
          </ac:spMkLst>
        </pc:spChg>
        <pc:picChg chg="add mod ord">
          <ac:chgData name="Sucheth Mekala" userId="S::smekala1@hawk.iit.edu::c897a385-924a-47fe-9d89-f0f0cb3267fe" providerId="AD" clId="Web-{D491BC16-6BE7-D866-38C6-49F095C6035B}" dt="2024-11-20T06:09:51.519" v="589" actId="1076"/>
          <ac:picMkLst>
            <pc:docMk/>
            <pc:sldMk cId="1229509576" sldId="265"/>
            <ac:picMk id="4" creationId="{B761BD91-305F-F97D-42B6-2FA86E085BCD}"/>
          </ac:picMkLst>
        </pc:picChg>
      </pc:sldChg>
      <pc:sldChg chg="addSp delSp modSp new">
        <pc:chgData name="Sucheth Mekala" userId="S::smekala1@hawk.iit.edu::c897a385-924a-47fe-9d89-f0f0cb3267fe" providerId="AD" clId="Web-{D491BC16-6BE7-D866-38C6-49F095C6035B}" dt="2024-11-20T06:13:07.674" v="604" actId="1076"/>
        <pc:sldMkLst>
          <pc:docMk/>
          <pc:sldMk cId="422483541" sldId="266"/>
        </pc:sldMkLst>
        <pc:spChg chg="mod">
          <ac:chgData name="Sucheth Mekala" userId="S::smekala1@hawk.iit.edu::c897a385-924a-47fe-9d89-f0f0cb3267fe" providerId="AD" clId="Web-{D491BC16-6BE7-D866-38C6-49F095C6035B}" dt="2024-11-20T06:10:18.143" v="600" actId="20577"/>
          <ac:spMkLst>
            <pc:docMk/>
            <pc:sldMk cId="422483541" sldId="266"/>
            <ac:spMk id="2" creationId="{71C9EE89-072F-056C-526D-32370272C9C5}"/>
          </ac:spMkLst>
        </pc:spChg>
        <pc:spChg chg="del">
          <ac:chgData name="Sucheth Mekala" userId="S::smekala1@hawk.iit.edu::c897a385-924a-47fe-9d89-f0f0cb3267fe" providerId="AD" clId="Web-{D491BC16-6BE7-D866-38C6-49F095C6035B}" dt="2024-11-20T06:10:19.374" v="601"/>
          <ac:spMkLst>
            <pc:docMk/>
            <pc:sldMk cId="422483541" sldId="266"/>
            <ac:spMk id="3" creationId="{D0CAB94F-0D47-B2CE-2549-6C622F0F3723}"/>
          </ac:spMkLst>
        </pc:spChg>
        <pc:picChg chg="add mod ord">
          <ac:chgData name="Sucheth Mekala" userId="S::smekala1@hawk.iit.edu::c897a385-924a-47fe-9d89-f0f0cb3267fe" providerId="AD" clId="Web-{D491BC16-6BE7-D866-38C6-49F095C6035B}" dt="2024-11-20T06:13:07.674" v="604" actId="1076"/>
          <ac:picMkLst>
            <pc:docMk/>
            <pc:sldMk cId="422483541" sldId="266"/>
            <ac:picMk id="4" creationId="{DD9E6081-91EF-5F24-7750-2F9793279ADE}"/>
          </ac:picMkLst>
        </pc:picChg>
      </pc:sldChg>
      <pc:sldChg chg="addSp modSp new">
        <pc:chgData name="Sucheth Mekala" userId="S::smekala1@hawk.iit.edu::c897a385-924a-47fe-9d89-f0f0cb3267fe" providerId="AD" clId="Web-{D491BC16-6BE7-D866-38C6-49F095C6035B}" dt="2024-11-20T06:20:21.595" v="651" actId="1076"/>
        <pc:sldMkLst>
          <pc:docMk/>
          <pc:sldMk cId="1333759435" sldId="267"/>
        </pc:sldMkLst>
        <pc:spChg chg="mod">
          <ac:chgData name="Sucheth Mekala" userId="S::smekala1@hawk.iit.edu::c897a385-924a-47fe-9d89-f0f0cb3267fe" providerId="AD" clId="Web-{D491BC16-6BE7-D866-38C6-49F095C6035B}" dt="2024-11-20T06:17:21.067" v="609" actId="20577"/>
          <ac:spMkLst>
            <pc:docMk/>
            <pc:sldMk cId="1333759435" sldId="267"/>
            <ac:spMk id="2" creationId="{FECE7375-E53F-0758-9522-E546DDB5D036}"/>
          </ac:spMkLst>
        </pc:spChg>
        <pc:spChg chg="mod">
          <ac:chgData name="Sucheth Mekala" userId="S::smekala1@hawk.iit.edu::c897a385-924a-47fe-9d89-f0f0cb3267fe" providerId="AD" clId="Web-{D491BC16-6BE7-D866-38C6-49F095C6035B}" dt="2024-11-20T06:19:05.840" v="634" actId="14100"/>
          <ac:spMkLst>
            <pc:docMk/>
            <pc:sldMk cId="1333759435" sldId="267"/>
            <ac:spMk id="3" creationId="{08D3D317-D7BE-3CEF-E45C-F75257C48B53}"/>
          </ac:spMkLst>
        </pc:spChg>
        <pc:spChg chg="add mod">
          <ac:chgData name="Sucheth Mekala" userId="S::smekala1@hawk.iit.edu::c897a385-924a-47fe-9d89-f0f0cb3267fe" providerId="AD" clId="Web-{D491BC16-6BE7-D866-38C6-49F095C6035B}" dt="2024-11-20T06:20:16.954" v="650" actId="20577"/>
          <ac:spMkLst>
            <pc:docMk/>
            <pc:sldMk cId="1333759435" sldId="267"/>
            <ac:spMk id="5" creationId="{438B2198-2641-37EE-004D-C9BFB82F2CE4}"/>
          </ac:spMkLst>
        </pc:spChg>
        <pc:picChg chg="add mod">
          <ac:chgData name="Sucheth Mekala" userId="S::smekala1@hawk.iit.edu::c897a385-924a-47fe-9d89-f0f0cb3267fe" providerId="AD" clId="Web-{D491BC16-6BE7-D866-38C6-49F095C6035B}" dt="2024-11-20T06:19:17.075" v="637" actId="1076"/>
          <ac:picMkLst>
            <pc:docMk/>
            <pc:sldMk cId="1333759435" sldId="267"/>
            <ac:picMk id="4" creationId="{869A56AD-1F0B-6FFB-F92C-A61641781F2B}"/>
          </ac:picMkLst>
        </pc:picChg>
        <pc:picChg chg="add mod">
          <ac:chgData name="Sucheth Mekala" userId="S::smekala1@hawk.iit.edu::c897a385-924a-47fe-9d89-f0f0cb3267fe" providerId="AD" clId="Web-{D491BC16-6BE7-D866-38C6-49F095C6035B}" dt="2024-11-20T06:20:21.595" v="651" actId="1076"/>
          <ac:picMkLst>
            <pc:docMk/>
            <pc:sldMk cId="1333759435" sldId="267"/>
            <ac:picMk id="6" creationId="{5338032A-66C4-B32F-8A1D-08D40174D13F}"/>
          </ac:picMkLst>
        </pc:picChg>
      </pc:sldChg>
      <pc:sldChg chg="addSp delSp modSp new ord">
        <pc:chgData name="Sucheth Mekala" userId="S::smekala1@hawk.iit.edu::c897a385-924a-47fe-9d89-f0f0cb3267fe" providerId="AD" clId="Web-{D491BC16-6BE7-D866-38C6-49F095C6035B}" dt="2024-11-20T05:48:41.925" v="428"/>
        <pc:sldMkLst>
          <pc:docMk/>
          <pc:sldMk cId="161304711" sldId="268"/>
        </pc:sldMkLst>
        <pc:spChg chg="mod">
          <ac:chgData name="Sucheth Mekala" userId="S::smekala1@hawk.iit.edu::c897a385-924a-47fe-9d89-f0f0cb3267fe" providerId="AD" clId="Web-{D491BC16-6BE7-D866-38C6-49F095C6035B}" dt="2024-11-20T05:45:48.981" v="400" actId="20577"/>
          <ac:spMkLst>
            <pc:docMk/>
            <pc:sldMk cId="161304711" sldId="268"/>
            <ac:spMk id="2" creationId="{F512B67A-E76E-8199-2C61-FF099A61CA50}"/>
          </ac:spMkLst>
        </pc:spChg>
        <pc:spChg chg="del">
          <ac:chgData name="Sucheth Mekala" userId="S::smekala1@hawk.iit.edu::c897a385-924a-47fe-9d89-f0f0cb3267fe" providerId="AD" clId="Web-{D491BC16-6BE7-D866-38C6-49F095C6035B}" dt="2024-11-20T05:45:50.340" v="401"/>
          <ac:spMkLst>
            <pc:docMk/>
            <pc:sldMk cId="161304711" sldId="268"/>
            <ac:spMk id="3" creationId="{73046ED6-6C14-5176-55FA-BB71ACA8A245}"/>
          </ac:spMkLst>
        </pc:spChg>
        <pc:spChg chg="add mod">
          <ac:chgData name="Sucheth Mekala" userId="S::smekala1@hawk.iit.edu::c897a385-924a-47fe-9d89-f0f0cb3267fe" providerId="AD" clId="Web-{D491BC16-6BE7-D866-38C6-49F095C6035B}" dt="2024-11-20T05:48:28.440" v="425" actId="20577"/>
          <ac:spMkLst>
            <pc:docMk/>
            <pc:sldMk cId="161304711" sldId="268"/>
            <ac:spMk id="5" creationId="{B1FEAA2A-CC76-63F1-E70B-576C10AD49BD}"/>
          </ac:spMkLst>
        </pc:spChg>
        <pc:picChg chg="add mod ord">
          <ac:chgData name="Sucheth Mekala" userId="S::smekala1@hawk.iit.edu::c897a385-924a-47fe-9d89-f0f0cb3267fe" providerId="AD" clId="Web-{D491BC16-6BE7-D866-38C6-49F095C6035B}" dt="2024-11-20T05:46:01.263" v="405" actId="14100"/>
          <ac:picMkLst>
            <pc:docMk/>
            <pc:sldMk cId="161304711" sldId="268"/>
            <ac:picMk id="4" creationId="{FEB0BE66-0BE1-8932-78D3-62F19C3C0D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14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415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795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574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717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620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405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661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063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16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70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11/20/2024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46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11/20/2024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4247842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umes from a powerplant chimney">
            <a:extLst>
              <a:ext uri="{FF2B5EF4-FFF2-40B4-BE49-F238E27FC236}">
                <a16:creationId xmlns:a16="http://schemas.microsoft.com/office/drawing/2014/main" id="{D2B73E84-D9F0-94A9-12CF-A007B9932125}"/>
              </a:ext>
            </a:extLst>
          </p:cNvPr>
          <p:cNvPicPr>
            <a:picLocks noChangeAspect="1"/>
          </p:cNvPicPr>
          <p:nvPr/>
        </p:nvPicPr>
        <p:blipFill>
          <a:blip r:embed="rId2"/>
          <a:srcRect t="15878" r="-2" b="702"/>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4400" dirty="0"/>
              <a:t>Pollution Predictor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EE-23D8-BB9F-3221-CF005ACF40AE}"/>
              </a:ext>
            </a:extLst>
          </p:cNvPr>
          <p:cNvSpPr>
            <a:spLocks noGrp="1"/>
          </p:cNvSpPr>
          <p:nvPr>
            <p:ph type="title"/>
          </p:nvPr>
        </p:nvSpPr>
        <p:spPr/>
        <p:txBody>
          <a:bodyPr/>
          <a:lstStyle/>
          <a:p>
            <a:r>
              <a:rPr lang="en-US"/>
              <a:t>3D - plot</a:t>
            </a:r>
          </a:p>
        </p:txBody>
      </p:sp>
      <p:pic>
        <p:nvPicPr>
          <p:cNvPr id="4" name="Content Placeholder 3">
            <a:extLst>
              <a:ext uri="{FF2B5EF4-FFF2-40B4-BE49-F238E27FC236}">
                <a16:creationId xmlns:a16="http://schemas.microsoft.com/office/drawing/2014/main" id="{4239A35C-8BB3-ADF7-5E69-23888546415F}"/>
              </a:ext>
            </a:extLst>
          </p:cNvPr>
          <p:cNvPicPr>
            <a:picLocks noGrp="1" noChangeAspect="1"/>
          </p:cNvPicPr>
          <p:nvPr>
            <p:ph idx="1"/>
          </p:nvPr>
        </p:nvPicPr>
        <p:blipFill>
          <a:blip r:embed="rId2"/>
          <a:stretch>
            <a:fillRect/>
          </a:stretch>
        </p:blipFill>
        <p:spPr>
          <a:xfrm>
            <a:off x="839242" y="1883753"/>
            <a:ext cx="5140582" cy="4160520"/>
          </a:xfrm>
        </p:spPr>
      </p:pic>
      <p:sp>
        <p:nvSpPr>
          <p:cNvPr id="5" name="TextBox 4">
            <a:extLst>
              <a:ext uri="{FF2B5EF4-FFF2-40B4-BE49-F238E27FC236}">
                <a16:creationId xmlns:a16="http://schemas.microsoft.com/office/drawing/2014/main" id="{D4ACFF6D-2A82-7F01-61C6-2048CDD35DC6}"/>
              </a:ext>
            </a:extLst>
          </p:cNvPr>
          <p:cNvSpPr txBox="1"/>
          <p:nvPr/>
        </p:nvSpPr>
        <p:spPr>
          <a:xfrm>
            <a:off x="6597549" y="1884935"/>
            <a:ext cx="51126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observation that PM2.5 pollution levels are higher near areas with a greater density of monitoring stations</a:t>
            </a:r>
          </a:p>
        </p:txBody>
      </p:sp>
    </p:spTree>
    <p:extLst>
      <p:ext uri="{BB962C8B-B14F-4D97-AF65-F5344CB8AC3E}">
        <p14:creationId xmlns:p14="http://schemas.microsoft.com/office/powerpoint/2010/main" val="339228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628A-AFF9-207B-6099-D18088517693}"/>
              </a:ext>
            </a:extLst>
          </p:cNvPr>
          <p:cNvSpPr>
            <a:spLocks noGrp="1"/>
          </p:cNvSpPr>
          <p:nvPr>
            <p:ph type="title"/>
          </p:nvPr>
        </p:nvSpPr>
        <p:spPr/>
        <p:txBody>
          <a:bodyPr/>
          <a:lstStyle/>
          <a:p>
            <a:r>
              <a:rPr lang="en-US"/>
              <a:t>Feature Reduction </a:t>
            </a:r>
          </a:p>
        </p:txBody>
      </p:sp>
      <p:pic>
        <p:nvPicPr>
          <p:cNvPr id="4" name="Content Placeholder 3">
            <a:extLst>
              <a:ext uri="{FF2B5EF4-FFF2-40B4-BE49-F238E27FC236}">
                <a16:creationId xmlns:a16="http://schemas.microsoft.com/office/drawing/2014/main" id="{B761BD91-305F-F97D-42B6-2FA86E085BCD}"/>
              </a:ext>
            </a:extLst>
          </p:cNvPr>
          <p:cNvPicPr>
            <a:picLocks noGrp="1" noChangeAspect="1"/>
          </p:cNvPicPr>
          <p:nvPr>
            <p:ph idx="1"/>
          </p:nvPr>
        </p:nvPicPr>
        <p:blipFill>
          <a:blip r:embed="rId2"/>
          <a:stretch>
            <a:fillRect/>
          </a:stretch>
        </p:blipFill>
        <p:spPr>
          <a:xfrm>
            <a:off x="325012" y="1689081"/>
            <a:ext cx="9628632" cy="4160520"/>
          </a:xfrm>
        </p:spPr>
      </p:pic>
    </p:spTree>
    <p:extLst>
      <p:ext uri="{BB962C8B-B14F-4D97-AF65-F5344CB8AC3E}">
        <p14:creationId xmlns:p14="http://schemas.microsoft.com/office/powerpoint/2010/main" val="122950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EE89-072F-056C-526D-32370272C9C5}"/>
              </a:ext>
            </a:extLst>
          </p:cNvPr>
          <p:cNvSpPr>
            <a:spLocks noGrp="1"/>
          </p:cNvSpPr>
          <p:nvPr>
            <p:ph type="title"/>
          </p:nvPr>
        </p:nvSpPr>
        <p:spPr/>
        <p:txBody>
          <a:bodyPr/>
          <a:lstStyle/>
          <a:p>
            <a:r>
              <a:rPr lang="en-US"/>
              <a:t>Feature Reduction </a:t>
            </a:r>
            <a:r>
              <a:rPr lang="en-US" err="1"/>
              <a:t>cont</a:t>
            </a:r>
            <a:r>
              <a:rPr lang="en-US"/>
              <a:t> </a:t>
            </a:r>
          </a:p>
        </p:txBody>
      </p:sp>
      <p:pic>
        <p:nvPicPr>
          <p:cNvPr id="4" name="Content Placeholder 3" descr="A screenshot of a graph&#10;&#10;Description automatically generated">
            <a:extLst>
              <a:ext uri="{FF2B5EF4-FFF2-40B4-BE49-F238E27FC236}">
                <a16:creationId xmlns:a16="http://schemas.microsoft.com/office/drawing/2014/main" id="{DD9E6081-91EF-5F24-7750-2F9793279ADE}"/>
              </a:ext>
            </a:extLst>
          </p:cNvPr>
          <p:cNvPicPr>
            <a:picLocks noGrp="1" noChangeAspect="1"/>
          </p:cNvPicPr>
          <p:nvPr>
            <p:ph idx="1"/>
          </p:nvPr>
        </p:nvPicPr>
        <p:blipFill>
          <a:blip r:embed="rId2"/>
          <a:stretch>
            <a:fillRect/>
          </a:stretch>
        </p:blipFill>
        <p:spPr>
          <a:xfrm>
            <a:off x="2601367" y="1889315"/>
            <a:ext cx="6466435" cy="4160520"/>
          </a:xfrm>
        </p:spPr>
      </p:pic>
    </p:spTree>
    <p:extLst>
      <p:ext uri="{BB962C8B-B14F-4D97-AF65-F5344CB8AC3E}">
        <p14:creationId xmlns:p14="http://schemas.microsoft.com/office/powerpoint/2010/main" val="42248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7375-E53F-0758-9522-E546DDB5D036}"/>
              </a:ext>
            </a:extLst>
          </p:cNvPr>
          <p:cNvSpPr>
            <a:spLocks noGrp="1"/>
          </p:cNvSpPr>
          <p:nvPr>
            <p:ph type="title"/>
          </p:nvPr>
        </p:nvSpPr>
        <p:spPr/>
        <p:txBody>
          <a:bodyPr/>
          <a:lstStyle/>
          <a:p>
            <a:r>
              <a:rPr lang="en-US"/>
              <a:t>Proposed models</a:t>
            </a:r>
          </a:p>
        </p:txBody>
      </p:sp>
      <p:sp>
        <p:nvSpPr>
          <p:cNvPr id="3" name="Content Placeholder 2">
            <a:extLst>
              <a:ext uri="{FF2B5EF4-FFF2-40B4-BE49-F238E27FC236}">
                <a16:creationId xmlns:a16="http://schemas.microsoft.com/office/drawing/2014/main" id="{08D3D317-D7BE-3CEF-E45C-F75257C48B53}"/>
              </a:ext>
            </a:extLst>
          </p:cNvPr>
          <p:cNvSpPr>
            <a:spLocks noGrp="1"/>
          </p:cNvSpPr>
          <p:nvPr>
            <p:ph idx="1"/>
          </p:nvPr>
        </p:nvSpPr>
        <p:spPr>
          <a:xfrm>
            <a:off x="927193" y="1699470"/>
            <a:ext cx="2237947" cy="783396"/>
          </a:xfrm>
        </p:spPr>
        <p:txBody>
          <a:bodyPr vert="horz" lIns="91440" tIns="45720" rIns="91440" bIns="45720" rtlCol="0" anchor="t">
            <a:normAutofit/>
          </a:bodyPr>
          <a:lstStyle/>
          <a:p>
            <a:pPr marL="514350" indent="-514350">
              <a:buAutoNum type="arabicPeriod"/>
            </a:pPr>
            <a:r>
              <a:rPr lang="en-US"/>
              <a:t>LSTM</a:t>
            </a:r>
          </a:p>
          <a:p>
            <a:pPr marL="0" indent="0">
              <a:buNone/>
            </a:pPr>
            <a:endParaRPr lang="en-US"/>
          </a:p>
        </p:txBody>
      </p:sp>
      <p:pic>
        <p:nvPicPr>
          <p:cNvPr id="4" name="Picture 3" descr="Illustrated Guide to LSTM's and GRU's: A step by step explanation | by  Michael Phi | Towards Data Science">
            <a:extLst>
              <a:ext uri="{FF2B5EF4-FFF2-40B4-BE49-F238E27FC236}">
                <a16:creationId xmlns:a16="http://schemas.microsoft.com/office/drawing/2014/main" id="{869A56AD-1F0B-6FFB-F92C-A61641781F2B}"/>
              </a:ext>
            </a:extLst>
          </p:cNvPr>
          <p:cNvPicPr>
            <a:picLocks noChangeAspect="1"/>
          </p:cNvPicPr>
          <p:nvPr/>
        </p:nvPicPr>
        <p:blipFill>
          <a:blip r:embed="rId2"/>
          <a:stretch>
            <a:fillRect/>
          </a:stretch>
        </p:blipFill>
        <p:spPr>
          <a:xfrm>
            <a:off x="511358" y="2829675"/>
            <a:ext cx="5318885" cy="2527426"/>
          </a:xfrm>
          <a:prstGeom prst="rect">
            <a:avLst/>
          </a:prstGeom>
        </p:spPr>
      </p:pic>
      <p:sp>
        <p:nvSpPr>
          <p:cNvPr id="5" name="TextBox 4">
            <a:extLst>
              <a:ext uri="{FF2B5EF4-FFF2-40B4-BE49-F238E27FC236}">
                <a16:creationId xmlns:a16="http://schemas.microsoft.com/office/drawing/2014/main" id="{438B2198-2641-37EE-004D-C9BFB82F2CE4}"/>
              </a:ext>
            </a:extLst>
          </p:cNvPr>
          <p:cNvSpPr txBox="1"/>
          <p:nvPr/>
        </p:nvSpPr>
        <p:spPr>
          <a:xfrm>
            <a:off x="7330314" y="1725520"/>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a:t>ARIMA</a:t>
            </a:r>
          </a:p>
        </p:txBody>
      </p:sp>
      <p:pic>
        <p:nvPicPr>
          <p:cNvPr id="6" name="Picture 5" descr="8.7 ARIMA modelling in R | Forecasting: Principles and Practice (2nd ed)">
            <a:extLst>
              <a:ext uri="{FF2B5EF4-FFF2-40B4-BE49-F238E27FC236}">
                <a16:creationId xmlns:a16="http://schemas.microsoft.com/office/drawing/2014/main" id="{5338032A-66C4-B32F-8A1D-08D40174D13F}"/>
              </a:ext>
            </a:extLst>
          </p:cNvPr>
          <p:cNvPicPr>
            <a:picLocks noChangeAspect="1"/>
          </p:cNvPicPr>
          <p:nvPr/>
        </p:nvPicPr>
        <p:blipFill>
          <a:blip r:embed="rId3"/>
          <a:stretch>
            <a:fillRect/>
          </a:stretch>
        </p:blipFill>
        <p:spPr>
          <a:xfrm>
            <a:off x="6569574" y="2657725"/>
            <a:ext cx="4783595" cy="3104334"/>
          </a:xfrm>
          <a:prstGeom prst="rect">
            <a:avLst/>
          </a:prstGeom>
        </p:spPr>
      </p:pic>
    </p:spTree>
    <p:extLst>
      <p:ext uri="{BB962C8B-B14F-4D97-AF65-F5344CB8AC3E}">
        <p14:creationId xmlns:p14="http://schemas.microsoft.com/office/powerpoint/2010/main" val="133375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43AE3-596E-8222-8FFB-0515AE9D7B3E}"/>
              </a:ext>
            </a:extLst>
          </p:cNvPr>
          <p:cNvSpPr>
            <a:spLocks noGrp="1"/>
          </p:cNvSpPr>
          <p:nvPr>
            <p:ph idx="1"/>
          </p:nvPr>
        </p:nvSpPr>
        <p:spPr>
          <a:xfrm>
            <a:off x="337616" y="2551199"/>
            <a:ext cx="3351687" cy="878914"/>
          </a:xfrm>
        </p:spPr>
        <p:txBody>
          <a:bodyPr vert="horz" lIns="91440" tIns="45720" rIns="91440" bIns="45720" rtlCol="0" anchor="t">
            <a:normAutofit fontScale="92500" lnSpcReduction="20000"/>
          </a:bodyPr>
          <a:lstStyle/>
          <a:p>
            <a:pPr marL="0" indent="0">
              <a:buNone/>
            </a:pPr>
            <a:r>
              <a:rPr lang="en-US" dirty="0" err="1"/>
              <a:t>Sucheth</a:t>
            </a:r>
            <a:r>
              <a:rPr lang="en-US" dirty="0"/>
              <a:t> Mekala</a:t>
            </a:r>
          </a:p>
          <a:p>
            <a:pPr marL="0" indent="0">
              <a:buNone/>
            </a:pPr>
            <a:r>
              <a:rPr lang="en-US" dirty="0"/>
              <a:t>A20545983</a:t>
            </a:r>
          </a:p>
          <a:p>
            <a:pPr marL="0" indent="0">
              <a:buNone/>
            </a:pPr>
            <a:endParaRPr lang="en-US" dirty="0"/>
          </a:p>
        </p:txBody>
      </p:sp>
      <p:sp>
        <p:nvSpPr>
          <p:cNvPr id="4" name="TextBox 3">
            <a:extLst>
              <a:ext uri="{FF2B5EF4-FFF2-40B4-BE49-F238E27FC236}">
                <a16:creationId xmlns:a16="http://schemas.microsoft.com/office/drawing/2014/main" id="{7E4574EA-9CBD-6A2C-C7F4-0D866B0C58BA}"/>
              </a:ext>
            </a:extLst>
          </p:cNvPr>
          <p:cNvSpPr txBox="1"/>
          <p:nvPr/>
        </p:nvSpPr>
        <p:spPr>
          <a:xfrm>
            <a:off x="339285" y="3704321"/>
            <a:ext cx="2743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Ankan Mazumdar</a:t>
            </a:r>
          </a:p>
          <a:p>
            <a:r>
              <a:rPr lang="en-US" sz="2800" dirty="0">
                <a:ea typeface="+mn-lt"/>
                <a:cs typeface="+mn-lt"/>
              </a:rPr>
              <a:t>A20494478</a:t>
            </a:r>
            <a:endParaRPr lang="en-US" dirty="0">
              <a:ea typeface="+mn-lt"/>
              <a:cs typeface="+mn-lt"/>
            </a:endParaRPr>
          </a:p>
        </p:txBody>
      </p:sp>
    </p:spTree>
    <p:extLst>
      <p:ext uri="{BB962C8B-B14F-4D97-AF65-F5344CB8AC3E}">
        <p14:creationId xmlns:p14="http://schemas.microsoft.com/office/powerpoint/2010/main" val="44997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FA39-BAA9-EB3F-82BE-2C232D7375D7}"/>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E074F290-7052-6287-BE55-C1B2725A96A2}"/>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Problem statement</a:t>
            </a:r>
          </a:p>
          <a:p>
            <a:pPr marL="514350" indent="-514350">
              <a:buAutoNum type="arabicPeriod"/>
            </a:pPr>
            <a:r>
              <a:rPr lang="en-US" dirty="0"/>
              <a:t>Dataset preprocessing</a:t>
            </a:r>
          </a:p>
          <a:p>
            <a:pPr marL="514350" indent="-514350">
              <a:buAutoNum type="arabicPeriod"/>
            </a:pPr>
            <a:r>
              <a:rPr lang="en-US" dirty="0"/>
              <a:t>Heatmap</a:t>
            </a:r>
          </a:p>
          <a:p>
            <a:pPr marL="514350" indent="-514350">
              <a:buAutoNum type="arabicPeriod"/>
            </a:pPr>
            <a:r>
              <a:rPr lang="en-US"/>
              <a:t>Geo-spacial</a:t>
            </a:r>
            <a:r>
              <a:rPr lang="en-US" dirty="0"/>
              <a:t> clustering</a:t>
            </a:r>
          </a:p>
          <a:p>
            <a:pPr marL="514350" indent="-514350">
              <a:buAutoNum type="arabicPeriod"/>
            </a:pPr>
            <a:r>
              <a:rPr lang="en-US" dirty="0"/>
              <a:t>3D plot</a:t>
            </a:r>
          </a:p>
          <a:p>
            <a:pPr marL="514350" indent="-514350">
              <a:buAutoNum type="arabicPeriod"/>
            </a:pPr>
            <a:r>
              <a:rPr lang="en-US"/>
              <a:t>Feature reduction (</a:t>
            </a:r>
            <a:r>
              <a:rPr lang="en-US">
                <a:ea typeface="+mn-lt"/>
                <a:cs typeface="+mn-lt"/>
              </a:rPr>
              <a:t>Umap)</a:t>
            </a:r>
          </a:p>
          <a:p>
            <a:pPr marL="514350" indent="-514350">
              <a:buAutoNum type="arabicPeriod"/>
            </a:pPr>
            <a:r>
              <a:rPr lang="en-US">
                <a:ea typeface="+mn-lt"/>
                <a:cs typeface="+mn-lt"/>
              </a:rPr>
              <a:t>Propsed model.</a:t>
            </a:r>
            <a:endParaRPr lang="en-US" dirty="0">
              <a:ea typeface="+mn-lt"/>
              <a:cs typeface="+mn-lt"/>
            </a:endParaRPr>
          </a:p>
        </p:txBody>
      </p:sp>
    </p:spTree>
    <p:extLst>
      <p:ext uri="{BB962C8B-B14F-4D97-AF65-F5344CB8AC3E}">
        <p14:creationId xmlns:p14="http://schemas.microsoft.com/office/powerpoint/2010/main" val="335024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2771-E8B8-C51D-53E5-C222A224B8EA}"/>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FA01722-2D82-5993-4D3E-7B9607C279A4}"/>
              </a:ext>
            </a:extLst>
          </p:cNvPr>
          <p:cNvSpPr>
            <a:spLocks noGrp="1"/>
          </p:cNvSpPr>
          <p:nvPr>
            <p:ph idx="1"/>
          </p:nvPr>
        </p:nvSpPr>
        <p:spPr>
          <a:xfrm>
            <a:off x="838200" y="2011680"/>
            <a:ext cx="10498914" cy="3971411"/>
          </a:xfrm>
        </p:spPr>
        <p:txBody>
          <a:bodyPr vert="horz" lIns="91440" tIns="45720" rIns="91440" bIns="45720" rtlCol="0" anchor="t">
            <a:normAutofit/>
          </a:bodyPr>
          <a:lstStyle/>
          <a:p>
            <a:r>
              <a:rPr lang="en-US" sz="2400">
                <a:latin typeface="Calibri"/>
                <a:ea typeface="+mn-lt"/>
                <a:cs typeface="+mn-lt"/>
              </a:rPr>
              <a:t>The process of air quality prediction encompasses the estimation of pollutant concentrations and particulate matter levels within the atmosphere at a specific location and time. This is of paramount importance for public health, environmental surveillance, and the execution of prompt measures to alleviate the adverse effects associated with suboptimal air quality. The challenge lies in the development of a machine learning model capable of accurately forecasting air quality levels, drawing upon historical data as well as real-time information. This includes meteorological conditions, pollutant concentrations, and other pertinent features.</a:t>
            </a:r>
          </a:p>
        </p:txBody>
      </p:sp>
    </p:spTree>
    <p:extLst>
      <p:ext uri="{BB962C8B-B14F-4D97-AF65-F5344CB8AC3E}">
        <p14:creationId xmlns:p14="http://schemas.microsoft.com/office/powerpoint/2010/main" val="244228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1D6F-CE24-31BC-7383-89D96A2A2678}"/>
              </a:ext>
            </a:extLst>
          </p:cNvPr>
          <p:cNvSpPr>
            <a:spLocks noGrp="1"/>
          </p:cNvSpPr>
          <p:nvPr>
            <p:ph type="title"/>
          </p:nvPr>
        </p:nvSpPr>
        <p:spPr/>
        <p:txBody>
          <a:bodyPr/>
          <a:lstStyle/>
          <a:p>
            <a:r>
              <a:rPr lang="en-US"/>
              <a:t>Dataset Description</a:t>
            </a:r>
          </a:p>
        </p:txBody>
      </p:sp>
      <p:pic>
        <p:nvPicPr>
          <p:cNvPr id="4" name="Content Placeholder 3" descr="A screen shot of a computer&#10;&#10;Description automatically generated">
            <a:extLst>
              <a:ext uri="{FF2B5EF4-FFF2-40B4-BE49-F238E27FC236}">
                <a16:creationId xmlns:a16="http://schemas.microsoft.com/office/drawing/2014/main" id="{E90DF95F-63DE-6B79-3D85-BA7FB00CE9CC}"/>
              </a:ext>
            </a:extLst>
          </p:cNvPr>
          <p:cNvPicPr>
            <a:picLocks noGrp="1" noChangeAspect="1"/>
          </p:cNvPicPr>
          <p:nvPr>
            <p:ph idx="1"/>
          </p:nvPr>
        </p:nvPicPr>
        <p:blipFill>
          <a:blip r:embed="rId2"/>
          <a:stretch>
            <a:fillRect/>
          </a:stretch>
        </p:blipFill>
        <p:spPr>
          <a:xfrm>
            <a:off x="1156125" y="1907540"/>
            <a:ext cx="2958250" cy="4114800"/>
          </a:xfrm>
        </p:spPr>
      </p:pic>
      <p:sp>
        <p:nvSpPr>
          <p:cNvPr id="6" name="TextBox 5">
            <a:extLst>
              <a:ext uri="{FF2B5EF4-FFF2-40B4-BE49-F238E27FC236}">
                <a16:creationId xmlns:a16="http://schemas.microsoft.com/office/drawing/2014/main" id="{779B2337-BAD3-0DBA-BB71-4188E967657F}"/>
              </a:ext>
            </a:extLst>
          </p:cNvPr>
          <p:cNvSpPr txBox="1"/>
          <p:nvPr/>
        </p:nvSpPr>
        <p:spPr>
          <a:xfrm>
            <a:off x="4860925" y="1909445"/>
            <a:ext cx="62611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This dataset has 22 features.</a:t>
            </a:r>
          </a:p>
          <a:p>
            <a:pPr marL="342900" indent="-342900">
              <a:buAutoNum type="arabicPeriod"/>
            </a:pPr>
            <a:endParaRPr lang="en-US"/>
          </a:p>
          <a:p>
            <a:pPr marL="342900" indent="-342900">
              <a:buAutoNum type="arabicPeriod"/>
            </a:pPr>
            <a:r>
              <a:rPr lang="en-US"/>
              <a:t>There are many missing values in this dataset </a:t>
            </a:r>
          </a:p>
          <a:p>
            <a:pPr marL="342900" indent="-342900">
              <a:buAutoNum type="arabicPeriod"/>
            </a:pPr>
            <a:endParaRPr lang="en-US"/>
          </a:p>
          <a:p>
            <a:pPr marL="342900" indent="-342900">
              <a:buAutoNum type="arabicPeriod"/>
            </a:pPr>
            <a:r>
              <a:rPr lang="en-US"/>
              <a:t>We are predicting pm2.5 as it is the pollution molecules in the air, which we are trying to predict.</a:t>
            </a:r>
          </a:p>
        </p:txBody>
      </p:sp>
      <p:pic>
        <p:nvPicPr>
          <p:cNvPr id="7" name="Picture 6" descr="A graph with a line&#10;&#10;Description automatically generated">
            <a:extLst>
              <a:ext uri="{FF2B5EF4-FFF2-40B4-BE49-F238E27FC236}">
                <a16:creationId xmlns:a16="http://schemas.microsoft.com/office/drawing/2014/main" id="{C1E6049F-F866-C393-48E0-642919CCB009}"/>
              </a:ext>
            </a:extLst>
          </p:cNvPr>
          <p:cNvPicPr>
            <a:picLocks noChangeAspect="1"/>
          </p:cNvPicPr>
          <p:nvPr/>
        </p:nvPicPr>
        <p:blipFill>
          <a:blip r:embed="rId3"/>
          <a:stretch>
            <a:fillRect/>
          </a:stretch>
        </p:blipFill>
        <p:spPr>
          <a:xfrm>
            <a:off x="4940300" y="4017963"/>
            <a:ext cx="6096000" cy="2009775"/>
          </a:xfrm>
          <a:prstGeom prst="rect">
            <a:avLst/>
          </a:prstGeom>
        </p:spPr>
      </p:pic>
    </p:spTree>
    <p:extLst>
      <p:ext uri="{BB962C8B-B14F-4D97-AF65-F5344CB8AC3E}">
        <p14:creationId xmlns:p14="http://schemas.microsoft.com/office/powerpoint/2010/main" val="21695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3118-98B6-E9B0-B8DF-779C28BD424F}"/>
              </a:ext>
            </a:extLst>
          </p:cNvPr>
          <p:cNvSpPr>
            <a:spLocks noGrp="1"/>
          </p:cNvSpPr>
          <p:nvPr>
            <p:ph type="title"/>
          </p:nvPr>
        </p:nvSpPr>
        <p:spPr/>
        <p:txBody>
          <a:bodyPr/>
          <a:lstStyle/>
          <a:p>
            <a:r>
              <a:rPr lang="en-US"/>
              <a:t>Data Preprocessing</a:t>
            </a:r>
          </a:p>
        </p:txBody>
      </p:sp>
      <p:pic>
        <p:nvPicPr>
          <p:cNvPr id="7" name="Content Placeholder 6">
            <a:extLst>
              <a:ext uri="{FF2B5EF4-FFF2-40B4-BE49-F238E27FC236}">
                <a16:creationId xmlns:a16="http://schemas.microsoft.com/office/drawing/2014/main" id="{D1420BB5-8D5D-3A35-F039-61A2DDD16FAA}"/>
              </a:ext>
            </a:extLst>
          </p:cNvPr>
          <p:cNvPicPr>
            <a:picLocks noGrp="1" noChangeAspect="1"/>
          </p:cNvPicPr>
          <p:nvPr>
            <p:ph idx="1"/>
          </p:nvPr>
        </p:nvPicPr>
        <p:blipFill>
          <a:blip r:embed="rId2"/>
          <a:stretch>
            <a:fillRect/>
          </a:stretch>
        </p:blipFill>
        <p:spPr>
          <a:xfrm>
            <a:off x="839869" y="1592317"/>
            <a:ext cx="6096000" cy="516238"/>
          </a:xfrm>
        </p:spPr>
      </p:pic>
      <p:sp>
        <p:nvSpPr>
          <p:cNvPr id="8" name="TextBox 7">
            <a:extLst>
              <a:ext uri="{FF2B5EF4-FFF2-40B4-BE49-F238E27FC236}">
                <a16:creationId xmlns:a16="http://schemas.microsoft.com/office/drawing/2014/main" id="{E3932190-68F6-651C-B44E-150607054C99}"/>
              </a:ext>
            </a:extLst>
          </p:cNvPr>
          <p:cNvSpPr txBox="1"/>
          <p:nvPr/>
        </p:nvSpPr>
        <p:spPr>
          <a:xfrm>
            <a:off x="842093" y="2361755"/>
            <a:ext cx="61026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are dropping the above features cause they have lot of missing values.</a:t>
            </a:r>
          </a:p>
        </p:txBody>
      </p:sp>
      <p:pic>
        <p:nvPicPr>
          <p:cNvPr id="9" name="Picture 8" descr="A screen shot of a computer&#10;&#10;Description automatically generated">
            <a:extLst>
              <a:ext uri="{FF2B5EF4-FFF2-40B4-BE49-F238E27FC236}">
                <a16:creationId xmlns:a16="http://schemas.microsoft.com/office/drawing/2014/main" id="{84D0941A-8FB6-9615-72E7-41524BD15E10}"/>
              </a:ext>
            </a:extLst>
          </p:cNvPr>
          <p:cNvPicPr>
            <a:picLocks noChangeAspect="1"/>
          </p:cNvPicPr>
          <p:nvPr/>
        </p:nvPicPr>
        <p:blipFill>
          <a:blip r:embed="rId3"/>
          <a:stretch>
            <a:fillRect/>
          </a:stretch>
        </p:blipFill>
        <p:spPr>
          <a:xfrm>
            <a:off x="840518" y="3120860"/>
            <a:ext cx="6096000" cy="1960071"/>
          </a:xfrm>
          <a:prstGeom prst="rect">
            <a:avLst/>
          </a:prstGeom>
        </p:spPr>
      </p:pic>
      <p:sp>
        <p:nvSpPr>
          <p:cNvPr id="10" name="TextBox 9">
            <a:extLst>
              <a:ext uri="{FF2B5EF4-FFF2-40B4-BE49-F238E27FC236}">
                <a16:creationId xmlns:a16="http://schemas.microsoft.com/office/drawing/2014/main" id="{A897DB3E-BCD6-DF81-3559-D822DAFC9ACA}"/>
              </a:ext>
            </a:extLst>
          </p:cNvPr>
          <p:cNvSpPr txBox="1"/>
          <p:nvPr/>
        </p:nvSpPr>
        <p:spPr>
          <a:xfrm>
            <a:off x="837753" y="5451998"/>
            <a:ext cx="61360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There are a lot of datapoints with #, x, * as such this function removes them</a:t>
            </a:r>
          </a:p>
        </p:txBody>
      </p:sp>
    </p:spTree>
    <p:extLst>
      <p:ext uri="{BB962C8B-B14F-4D97-AF65-F5344CB8AC3E}">
        <p14:creationId xmlns:p14="http://schemas.microsoft.com/office/powerpoint/2010/main" val="100948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24C-548C-1F49-3706-78CEE8CB518E}"/>
              </a:ext>
            </a:extLst>
          </p:cNvPr>
          <p:cNvSpPr>
            <a:spLocks noGrp="1"/>
          </p:cNvSpPr>
          <p:nvPr>
            <p:ph type="title"/>
          </p:nvPr>
        </p:nvSpPr>
        <p:spPr/>
        <p:txBody>
          <a:bodyPr/>
          <a:lstStyle/>
          <a:p>
            <a:r>
              <a:rPr lang="en-US"/>
              <a:t>Data preprocessing </a:t>
            </a:r>
            <a:r>
              <a:rPr lang="en-US" err="1"/>
              <a:t>cont</a:t>
            </a:r>
          </a:p>
        </p:txBody>
      </p:sp>
      <p:pic>
        <p:nvPicPr>
          <p:cNvPr id="4" name="Content Placeholder 3" descr="A screen shot of a computer program&#10;&#10;Description automatically generated">
            <a:extLst>
              <a:ext uri="{FF2B5EF4-FFF2-40B4-BE49-F238E27FC236}">
                <a16:creationId xmlns:a16="http://schemas.microsoft.com/office/drawing/2014/main" id="{6D75745D-E205-EEAE-9850-8BCB3BBE2C39}"/>
              </a:ext>
            </a:extLst>
          </p:cNvPr>
          <p:cNvPicPr>
            <a:picLocks noGrp="1" noChangeAspect="1"/>
          </p:cNvPicPr>
          <p:nvPr>
            <p:ph idx="1"/>
          </p:nvPr>
        </p:nvPicPr>
        <p:blipFill>
          <a:blip r:embed="rId2"/>
          <a:stretch>
            <a:fillRect/>
          </a:stretch>
        </p:blipFill>
        <p:spPr>
          <a:xfrm>
            <a:off x="5562" y="1488208"/>
            <a:ext cx="5584293" cy="2571054"/>
          </a:xfrm>
        </p:spPr>
      </p:pic>
      <p:sp>
        <p:nvSpPr>
          <p:cNvPr id="5" name="TextBox 4">
            <a:extLst>
              <a:ext uri="{FF2B5EF4-FFF2-40B4-BE49-F238E27FC236}">
                <a16:creationId xmlns:a16="http://schemas.microsoft.com/office/drawing/2014/main" id="{DA275FE8-D297-823F-DCF2-FA8517657FB7}"/>
              </a:ext>
            </a:extLst>
          </p:cNvPr>
          <p:cNvSpPr txBox="1"/>
          <p:nvPr/>
        </p:nvSpPr>
        <p:spPr>
          <a:xfrm>
            <a:off x="9008" y="4497118"/>
            <a:ext cx="55798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t>Missing values were replaced with median values and mode values.</a:t>
            </a:r>
          </a:p>
        </p:txBody>
      </p:sp>
      <p:sp>
        <p:nvSpPr>
          <p:cNvPr id="8" name="TextBox 7">
            <a:extLst>
              <a:ext uri="{FF2B5EF4-FFF2-40B4-BE49-F238E27FC236}">
                <a16:creationId xmlns:a16="http://schemas.microsoft.com/office/drawing/2014/main" id="{EBDFC1FB-35E7-9AB1-2E05-62230FE2555D}"/>
              </a:ext>
            </a:extLst>
          </p:cNvPr>
          <p:cNvSpPr txBox="1"/>
          <p:nvPr/>
        </p:nvSpPr>
        <p:spPr>
          <a:xfrm>
            <a:off x="6095907" y="4060429"/>
            <a:ext cx="54018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Time is converted into </a:t>
            </a:r>
            <a:r>
              <a:rPr lang="en-US" err="1"/>
              <a:t>year,month,day</a:t>
            </a:r>
            <a:r>
              <a:rPr lang="en-US"/>
              <a:t> and hour respectively.</a:t>
            </a:r>
          </a:p>
        </p:txBody>
      </p:sp>
      <p:pic>
        <p:nvPicPr>
          <p:cNvPr id="9" name="Picture 8" descr="A screen shot of a computer code&#10;&#10;Description automatically generated">
            <a:extLst>
              <a:ext uri="{FF2B5EF4-FFF2-40B4-BE49-F238E27FC236}">
                <a16:creationId xmlns:a16="http://schemas.microsoft.com/office/drawing/2014/main" id="{E6642B14-95CD-BCFC-7013-9134A52CFB8D}"/>
              </a:ext>
            </a:extLst>
          </p:cNvPr>
          <p:cNvPicPr>
            <a:picLocks noChangeAspect="1"/>
          </p:cNvPicPr>
          <p:nvPr/>
        </p:nvPicPr>
        <p:blipFill>
          <a:blip r:embed="rId3"/>
          <a:stretch>
            <a:fillRect/>
          </a:stretch>
        </p:blipFill>
        <p:spPr>
          <a:xfrm>
            <a:off x="5750319" y="1488060"/>
            <a:ext cx="6096000" cy="1532843"/>
          </a:xfrm>
          <a:prstGeom prst="rect">
            <a:avLst/>
          </a:prstGeom>
        </p:spPr>
      </p:pic>
    </p:spTree>
    <p:extLst>
      <p:ext uri="{BB962C8B-B14F-4D97-AF65-F5344CB8AC3E}">
        <p14:creationId xmlns:p14="http://schemas.microsoft.com/office/powerpoint/2010/main" val="114642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B67A-E76E-8199-2C61-FF099A61CA50}"/>
              </a:ext>
            </a:extLst>
          </p:cNvPr>
          <p:cNvSpPr>
            <a:spLocks noGrp="1"/>
          </p:cNvSpPr>
          <p:nvPr>
            <p:ph type="title"/>
          </p:nvPr>
        </p:nvSpPr>
        <p:spPr/>
        <p:txBody>
          <a:bodyPr/>
          <a:lstStyle/>
          <a:p>
            <a:r>
              <a:rPr lang="en-US"/>
              <a:t>Heatmap </a:t>
            </a:r>
          </a:p>
        </p:txBody>
      </p:sp>
      <p:pic>
        <p:nvPicPr>
          <p:cNvPr id="4" name="Content Placeholder 3" descr="A screenshot of a graph&#10;&#10;Description automatically generated">
            <a:extLst>
              <a:ext uri="{FF2B5EF4-FFF2-40B4-BE49-F238E27FC236}">
                <a16:creationId xmlns:a16="http://schemas.microsoft.com/office/drawing/2014/main" id="{FEB0BE66-0BE1-8932-78D3-62F19C3C0D99}"/>
              </a:ext>
            </a:extLst>
          </p:cNvPr>
          <p:cNvPicPr>
            <a:picLocks noGrp="1" noChangeAspect="1"/>
          </p:cNvPicPr>
          <p:nvPr>
            <p:ph idx="1"/>
          </p:nvPr>
        </p:nvPicPr>
        <p:blipFill>
          <a:blip r:embed="rId2"/>
          <a:stretch>
            <a:fillRect/>
          </a:stretch>
        </p:blipFill>
        <p:spPr>
          <a:xfrm>
            <a:off x="531296" y="1705768"/>
            <a:ext cx="4555071" cy="4822403"/>
          </a:xfrm>
        </p:spPr>
      </p:pic>
      <p:sp>
        <p:nvSpPr>
          <p:cNvPr id="5" name="TextBox 4">
            <a:extLst>
              <a:ext uri="{FF2B5EF4-FFF2-40B4-BE49-F238E27FC236}">
                <a16:creationId xmlns:a16="http://schemas.microsoft.com/office/drawing/2014/main" id="{B1FEAA2A-CC76-63F1-E70B-576C10AD49BD}"/>
              </a:ext>
            </a:extLst>
          </p:cNvPr>
          <p:cNvSpPr txBox="1"/>
          <p:nvPr/>
        </p:nvSpPr>
        <p:spPr>
          <a:xfrm>
            <a:off x="5419655" y="1694310"/>
            <a:ext cx="640858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a:latin typeface="Calibri"/>
                <a:cs typeface="Calibri"/>
              </a:rPr>
              <a:t>NOx Family Strong Correlation</a:t>
            </a:r>
          </a:p>
          <a:p>
            <a:pPr marL="285750" indent="-285750">
              <a:buFont typeface="Arial"/>
              <a:buChar char="•"/>
            </a:pPr>
            <a:r>
              <a:rPr lang="en-US" sz="1500">
                <a:latin typeface="Calibri"/>
                <a:cs typeface="Calibri"/>
              </a:rPr>
              <a:t>CO, NO, NO2, and NOx show very strong positive correlations (0.74-0.88), suggesting common emission sources.</a:t>
            </a:r>
          </a:p>
          <a:p>
            <a:pPr marL="285750" indent="-285750">
              <a:buFont typeface="Arial"/>
              <a:buChar char="•"/>
            </a:pPr>
            <a:r>
              <a:rPr lang="en-US" sz="1500">
                <a:latin typeface="Calibri"/>
                <a:cs typeface="Calibri"/>
              </a:rPr>
              <a:t>Wind Parameter Pairs</a:t>
            </a:r>
          </a:p>
          <a:p>
            <a:pPr marL="285750" indent="-285750">
              <a:buFont typeface="Arial"/>
              <a:buChar char="•"/>
            </a:pPr>
            <a:r>
              <a:rPr lang="en-US" sz="1500">
                <a:latin typeface="Calibri"/>
                <a:cs typeface="Calibri"/>
              </a:rPr>
              <a:t>WD_HR/WIND_DIREC (0.82) and WIND_SPEED/WS_HR (0.94) show expected strong correlations as they measure similar parameters.</a:t>
            </a:r>
          </a:p>
          <a:p>
            <a:pPr marL="285750" indent="-285750">
              <a:buFont typeface="Arial"/>
              <a:buChar char="•"/>
            </a:pPr>
            <a:r>
              <a:rPr lang="en-US" sz="1500">
                <a:latin typeface="Calibri"/>
                <a:cs typeface="Calibri"/>
              </a:rPr>
              <a:t>O3 Negative Relationships</a:t>
            </a:r>
          </a:p>
          <a:p>
            <a:pPr marL="285750" indent="-285750">
              <a:buFont typeface="Arial"/>
              <a:buChar char="•"/>
            </a:pPr>
            <a:r>
              <a:rPr lang="en-US" sz="1500">
                <a:latin typeface="Calibri"/>
                <a:cs typeface="Calibri"/>
              </a:rPr>
              <a:t>O3 shows negative correlations with NO, NO2, and NOx (-0.33 to -0.45), typical of urban air chemistry.</a:t>
            </a:r>
          </a:p>
          <a:p>
            <a:pPr marL="285750" indent="-285750">
              <a:buFont typeface="Arial"/>
              <a:buChar char="•"/>
            </a:pPr>
            <a:r>
              <a:rPr lang="en-US" sz="1500">
                <a:latin typeface="Calibri"/>
                <a:cs typeface="Calibri"/>
              </a:rPr>
              <a:t>Weak Particulate Correlations</a:t>
            </a:r>
          </a:p>
          <a:p>
            <a:pPr marL="285750" indent="-285750">
              <a:buFont typeface="Arial"/>
              <a:buChar char="•"/>
            </a:pPr>
            <a:r>
              <a:rPr lang="en-US" sz="1500">
                <a:latin typeface="Calibri"/>
                <a:cs typeface="Calibri"/>
              </a:rPr>
              <a:t>PM10 and PM2.5 show surprisingly weak correlations with other pollutants, suggesting independent sources.</a:t>
            </a:r>
          </a:p>
          <a:p>
            <a:pPr marL="285750" indent="-285750">
              <a:buFont typeface="Arial"/>
              <a:buChar char="•"/>
            </a:pPr>
            <a:r>
              <a:rPr lang="en-US" sz="1500">
                <a:latin typeface="Calibri"/>
                <a:cs typeface="Calibri"/>
              </a:rPr>
              <a:t>Temperature Effects</a:t>
            </a:r>
          </a:p>
          <a:p>
            <a:pPr marL="285750" indent="-285750">
              <a:buFont typeface="Arial"/>
              <a:buChar char="•"/>
            </a:pPr>
            <a:r>
              <a:rPr lang="en-US" sz="1500">
                <a:latin typeface="Calibri"/>
                <a:cs typeface="Calibri"/>
              </a:rPr>
              <a:t>AMB_TEMP shows moderate positive correlation with wind direction (0.32-0.34) but negative correlation with RH (-0.27).</a:t>
            </a:r>
          </a:p>
          <a:p>
            <a:endParaRPr lang="en-US" sz="1500">
              <a:latin typeface="Calibri"/>
              <a:cs typeface="Calibri"/>
            </a:endParaRPr>
          </a:p>
        </p:txBody>
      </p:sp>
    </p:spTree>
    <p:extLst>
      <p:ext uri="{BB962C8B-B14F-4D97-AF65-F5344CB8AC3E}">
        <p14:creationId xmlns:p14="http://schemas.microsoft.com/office/powerpoint/2010/main" val="16130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EDB8-0654-8B0C-3E53-89CCABEFE8FB}"/>
              </a:ext>
            </a:extLst>
          </p:cNvPr>
          <p:cNvSpPr>
            <a:spLocks noGrp="1"/>
          </p:cNvSpPr>
          <p:nvPr>
            <p:ph type="title"/>
          </p:nvPr>
        </p:nvSpPr>
        <p:spPr/>
        <p:txBody>
          <a:bodyPr/>
          <a:lstStyle/>
          <a:p>
            <a:r>
              <a:rPr lang="en-US"/>
              <a:t>Geo-</a:t>
            </a:r>
            <a:r>
              <a:rPr lang="en-US" err="1"/>
              <a:t>spacial</a:t>
            </a:r>
            <a:r>
              <a:rPr lang="en-US"/>
              <a:t> clustering</a:t>
            </a:r>
          </a:p>
        </p:txBody>
      </p:sp>
      <p:pic>
        <p:nvPicPr>
          <p:cNvPr id="4" name="Content Placeholder 3" descr="A green and blue map&#10;&#10;Description automatically generated">
            <a:extLst>
              <a:ext uri="{FF2B5EF4-FFF2-40B4-BE49-F238E27FC236}">
                <a16:creationId xmlns:a16="http://schemas.microsoft.com/office/drawing/2014/main" id="{8A506BDC-71EB-6EA8-F34B-AB799426C331}"/>
              </a:ext>
            </a:extLst>
          </p:cNvPr>
          <p:cNvPicPr>
            <a:picLocks noGrp="1" noChangeAspect="1"/>
          </p:cNvPicPr>
          <p:nvPr>
            <p:ph idx="1"/>
          </p:nvPr>
        </p:nvPicPr>
        <p:blipFill>
          <a:blip r:embed="rId2"/>
          <a:stretch>
            <a:fillRect/>
          </a:stretch>
        </p:blipFill>
        <p:spPr>
          <a:xfrm>
            <a:off x="688454" y="1505534"/>
            <a:ext cx="4146202" cy="4967016"/>
          </a:xfrm>
        </p:spPr>
      </p:pic>
      <p:sp>
        <p:nvSpPr>
          <p:cNvPr id="5" name="TextBox 4">
            <a:extLst>
              <a:ext uri="{FF2B5EF4-FFF2-40B4-BE49-F238E27FC236}">
                <a16:creationId xmlns:a16="http://schemas.microsoft.com/office/drawing/2014/main" id="{0F2E51DF-CF86-A8E3-4691-A55DC529D6CD}"/>
              </a:ext>
            </a:extLst>
          </p:cNvPr>
          <p:cNvSpPr txBox="1"/>
          <p:nvPr/>
        </p:nvSpPr>
        <p:spPr>
          <a:xfrm>
            <a:off x="4952444" y="1505200"/>
            <a:ext cx="6675564" cy="39549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Cluster 0: Central-Western Region</a:t>
            </a:r>
            <a:endParaRPr lang="en-US" b="1"/>
          </a:p>
          <a:p>
            <a:pPr marL="285750" indent="-285750">
              <a:buFont typeface="Arial"/>
              <a:buChar char="•"/>
            </a:pPr>
            <a:r>
              <a:rPr lang="en-US" sz="1200">
                <a:ea typeface="+mn-lt"/>
                <a:cs typeface="+mn-lt"/>
              </a:rPr>
              <a:t>Consists of </a:t>
            </a:r>
            <a:r>
              <a:rPr lang="en-US" sz="1200" err="1">
                <a:ea typeface="+mn-lt"/>
                <a:cs typeface="+mn-lt"/>
              </a:rPr>
              <a:t>Longtan</a:t>
            </a:r>
            <a:r>
              <a:rPr lang="en-US" sz="1200">
                <a:ea typeface="+mn-lt"/>
                <a:cs typeface="+mn-lt"/>
              </a:rPr>
              <a:t>, </a:t>
            </a:r>
            <a:r>
              <a:rPr lang="en-US" sz="1200" err="1">
                <a:ea typeface="+mn-lt"/>
                <a:cs typeface="+mn-lt"/>
              </a:rPr>
              <a:t>Pingzhen</a:t>
            </a:r>
            <a:r>
              <a:rPr lang="en-US" sz="1200">
                <a:ea typeface="+mn-lt"/>
                <a:cs typeface="+mn-lt"/>
              </a:rPr>
              <a:t>, and Zhongli</a:t>
            </a:r>
            <a:endParaRPr lang="en-US"/>
          </a:p>
          <a:p>
            <a:pPr marL="285750" indent="-285750">
              <a:buFont typeface="Arial"/>
              <a:buChar char="•"/>
            </a:pPr>
            <a:r>
              <a:rPr lang="en-US" sz="1200">
                <a:ea typeface="+mn-lt"/>
                <a:cs typeface="+mn-lt"/>
              </a:rPr>
              <a:t>Forms a concentrated cluster in the central-western area</a:t>
            </a:r>
            <a:endParaRPr lang="en-US"/>
          </a:p>
          <a:p>
            <a:pPr marL="285750" indent="-285750">
              <a:buFont typeface="Arial"/>
              <a:buChar char="•"/>
            </a:pPr>
            <a:r>
              <a:rPr lang="en-US" sz="1200">
                <a:ea typeface="+mn-lt"/>
                <a:cs typeface="+mn-lt"/>
              </a:rPr>
              <a:t>These are primarily urban-suburban areas in Taoyuan City</a:t>
            </a:r>
            <a:endParaRPr lang="en-US"/>
          </a:p>
          <a:p>
            <a:r>
              <a:rPr lang="en-US" sz="1200" b="1">
                <a:ea typeface="+mn-lt"/>
                <a:cs typeface="+mn-lt"/>
              </a:rPr>
              <a:t>Cluster 1: Southern Station</a:t>
            </a:r>
            <a:endParaRPr lang="en-US" b="1"/>
          </a:p>
          <a:p>
            <a:pPr marL="285750" indent="-285750">
              <a:buFont typeface="Arial"/>
              <a:buChar char="•"/>
            </a:pPr>
            <a:r>
              <a:rPr lang="en-US" sz="1200">
                <a:ea typeface="+mn-lt"/>
                <a:cs typeface="+mn-lt"/>
              </a:rPr>
              <a:t>Contains only </a:t>
            </a:r>
            <a:r>
              <a:rPr lang="en-US" sz="1200" err="1">
                <a:ea typeface="+mn-lt"/>
                <a:cs typeface="+mn-lt"/>
              </a:rPr>
              <a:t>Cailiao</a:t>
            </a:r>
            <a:endParaRPr lang="en-US" err="1"/>
          </a:p>
          <a:p>
            <a:pPr marL="285750" indent="-285750">
              <a:buFont typeface="Arial"/>
              <a:buChar char="•"/>
            </a:pPr>
            <a:r>
              <a:rPr lang="en-US" sz="1200">
                <a:ea typeface="+mn-lt"/>
                <a:cs typeface="+mn-lt"/>
              </a:rPr>
              <a:t>Located in the southern part of the map</a:t>
            </a:r>
            <a:endParaRPr lang="en-US"/>
          </a:p>
          <a:p>
            <a:pPr marL="285750" indent="-285750">
              <a:buFont typeface="Arial"/>
              <a:buChar char="•"/>
            </a:pPr>
            <a:r>
              <a:rPr lang="en-US" sz="1200">
                <a:ea typeface="+mn-lt"/>
                <a:cs typeface="+mn-lt"/>
              </a:rPr>
              <a:t>Represents an isolated monitoring point</a:t>
            </a:r>
            <a:endParaRPr lang="en-US"/>
          </a:p>
          <a:p>
            <a:r>
              <a:rPr lang="en-US" sz="1200" b="1">
                <a:ea typeface="+mn-lt"/>
                <a:cs typeface="+mn-lt"/>
              </a:rPr>
              <a:t>Cluster 2: Northern Coastal Region</a:t>
            </a:r>
            <a:endParaRPr lang="en-US" b="1"/>
          </a:p>
          <a:p>
            <a:pPr marL="285750" indent="-285750">
              <a:buFont typeface="Arial"/>
              <a:buChar char="•"/>
            </a:pPr>
            <a:r>
              <a:rPr lang="en-US" sz="1200">
                <a:ea typeface="+mn-lt"/>
                <a:cs typeface="+mn-lt"/>
              </a:rPr>
              <a:t>Includes Keelung, Wanli, and Xizhi</a:t>
            </a:r>
            <a:endParaRPr lang="en-US"/>
          </a:p>
          <a:p>
            <a:pPr marL="285750" indent="-285750">
              <a:buFont typeface="Arial"/>
              <a:buChar char="•"/>
            </a:pPr>
            <a:r>
              <a:rPr lang="en-US" sz="1200">
                <a:ea typeface="+mn-lt"/>
                <a:cs typeface="+mn-lt"/>
              </a:rPr>
              <a:t>Positioned along the northern coast</a:t>
            </a:r>
            <a:endParaRPr lang="en-US"/>
          </a:p>
          <a:p>
            <a:pPr marL="285750" indent="-285750">
              <a:buFont typeface="Arial"/>
              <a:buChar char="•"/>
            </a:pPr>
            <a:r>
              <a:rPr lang="en-US" sz="1200">
                <a:ea typeface="+mn-lt"/>
                <a:cs typeface="+mn-lt"/>
              </a:rPr>
              <a:t>Represents coastal urban areas with potentially distinct air quality patterns</a:t>
            </a:r>
            <a:endParaRPr lang="en-US"/>
          </a:p>
          <a:p>
            <a:r>
              <a:rPr lang="en-US" sz="1200" b="1">
                <a:ea typeface="+mn-lt"/>
                <a:cs typeface="+mn-lt"/>
              </a:rPr>
              <a:t>Cluster 3: Greater Taipei Metropolitan Area</a:t>
            </a:r>
            <a:endParaRPr lang="en-US" b="1"/>
          </a:p>
          <a:p>
            <a:pPr marL="285750" indent="-285750">
              <a:buFont typeface="Arial"/>
              <a:buChar char="•"/>
            </a:pPr>
            <a:r>
              <a:rPr lang="en-US" sz="1200">
                <a:ea typeface="+mn-lt"/>
                <a:cs typeface="+mn-lt"/>
              </a:rPr>
              <a:t>Largest cluster with 10 stations</a:t>
            </a:r>
            <a:endParaRPr lang="en-US"/>
          </a:p>
          <a:p>
            <a:pPr marL="285750" indent="-285750">
              <a:buFont typeface="Arial"/>
              <a:buChar char="•"/>
            </a:pPr>
            <a:r>
              <a:rPr lang="en-US" sz="1200">
                <a:ea typeface="+mn-lt"/>
                <a:cs typeface="+mn-lt"/>
              </a:rPr>
              <a:t>Includes major urban centers like Banqiao, Songshan, and Zhongshan</a:t>
            </a:r>
            <a:endParaRPr lang="en-US"/>
          </a:p>
          <a:p>
            <a:pPr marL="285750" indent="-285750">
              <a:buFont typeface="Arial"/>
              <a:buChar char="•"/>
            </a:pPr>
            <a:r>
              <a:rPr lang="en-US" sz="1200">
                <a:ea typeface="+mn-lt"/>
                <a:cs typeface="+mn-lt"/>
              </a:rPr>
              <a:t>Concentrated in the densely populated Taipei basin</a:t>
            </a:r>
            <a:endParaRPr lang="en-US"/>
          </a:p>
          <a:p>
            <a:r>
              <a:rPr lang="en-US" sz="1200" b="1">
                <a:ea typeface="+mn-lt"/>
                <a:cs typeface="+mn-lt"/>
              </a:rPr>
              <a:t>Cluster 4: Northwestern Region</a:t>
            </a:r>
            <a:endParaRPr lang="en-US" b="1"/>
          </a:p>
          <a:p>
            <a:pPr marL="285750" indent="-285750">
              <a:buFont typeface="Arial"/>
              <a:buChar char="•"/>
            </a:pPr>
            <a:r>
              <a:rPr lang="en-US" sz="1200">
                <a:ea typeface="+mn-lt"/>
                <a:cs typeface="+mn-lt"/>
              </a:rPr>
              <a:t>Comprises </a:t>
            </a:r>
            <a:r>
              <a:rPr lang="en-US" sz="1200" err="1">
                <a:ea typeface="+mn-lt"/>
                <a:cs typeface="+mn-lt"/>
              </a:rPr>
              <a:t>Dayuan</a:t>
            </a:r>
            <a:r>
              <a:rPr lang="en-US" sz="1200">
                <a:ea typeface="+mn-lt"/>
                <a:cs typeface="+mn-lt"/>
              </a:rPr>
              <a:t>, Guanyin, </a:t>
            </a:r>
            <a:r>
              <a:rPr lang="en-US" sz="1200" err="1">
                <a:ea typeface="+mn-lt"/>
                <a:cs typeface="+mn-lt"/>
              </a:rPr>
              <a:t>Linkou</a:t>
            </a:r>
            <a:r>
              <a:rPr lang="en-US" sz="1200">
                <a:ea typeface="+mn-lt"/>
                <a:cs typeface="+mn-lt"/>
              </a:rPr>
              <a:t>, and Taoyuan</a:t>
            </a:r>
            <a:endParaRPr lang="en-US"/>
          </a:p>
          <a:p>
            <a:pPr marL="285750" indent="-285750">
              <a:buFont typeface="Arial"/>
              <a:buChar char="•"/>
            </a:pPr>
            <a:r>
              <a:rPr lang="en-US" sz="1200">
                <a:ea typeface="+mn-lt"/>
                <a:cs typeface="+mn-lt"/>
              </a:rPr>
              <a:t>Located in the northwestern part</a:t>
            </a:r>
            <a:endParaRPr lang="en-US"/>
          </a:p>
          <a:p>
            <a:pPr marL="285750" indent="-285750">
              <a:buFont typeface="Arial"/>
              <a:buChar char="•"/>
            </a:pPr>
            <a:r>
              <a:rPr lang="en-US" sz="1200">
                <a:ea typeface="+mn-lt"/>
                <a:cs typeface="+mn-lt"/>
              </a:rPr>
              <a:t>Represents areas with significant industrial and transportation activities</a:t>
            </a:r>
            <a:endParaRPr lang="en-US"/>
          </a:p>
          <a:p>
            <a:endParaRPr lang="en-US" sz="1100">
              <a:ea typeface="+mn-lt"/>
              <a:cs typeface="+mn-lt"/>
            </a:endParaRPr>
          </a:p>
        </p:txBody>
      </p:sp>
      <p:sp>
        <p:nvSpPr>
          <p:cNvPr id="3" name="TextBox 2">
            <a:extLst>
              <a:ext uri="{FF2B5EF4-FFF2-40B4-BE49-F238E27FC236}">
                <a16:creationId xmlns:a16="http://schemas.microsoft.com/office/drawing/2014/main" id="{3AE7A684-3A2F-101D-173A-540C45E68696}"/>
              </a:ext>
            </a:extLst>
          </p:cNvPr>
          <p:cNvSpPr txBox="1"/>
          <p:nvPr/>
        </p:nvSpPr>
        <p:spPr>
          <a:xfrm>
            <a:off x="5061946" y="5458076"/>
            <a:ext cx="479003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This clustering can help in:</a:t>
            </a:r>
            <a:endParaRPr lang="en-US" b="1">
              <a:ea typeface="+mn-lt"/>
              <a:cs typeface="+mn-lt"/>
            </a:endParaRPr>
          </a:p>
          <a:p>
            <a:pPr marL="285750" indent="-285750">
              <a:buFont typeface="Arial"/>
              <a:buChar char="•"/>
            </a:pPr>
            <a:r>
              <a:rPr lang="en-US" sz="1200">
                <a:ea typeface="+mn-lt"/>
                <a:cs typeface="+mn-lt"/>
              </a:rPr>
              <a:t>Optimizing air quality monitoring strategies</a:t>
            </a:r>
            <a:endParaRPr lang="en-US">
              <a:ea typeface="+mn-lt"/>
              <a:cs typeface="+mn-lt"/>
            </a:endParaRPr>
          </a:p>
          <a:p>
            <a:pPr marL="285750" indent="-285750">
              <a:buFont typeface="Arial"/>
              <a:buChar char="•"/>
            </a:pPr>
            <a:r>
              <a:rPr lang="en-US" sz="1200">
                <a:ea typeface="+mn-lt"/>
                <a:cs typeface="+mn-lt"/>
              </a:rPr>
              <a:t>Understanding regional pollution patterns</a:t>
            </a:r>
            <a:endParaRPr lang="en-US">
              <a:ea typeface="+mn-lt"/>
              <a:cs typeface="+mn-lt"/>
            </a:endParaRPr>
          </a:p>
          <a:p>
            <a:pPr marL="285750" indent="-285750">
              <a:buFont typeface="Arial"/>
              <a:buChar char="•"/>
            </a:pPr>
            <a:r>
              <a:rPr lang="en-US" sz="1200">
                <a:ea typeface="+mn-lt"/>
                <a:cs typeface="+mn-lt"/>
              </a:rPr>
              <a:t>Developing targeted environmental policies</a:t>
            </a:r>
            <a:endParaRPr lang="en-US">
              <a:ea typeface="+mn-lt"/>
              <a:cs typeface="+mn-lt"/>
            </a:endParaRPr>
          </a:p>
          <a:p>
            <a:pPr marL="285750" indent="-285750">
              <a:buFont typeface="Arial"/>
              <a:buChar char="•"/>
            </a:pPr>
            <a:r>
              <a:rPr lang="en-US" sz="1200">
                <a:ea typeface="+mn-lt"/>
                <a:cs typeface="+mn-lt"/>
              </a:rPr>
              <a:t>Resource allocation for air quality management</a:t>
            </a:r>
            <a:endParaRPr lang="en-US">
              <a:ea typeface="+mn-lt"/>
              <a:cs typeface="+mn-lt"/>
            </a:endParaRPr>
          </a:p>
          <a:p>
            <a:pPr algn="l"/>
            <a:endParaRPr lang="en-US"/>
          </a:p>
        </p:txBody>
      </p:sp>
    </p:spTree>
    <p:extLst>
      <p:ext uri="{BB962C8B-B14F-4D97-AF65-F5344CB8AC3E}">
        <p14:creationId xmlns:p14="http://schemas.microsoft.com/office/powerpoint/2010/main" val="653340995"/>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13B31"/>
      </a:dk2>
      <a:lt2>
        <a:srgbClr val="E2E4E8"/>
      </a:lt2>
      <a:accent1>
        <a:srgbClr val="AE9F7F"/>
      </a:accent1>
      <a:accent2>
        <a:srgbClr val="A0A571"/>
      </a:accent2>
      <a:accent3>
        <a:srgbClr val="92A87F"/>
      </a:accent3>
      <a:accent4>
        <a:srgbClr val="79AC76"/>
      </a:accent4>
      <a:accent5>
        <a:srgbClr val="81AB90"/>
      </a:accent5>
      <a:accent6>
        <a:srgbClr val="74AA9D"/>
      </a:accent6>
      <a:hlink>
        <a:srgbClr val="697F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BrushVTI</vt:lpstr>
      <vt:lpstr>Pollution Predictor</vt:lpstr>
      <vt:lpstr>PowerPoint Presentation</vt:lpstr>
      <vt:lpstr>TABLE OF CONTENTS</vt:lpstr>
      <vt:lpstr>PROBLEM STATEMENT</vt:lpstr>
      <vt:lpstr>Dataset Description</vt:lpstr>
      <vt:lpstr>Data Preprocessing</vt:lpstr>
      <vt:lpstr>Data preprocessing cont</vt:lpstr>
      <vt:lpstr>Heatmap </vt:lpstr>
      <vt:lpstr>Geo-spacial clustering</vt:lpstr>
      <vt:lpstr>3D - plot</vt:lpstr>
      <vt:lpstr>Feature Reduction </vt:lpstr>
      <vt:lpstr>Feature Reduction cont </vt:lpstr>
      <vt:lpstr>Proposed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38</cp:revision>
  <dcterms:created xsi:type="dcterms:W3CDTF">2024-11-18T19:31:24Z</dcterms:created>
  <dcterms:modified xsi:type="dcterms:W3CDTF">2024-11-20T19:05:33Z</dcterms:modified>
</cp:coreProperties>
</file>