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sldIdLst>
    <p:sldId id="281" r:id="rId2"/>
    <p:sldId id="258" r:id="rId3"/>
    <p:sldId id="259" r:id="rId4"/>
    <p:sldId id="283" r:id="rId5"/>
    <p:sldId id="261" r:id="rId6"/>
    <p:sldId id="262" r:id="rId7"/>
    <p:sldId id="299" r:id="rId8"/>
    <p:sldId id="300" r:id="rId9"/>
    <p:sldId id="301" r:id="rId10"/>
    <p:sldId id="296" r:id="rId11"/>
    <p:sldId id="290" r:id="rId12"/>
    <p:sldId id="291" r:id="rId13"/>
    <p:sldId id="293" r:id="rId14"/>
    <p:sldId id="298" r:id="rId15"/>
    <p:sldId id="284" r:id="rId16"/>
    <p:sldId id="280" r:id="rId17"/>
    <p:sldId id="285" r:id="rId18"/>
    <p:sldId id="297" r:id="rId19"/>
    <p:sldId id="292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>
        <p:scale>
          <a:sx n="66" d="100"/>
          <a:sy n="66" d="100"/>
        </p:scale>
        <p:origin x="-153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85AC3-3F38-4293-A354-0EAF662963E4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D3DA0-0D7B-470C-87BF-24ABE875E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1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547C-A173-4DF9-8AA3-C3C62215A197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4/29/2017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8E4-2017-4F07-B59B-C6CDA5AA421F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547C-A173-4DF9-8AA3-C3C62215A197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4/29/2017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8E4-2017-4F07-B59B-C6CDA5AA421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547C-A173-4DF9-8AA3-C3C62215A197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4/29/2017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8E4-2017-4F07-B59B-C6CDA5AA421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547C-A173-4DF9-8AA3-C3C62215A197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4/29/2017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8E4-2017-4F07-B59B-C6CDA5AA421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547C-A173-4DF9-8AA3-C3C62215A197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4/29/2017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8E4-2017-4F07-B59B-C6CDA5AA421F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547C-A173-4DF9-8AA3-C3C62215A197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4/29/2017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8E4-2017-4F07-B59B-C6CDA5AA421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547C-A173-4DF9-8AA3-C3C62215A197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4/29/2017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8E4-2017-4F07-B59B-C6CDA5AA421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547C-A173-4DF9-8AA3-C3C62215A197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4/29/2017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8E4-2017-4F07-B59B-C6CDA5AA421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547C-A173-4DF9-8AA3-C3C62215A197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4/29/2017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8E4-2017-4F07-B59B-C6CDA5AA421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547C-A173-4DF9-8AA3-C3C62215A197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4/29/2017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8E4-2017-4F07-B59B-C6CDA5AA421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547C-A173-4DF9-8AA3-C3C62215A197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4/29/2017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E8E4-2017-4F07-B59B-C6CDA5AA421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1257" y="457200"/>
            <a:ext cx="88827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Car Control </a:t>
            </a:r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ARDUINO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2895600"/>
            <a:ext cx="6248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                                                                            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Ankan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Mazumdar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(10900113011)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Santanu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Das(10900114138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Debkumar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(10900114128)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 4th  year 8th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</a:t>
            </a:r>
          </a:p>
        </p:txBody>
      </p:sp>
    </p:spTree>
    <p:extLst>
      <p:ext uri="{BB962C8B-B14F-4D97-AF65-F5344CB8AC3E}">
        <p14:creationId xmlns:p14="http://schemas.microsoft.com/office/powerpoint/2010/main" val="19582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Wi-Fi </a:t>
            </a:r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1513" y="251956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communication between mobile phone and microcontroller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module(ESP8266)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used. </a:t>
            </a:r>
          </a:p>
        </p:txBody>
      </p:sp>
      <p:pic>
        <p:nvPicPr>
          <p:cNvPr id="13314" name="Picture 2" descr="Image result for esp8266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86200"/>
            <a:ext cx="3886200" cy="2190846"/>
          </a:xfrm>
          <a:prstGeom prst="rect">
            <a:avLst/>
          </a:prstGeom>
          <a:noFill/>
        </p:spPr>
      </p:pic>
      <p:pic>
        <p:nvPicPr>
          <p:cNvPr id="13316" name="Picture 4" descr="Image result for esp8266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810000"/>
            <a:ext cx="3686174" cy="2536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63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467327"/>
            <a:ext cx="5715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2" descr="C:\Users\Rupshanker Mishra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35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52728"/>
          </a:xfrm>
        </p:spPr>
        <p:txBody>
          <a:bodyPr/>
          <a:lstStyle/>
          <a:p>
            <a:r>
              <a:rPr lang="en-IN" dirty="0" smtClean="0"/>
              <a:t>Language:-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64458" y="23622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Arduino programs are written in C/C++, although users only need define two functions to make a runnable program: </a:t>
            </a:r>
          </a:p>
          <a:p>
            <a:r>
              <a:rPr lang="en-IN" dirty="0"/>
              <a:t>setup() – a function run once at the start of a program that can initialize settings loop() – a function called repeatedly until the board powers off </a:t>
            </a:r>
            <a:endParaRPr lang="en-IN" dirty="0" smtClean="0"/>
          </a:p>
          <a:p>
            <a:r>
              <a:rPr lang="en-IN" b="1" dirty="0" smtClean="0"/>
              <a:t>#</a:t>
            </a:r>
            <a:r>
              <a:rPr lang="en-IN" b="1" dirty="0"/>
              <a:t>define LED_PIN 13   </a:t>
            </a:r>
          </a:p>
          <a:p>
            <a:r>
              <a:rPr lang="en-IN" b="1" dirty="0"/>
              <a:t>void setup ()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 pinMode (LED_PIN, OUTPUT);     </a:t>
            </a:r>
            <a:r>
              <a:rPr lang="en-IN" dirty="0"/>
              <a:t>// enable pin 13 for digital output</a:t>
            </a:r>
          </a:p>
          <a:p>
            <a:r>
              <a:rPr lang="en-IN" b="1" dirty="0"/>
              <a:t> }</a:t>
            </a:r>
          </a:p>
          <a:p>
            <a:r>
              <a:rPr lang="en-IN" b="1" dirty="0"/>
              <a:t> void loop ()</a:t>
            </a:r>
          </a:p>
          <a:p>
            <a:r>
              <a:rPr lang="en-IN" b="1" dirty="0"/>
              <a:t> {</a:t>
            </a:r>
          </a:p>
          <a:p>
            <a:r>
              <a:rPr lang="en-IN" b="1" dirty="0"/>
              <a:t>     digitalWrite (LED_PIN, HIGH);  </a:t>
            </a:r>
            <a:r>
              <a:rPr lang="en-IN" dirty="0"/>
              <a:t>// turn on the LED</a:t>
            </a:r>
          </a:p>
          <a:p>
            <a:r>
              <a:rPr lang="en-IN" b="1" dirty="0"/>
              <a:t>     delay (1000);               </a:t>
            </a:r>
            <a:r>
              <a:rPr lang="en-IN" dirty="0"/>
              <a:t>// wait one second (1000 milliseconds)</a:t>
            </a:r>
          </a:p>
          <a:p>
            <a:r>
              <a:rPr lang="en-IN" b="1" dirty="0"/>
              <a:t>     digitalWrite (LED_PIN, LOW);   // turn off the LED</a:t>
            </a:r>
          </a:p>
          <a:p>
            <a:r>
              <a:rPr lang="en-IN" b="1" dirty="0"/>
              <a:t>     delay (1000);                  </a:t>
            </a:r>
            <a:r>
              <a:rPr lang="en-IN" dirty="0"/>
              <a:t>// wait one second</a:t>
            </a:r>
          </a:p>
          <a:p>
            <a:r>
              <a:rPr lang="en-IN" b="1" dirty="0"/>
              <a:t> 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23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</a:t>
            </a:r>
            <a:endParaRPr lang="en-IN" dirty="0"/>
          </a:p>
        </p:txBody>
      </p:sp>
      <p:pic>
        <p:nvPicPr>
          <p:cNvPr id="10242" name="Picture 2" descr="Image result for how arduino wor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7543800" cy="4867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49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1026" name="Picture 2" descr="C:\Users\User\Pictures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7010400" cy="40325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57714" y="4572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286" y="2293257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/>
              <a:t>Remote control 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42900" indent="-34290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 smtClean="0"/>
              <a:t>Automatic obstacle avoidance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2">
                  <a:lumMod val="75000"/>
                </a:schemeClr>
              </a:buClr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8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457200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1336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through obstacle identification.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Saves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2">
                  <a:lumMod val="75000"/>
                </a:schemeClr>
              </a:buClr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09800"/>
            <a:ext cx="7772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range to control the car .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Driver.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collision.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85800"/>
            <a:ext cx="6019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(cont.….)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406400"/>
            <a:ext cx="624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</a:rPr>
              <a:t>Scope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2590799"/>
            <a:ext cx="6858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Era in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technology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control goes wireless.</a:t>
            </a: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, gaming, mission operations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 through computer or smartphone via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48" y="81112"/>
            <a:ext cx="3498527" cy="2825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6520" y="99255"/>
            <a:ext cx="5624418" cy="2825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59807" y="2977895"/>
            <a:ext cx="1461333" cy="21518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7257" y="2977896"/>
            <a:ext cx="7668994" cy="22037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30274" y="3657600"/>
            <a:ext cx="5101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DEMO…..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1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229"/>
            <a:ext cx="7408333" cy="3958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Car System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it work?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7697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Any Questions……………</a:t>
            </a:r>
            <a:endParaRPr lang="en-US" sz="4000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19" y="2793552"/>
            <a:ext cx="7668994" cy="2296266"/>
          </a:xfrm>
          <a:prstGeom prst="rect">
            <a:avLst/>
          </a:prstGeom>
        </p:spPr>
      </p:pic>
      <p:sp>
        <p:nvSpPr>
          <p:cNvPr id="14" name="Title 3"/>
          <p:cNvSpPr txBox="1">
            <a:spLocks/>
          </p:cNvSpPr>
          <p:nvPr/>
        </p:nvSpPr>
        <p:spPr>
          <a:xfrm>
            <a:off x="246743" y="3493067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You…… </a:t>
            </a:r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809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772400" cy="418253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Seminar is about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“Smart Car System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Arduino”.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 robotic car  using  your Laptop or phone.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via Internet.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easily and comfortable way to control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Cars from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648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62200" y="674913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Car System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543" y="25908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Car System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you access to control devices in your home from a laptop , mobile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anywhere in the world.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Car System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accurately describes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 machines which can perform  different kinds of logical and physical operations  and are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hooked up to a remotely controllable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9717"/>
            <a:ext cx="7408333" cy="3450696"/>
          </a:xfrm>
        </p:spPr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b="1" dirty="0"/>
              <a:t>Arduino </a:t>
            </a:r>
            <a:r>
              <a:rPr lang="en-US" sz="2600" b="1" dirty="0" smtClean="0"/>
              <a:t>Uno</a:t>
            </a:r>
            <a:endParaRPr lang="en-US" sz="2600" b="1" dirty="0"/>
          </a:p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piece in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arduino ATmega328 kit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pic>
        <p:nvPicPr>
          <p:cNvPr id="1026" name="Picture 2" descr="Z:\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64008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22106"/>
              </p:ext>
            </p:extLst>
          </p:nvPr>
        </p:nvGraphicFramePr>
        <p:xfrm>
          <a:off x="228600" y="838199"/>
          <a:ext cx="8610600" cy="57150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305300"/>
                <a:gridCol w="4305300"/>
              </a:tblGrid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Microcontroller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ATmega328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Operating Voltage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5V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 Voltage (recommended)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7-12V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Input Voltage (limits)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6-20V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Digital I/O Pins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 (of which 6 provide PWM output)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Analog Input Pins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DC Current per I/O Pin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 mA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DC Current for 3.3V Pin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50 </a:t>
                      </a:r>
                      <a:r>
                        <a:rPr lang="en-US" sz="1600" dirty="0" err="1">
                          <a:effectLst/>
                        </a:rPr>
                        <a:t>mA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Flash Memory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 KB (ATmega328) of which 0.5 KB used by bootloader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SRAM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KB (ATmega328)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EEPROM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KB (ATmega328)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76250"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Clock Speed</a:t>
                      </a:r>
                      <a:endParaRPr lang="en-US" sz="24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 MHz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6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39000" y="5638800"/>
            <a:ext cx="1041400" cy="4873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Motor Drive module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7890" name="Picture 2" descr="Image result for motor driver arduin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590800"/>
            <a:ext cx="2143125" cy="2143125"/>
          </a:xfrm>
          <a:prstGeom prst="rect">
            <a:avLst/>
          </a:prstGeom>
          <a:noFill/>
        </p:spPr>
      </p:pic>
      <p:pic>
        <p:nvPicPr>
          <p:cNvPr id="37894" name="Picture 6" descr="Image result for motor driver arduin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599" y="3048000"/>
            <a:ext cx="4800601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V="1">
            <a:off x="5029200" y="6126162"/>
            <a:ext cx="3251200" cy="198437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 detection Module</a:t>
            </a:r>
            <a:endParaRPr lang="en-US" dirty="0"/>
          </a:p>
        </p:txBody>
      </p:sp>
      <p:pic>
        <p:nvPicPr>
          <p:cNvPr id="36866" name="Picture 2" descr="Image result for hc sr04 ardui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3352800" cy="1734087"/>
          </a:xfrm>
          <a:prstGeom prst="rect">
            <a:avLst/>
          </a:prstGeom>
          <a:noFill/>
        </p:spPr>
      </p:pic>
      <p:pic>
        <p:nvPicPr>
          <p:cNvPr id="36868" name="Picture 4" descr="Image result for hc sr04 arduin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819400"/>
            <a:ext cx="3829050" cy="29529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V="1">
            <a:off x="6934200" y="6126162"/>
            <a:ext cx="1346200" cy="4603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HC-SR04 sensor</a:t>
            </a:r>
            <a:endParaRPr lang="en-US" dirty="0"/>
          </a:p>
        </p:txBody>
      </p:sp>
      <p:pic>
        <p:nvPicPr>
          <p:cNvPr id="39938" name="Picture 2" descr="Image result for hc sr04 dimens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6518275" cy="2100246"/>
          </a:xfrm>
          <a:prstGeom prst="rect">
            <a:avLst/>
          </a:prstGeom>
          <a:noFill/>
        </p:spPr>
      </p:pic>
      <p:pic>
        <p:nvPicPr>
          <p:cNvPr id="39940" name="Picture 4" descr="Image result for hc sr04 dimens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0873" y="4876800"/>
            <a:ext cx="5417127" cy="1752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1654</TotalTime>
  <Words>469</Words>
  <Application>Microsoft Office PowerPoint</Application>
  <PresentationFormat>On-screen Show (4:3)</PresentationFormat>
  <Paragraphs>116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Waveform</vt:lpstr>
      <vt:lpstr>PowerPoint Presentation</vt:lpstr>
      <vt:lpstr>Outline</vt:lpstr>
      <vt:lpstr>Introduction</vt:lpstr>
      <vt:lpstr>PowerPoint Presentation</vt:lpstr>
      <vt:lpstr>Technology used</vt:lpstr>
      <vt:lpstr>PowerPoint Presentation</vt:lpstr>
      <vt:lpstr>Motor Drive module </vt:lpstr>
      <vt:lpstr>Obstacle detection Module</vt:lpstr>
      <vt:lpstr>How to Work HC-SR04 sensor</vt:lpstr>
      <vt:lpstr>Wi-Fi Module</vt:lpstr>
      <vt:lpstr>PowerPoint Presentation</vt:lpstr>
      <vt:lpstr>Language:-</vt:lpstr>
      <vt:lpstr>How it works</vt:lpstr>
      <vt:lpstr>Circuit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audai ibraheem</dc:creator>
  <cp:lastModifiedBy>Debkumar</cp:lastModifiedBy>
  <cp:revision>98</cp:revision>
  <dcterms:created xsi:type="dcterms:W3CDTF">2006-08-16T00:00:00Z</dcterms:created>
  <dcterms:modified xsi:type="dcterms:W3CDTF">2017-04-28T18:55:23Z</dcterms:modified>
</cp:coreProperties>
</file>