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1932" r:id="rId3"/>
    <p:sldId id="632" r:id="rId4"/>
    <p:sldId id="257" r:id="rId5"/>
    <p:sldId id="1370" r:id="rId6"/>
    <p:sldId id="1659" r:id="rId7"/>
    <p:sldId id="1447" r:id="rId8"/>
    <p:sldId id="1871" r:id="rId9"/>
    <p:sldId id="1874" r:id="rId10"/>
    <p:sldId id="308" r:id="rId11"/>
    <p:sldId id="1875" r:id="rId12"/>
    <p:sldId id="1838" r:id="rId13"/>
    <p:sldId id="1915" r:id="rId14"/>
    <p:sldId id="535" r:id="rId15"/>
    <p:sldId id="1817" r:id="rId16"/>
    <p:sldId id="1836" r:id="rId17"/>
    <p:sldId id="1832" r:id="rId18"/>
    <p:sldId id="1833" r:id="rId19"/>
    <p:sldId id="1826" r:id="rId20"/>
    <p:sldId id="1834" r:id="rId21"/>
    <p:sldId id="1840" r:id="rId22"/>
    <p:sldId id="1842" r:id="rId23"/>
    <p:sldId id="1860" r:id="rId24"/>
    <p:sldId id="1878" r:id="rId25"/>
    <p:sldId id="1859" r:id="rId26"/>
    <p:sldId id="1880" r:id="rId27"/>
    <p:sldId id="1853" r:id="rId28"/>
    <p:sldId id="304" r:id="rId29"/>
    <p:sldId id="1879" r:id="rId30"/>
    <p:sldId id="1881" r:id="rId31"/>
    <p:sldId id="1862" r:id="rId32"/>
    <p:sldId id="1882" r:id="rId33"/>
    <p:sldId id="1841" r:id="rId34"/>
    <p:sldId id="1856" r:id="rId35"/>
    <p:sldId id="1843" r:id="rId36"/>
    <p:sldId id="1855" r:id="rId37"/>
    <p:sldId id="1924" r:id="rId38"/>
    <p:sldId id="1926" r:id="rId39"/>
    <p:sldId id="1917" r:id="rId40"/>
    <p:sldId id="1884" r:id="rId41"/>
    <p:sldId id="1876" r:id="rId42"/>
    <p:sldId id="1857" r:id="rId43"/>
    <p:sldId id="1858" r:id="rId44"/>
    <p:sldId id="1920" r:id="rId45"/>
    <p:sldId id="1927" r:id="rId46"/>
    <p:sldId id="264" r:id="rId47"/>
    <p:sldId id="265" r:id="rId48"/>
    <p:sldId id="1456" r:id="rId49"/>
    <p:sldId id="485" r:id="rId50"/>
    <p:sldId id="1921" r:id="rId51"/>
    <p:sldId id="1929" r:id="rId52"/>
    <p:sldId id="1918" r:id="rId53"/>
    <p:sldId id="1931" r:id="rId54"/>
    <p:sldId id="192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90929" autoAdjust="0"/>
  </p:normalViewPr>
  <p:slideViewPr>
    <p:cSldViewPr snapToGrid="0">
      <p:cViewPr varScale="1">
        <p:scale>
          <a:sx n="108" d="100"/>
          <a:sy n="108" d="100"/>
        </p:scale>
        <p:origin x="1696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6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091A-BA7F-4927-A74E-E159E1EEC0D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9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5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53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3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61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5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1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8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54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9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3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8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491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308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1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89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0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71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15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49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E8CF-FCBF-439A-9E03-30A195932E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03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86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85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664D3-CE45-4469-B650-FCB21410921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79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1091A-BA7F-4927-A74E-E159E1EEC0D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98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538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62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19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9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5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37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3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6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3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55AD-7F28-4E57-A68A-B32D325AB827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7E8-43C5-4E51-A8C8-51BA90C3488E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CEE2-6C2B-479D-A0AD-4AC7F9AD6E5C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0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8652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1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44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186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47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72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FCAA-7546-4E4F-AC56-96458168AEE1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60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3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96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E7A0-75FB-42AD-B92A-45964F6A9EA4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CB01-977F-4B56-A435-54A793BAA481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EAD4-5430-4E22-8507-D1E7F9345825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A728-AFD2-48D3-B45F-E08F4C2D14BA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27D2-95A0-4ED4-879F-E8450FB6CBAD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1DC4-9011-4FA6-8DCE-E6650CD633E4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DA4C-D73D-4D78-85DF-D5BB5263408D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D7C7-60F2-47D6-9E1A-C4209D0F2D78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D387-9D06-43ED-A0EC-D668E9251FA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2EBD-7980-45C5-9318-6A332F271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1.png"/><Relationship Id="rId10" Type="http://schemas.openxmlformats.org/officeDocument/2006/relationships/image" Target="../media/image22.png"/><Relationship Id="rId4" Type="http://schemas.openxmlformats.org/officeDocument/2006/relationships/image" Target="../media/image12.jpe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2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2.jpe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6.jpe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7.jpe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22.png"/><Relationship Id="rId5" Type="http://schemas.openxmlformats.org/officeDocument/2006/relationships/image" Target="../media/image12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2.jpe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26" Type="http://schemas.openxmlformats.org/officeDocument/2006/relationships/image" Target="../media/image110.png"/><Relationship Id="rId3" Type="http://schemas.openxmlformats.org/officeDocument/2006/relationships/image" Target="../media/image560.png"/><Relationship Id="rId7" Type="http://schemas.openxmlformats.org/officeDocument/2006/relationships/image" Target="../media/image70.png"/><Relationship Id="rId12" Type="http://schemas.openxmlformats.org/officeDocument/2006/relationships/image" Target="../media/image620.png"/><Relationship Id="rId17" Type="http://schemas.openxmlformats.org/officeDocument/2006/relationships/image" Target="../media/image75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4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00.png"/><Relationship Id="rId15" Type="http://schemas.openxmlformats.org/officeDocument/2006/relationships/image" Target="../media/image73.png"/><Relationship Id="rId23" Type="http://schemas.openxmlformats.org/officeDocument/2006/relationships/image" Target="../media/image690.png"/><Relationship Id="rId28" Type="http://schemas.openxmlformats.org/officeDocument/2006/relationships/image" Target="../media/image130.png"/><Relationship Id="rId10" Type="http://schemas.openxmlformats.org/officeDocument/2006/relationships/image" Target="../media/image61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72.png"/><Relationship Id="rId27" Type="http://schemas.openxmlformats.org/officeDocument/2006/relationships/image" Target="../media/image120.png"/><Relationship Id="rId30" Type="http://schemas.openxmlformats.org/officeDocument/2006/relationships/image" Target="../media/image7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5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12.jpe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5.png"/><Relationship Id="rId18" Type="http://schemas.openxmlformats.org/officeDocument/2006/relationships/image" Target="../media/image62.png"/><Relationship Id="rId3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49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48.png"/><Relationship Id="rId5" Type="http://schemas.openxmlformats.org/officeDocument/2006/relationships/image" Target="../media/image1.png"/><Relationship Id="rId15" Type="http://schemas.openxmlformats.org/officeDocument/2006/relationships/image" Target="../media/image57.png"/><Relationship Id="rId10" Type="http://schemas.openxmlformats.org/officeDocument/2006/relationships/image" Target="../media/image47.png"/><Relationship Id="rId4" Type="http://schemas.openxmlformats.org/officeDocument/2006/relationships/image" Target="../media/image65.png"/><Relationship Id="rId9" Type="http://schemas.openxmlformats.org/officeDocument/2006/relationships/image" Target="../media/image12.jpeg"/><Relationship Id="rId1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2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37E4-BE73-C230-5F58-FC98E5AF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211" y="2573936"/>
            <a:ext cx="3147703" cy="1325563"/>
          </a:xfrm>
        </p:spPr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63CD-3ECA-E74D-5990-0E491C4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8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cxnSp>
        <p:nvCxnSpPr>
          <p:cNvPr id="69" name="直線接點 68"/>
          <p:cNvCxnSpPr>
            <a:cxnSpLocks/>
          </p:cNvCxnSpPr>
          <p:nvPr/>
        </p:nvCxnSpPr>
        <p:spPr>
          <a:xfrm flipV="1">
            <a:off x="714236" y="2392363"/>
            <a:ext cx="0" cy="3799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flipH="1" flipV="1">
            <a:off x="721799" y="6162744"/>
            <a:ext cx="70278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 flipV="1">
            <a:off x="721799" y="1815054"/>
            <a:ext cx="622148" cy="599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1F5B3A-1A7A-4C06-AF4F-6D912B26E9CB}"/>
              </a:ext>
            </a:extLst>
          </p:cNvPr>
          <p:cNvGrpSpPr/>
          <p:nvPr/>
        </p:nvGrpSpPr>
        <p:grpSpPr>
          <a:xfrm>
            <a:off x="1404585" y="820939"/>
            <a:ext cx="6899996" cy="1380517"/>
            <a:chOff x="1404585" y="820939"/>
            <a:chExt cx="6899996" cy="13805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8E75DD-96BD-414E-9C0C-293B29EAB190}"/>
                </a:ext>
              </a:extLst>
            </p:cNvPr>
            <p:cNvGrpSpPr/>
            <p:nvPr/>
          </p:nvGrpSpPr>
          <p:grpSpPr>
            <a:xfrm>
              <a:off x="1558276" y="946197"/>
              <a:ext cx="6746305" cy="461665"/>
              <a:chOff x="1500220" y="946197"/>
              <a:chExt cx="6746305" cy="461665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1500220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(S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243456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(NP</a:t>
                </a:r>
                <a:endParaRPr lang="zh-TW" altLang="en-US" sz="24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134292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deep</a:t>
                </a:r>
                <a:endParaRPr lang="zh-TW" altLang="en-US" sz="2400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157361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learning</a:t>
                </a:r>
                <a:endParaRPr lang="zh-TW" altLang="en-US" sz="2400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525060" y="946197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028784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(VP</a:t>
                </a:r>
                <a:endParaRPr lang="zh-TW" altLang="en-US" sz="2400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6904559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</a:t>
                </a:r>
                <a:endParaRPr lang="zh-TW" altLang="en-US" sz="2400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B3E7556-F136-4D08-BF3D-C0C2C21331F7}"/>
                </a:ext>
              </a:extLst>
            </p:cNvPr>
            <p:cNvGrpSpPr/>
            <p:nvPr/>
          </p:nvGrpSpPr>
          <p:grpSpPr>
            <a:xfrm>
              <a:off x="2558943" y="1528283"/>
              <a:ext cx="5730219" cy="461665"/>
              <a:chOff x="2601621" y="1815054"/>
              <a:chExt cx="5730219" cy="461665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2601621" y="1815054"/>
                <a:ext cx="114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(ADJV</a:t>
                </a:r>
                <a:endParaRPr lang="zh-TW" altLang="en-US" sz="24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3936605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very</a:t>
                </a:r>
                <a:endParaRPr lang="zh-TW" altLang="en-US" sz="2400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108622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powerful</a:t>
                </a:r>
                <a:endParaRPr lang="zh-TW" altLang="en-US" sz="2400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6713078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96329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7828116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p:grp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08D25CE-69EF-4A70-8C9B-39F9CD83428E}"/>
                </a:ext>
              </a:extLst>
            </p:cNvPr>
            <p:cNvSpPr/>
            <p:nvPr/>
          </p:nvSpPr>
          <p:spPr>
            <a:xfrm>
              <a:off x="1404585" y="820939"/>
              <a:ext cx="6710876" cy="13805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A4E40CF-8A3F-479A-8FA1-796EC1134518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E3CD2A81-AE7D-49B0-8D48-DB8BFCEB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9" y="2414322"/>
            <a:ext cx="5725215" cy="3093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4B3B3117-1E30-40B5-97C5-FD97575760B3}"/>
              </a:ext>
            </a:extLst>
          </p:cNvPr>
          <p:cNvSpPr txBox="1"/>
          <p:nvPr/>
        </p:nvSpPr>
        <p:spPr>
          <a:xfrm>
            <a:off x="7274964" y="4874683"/>
            <a:ext cx="1770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https://arxiv.org/abs/1412.7449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DEAE49-0530-41E6-B761-DBAF5E3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341E6-4EF7-4B8A-AAD6-829056D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for </a:t>
            </a:r>
            <a:br>
              <a:rPr lang="en-US" altLang="zh-TW" dirty="0"/>
            </a:br>
            <a:r>
              <a:rPr lang="en-US" altLang="zh-TW" dirty="0"/>
              <a:t>Multi-label Classification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F97E91-6002-449B-AC40-95F417E7A095}"/>
              </a:ext>
            </a:extLst>
          </p:cNvPr>
          <p:cNvSpPr txBox="1"/>
          <p:nvPr/>
        </p:nvSpPr>
        <p:spPr>
          <a:xfrm>
            <a:off x="4645888" y="187378"/>
            <a:ext cx="436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c.f. Multi-class Classification </a:t>
            </a:r>
            <a:endParaRPr lang="zh-TW" altLang="en-US" sz="2800" dirty="0"/>
          </a:p>
        </p:txBody>
      </p:sp>
      <p:pic>
        <p:nvPicPr>
          <p:cNvPr id="5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C7FEBBA6-DE1D-4E64-9E29-313CD2A6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44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F80B9A6A-0C53-4C34-A435-E3085882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40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C69D9C49-1B21-44E5-90A5-6A7566D37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54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D783B5F6-FA78-4DC2-8FB8-2BDA1087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68" y="219577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79FC28-5580-4B9C-A877-F11159FB6FE4}"/>
              </a:ext>
            </a:extLst>
          </p:cNvPr>
          <p:cNvSpPr/>
          <p:nvPr/>
        </p:nvSpPr>
        <p:spPr>
          <a:xfrm>
            <a:off x="2954274" y="4611618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Seq2seq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A41C4C-67F0-485E-97E3-28EDB93AEC99}"/>
              </a:ext>
            </a:extLst>
          </p:cNvPr>
          <p:cNvCxnSpPr>
            <a:cxnSpLocks/>
          </p:cNvCxnSpPr>
          <p:nvPr/>
        </p:nvCxnSpPr>
        <p:spPr>
          <a:xfrm>
            <a:off x="1732130" y="5117769"/>
            <a:ext cx="1107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69232FC-AC4A-4310-8984-25EA39C67013}"/>
              </a:ext>
            </a:extLst>
          </p:cNvPr>
          <p:cNvCxnSpPr>
            <a:cxnSpLocks/>
          </p:cNvCxnSpPr>
          <p:nvPr/>
        </p:nvCxnSpPr>
        <p:spPr>
          <a:xfrm>
            <a:off x="5050663" y="511776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D3C4542-1FC8-4B8F-872F-584D94312187}"/>
              </a:ext>
            </a:extLst>
          </p:cNvPr>
          <p:cNvSpPr/>
          <p:nvPr/>
        </p:nvSpPr>
        <p:spPr>
          <a:xfrm>
            <a:off x="5954802" y="497459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A6FCCEB-F21C-4B98-902F-D3923CD894B3}"/>
              </a:ext>
            </a:extLst>
          </p:cNvPr>
          <p:cNvSpPr/>
          <p:nvPr/>
        </p:nvSpPr>
        <p:spPr>
          <a:xfrm>
            <a:off x="6827113" y="4982769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C19B6E-415F-4DB1-9A51-6022BC98F777}"/>
              </a:ext>
            </a:extLst>
          </p:cNvPr>
          <p:cNvSpPr/>
          <p:nvPr/>
        </p:nvSpPr>
        <p:spPr>
          <a:xfrm>
            <a:off x="7699424" y="4982769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D67DE178-461D-490B-B34E-7DBBF2D9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9" y="4611618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E2482B-13A5-42B8-93B8-B6F57096B48D}"/>
              </a:ext>
            </a:extLst>
          </p:cNvPr>
          <p:cNvSpPr txBox="1"/>
          <p:nvPr/>
        </p:nvSpPr>
        <p:spPr>
          <a:xfrm>
            <a:off x="5651711" y="5309162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B6342E-E184-47DF-B0F6-465C983CB97A}"/>
              </a:ext>
            </a:extLst>
          </p:cNvPr>
          <p:cNvSpPr txBox="1"/>
          <p:nvPr/>
        </p:nvSpPr>
        <p:spPr>
          <a:xfrm>
            <a:off x="6548414" y="5317338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A97532-BE88-40CC-831D-ADE99FB3176E}"/>
              </a:ext>
            </a:extLst>
          </p:cNvPr>
          <p:cNvSpPr txBox="1"/>
          <p:nvPr/>
        </p:nvSpPr>
        <p:spPr>
          <a:xfrm>
            <a:off x="7440702" y="532551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DA39755-3BB6-464C-89BF-5443814CF785}"/>
              </a:ext>
            </a:extLst>
          </p:cNvPr>
          <p:cNvSpPr txBox="1"/>
          <p:nvPr/>
        </p:nvSpPr>
        <p:spPr>
          <a:xfrm>
            <a:off x="2359888" y="57317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https://arxiv.org/abs/1909.03434</a:t>
            </a:r>
            <a:endParaRPr lang="en-US" altLang="zh-TW" dirty="0"/>
          </a:p>
          <a:p>
            <a:r>
              <a:rPr lang="en-US" altLang="zh-TW" dirty="0"/>
              <a:t>https://arxiv.org/abs/1707.05495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6CED4D-87FC-4BD8-8B2D-315705CADBCF}"/>
              </a:ext>
            </a:extLst>
          </p:cNvPr>
          <p:cNvSpPr txBox="1"/>
          <p:nvPr/>
        </p:nvSpPr>
        <p:spPr>
          <a:xfrm>
            <a:off x="3737926" y="317229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9E0C52F-3886-4802-8B41-314432B2B722}"/>
              </a:ext>
            </a:extLst>
          </p:cNvPr>
          <p:cNvSpPr txBox="1"/>
          <p:nvPr/>
        </p:nvSpPr>
        <p:spPr>
          <a:xfrm>
            <a:off x="3737926" y="3489076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703B516-E7E0-4BDD-A442-0E399BE58325}"/>
              </a:ext>
            </a:extLst>
          </p:cNvPr>
          <p:cNvSpPr txBox="1"/>
          <p:nvPr/>
        </p:nvSpPr>
        <p:spPr>
          <a:xfrm>
            <a:off x="4912740" y="3137398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866BB1-1A78-458D-B8B0-376B9FA6DF18}"/>
              </a:ext>
            </a:extLst>
          </p:cNvPr>
          <p:cNvSpPr txBox="1"/>
          <p:nvPr/>
        </p:nvSpPr>
        <p:spPr>
          <a:xfrm>
            <a:off x="6092973" y="317229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62F5534-AAAC-4C23-9391-596EE66097AD}"/>
              </a:ext>
            </a:extLst>
          </p:cNvPr>
          <p:cNvSpPr txBox="1"/>
          <p:nvPr/>
        </p:nvSpPr>
        <p:spPr>
          <a:xfrm>
            <a:off x="6092973" y="3489076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AC8ABBF-ABB7-4F65-BC55-B5132CDE3EF7}"/>
              </a:ext>
            </a:extLst>
          </p:cNvPr>
          <p:cNvSpPr txBox="1"/>
          <p:nvPr/>
        </p:nvSpPr>
        <p:spPr>
          <a:xfrm>
            <a:off x="7300682" y="3134660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5B76AF-D942-4D20-A799-400A350E1BF6}"/>
              </a:ext>
            </a:extLst>
          </p:cNvPr>
          <p:cNvSpPr txBox="1"/>
          <p:nvPr/>
        </p:nvSpPr>
        <p:spPr>
          <a:xfrm>
            <a:off x="6115388" y="3820597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5E34A3-DBCC-4420-8FE4-2CE3D8377D98}"/>
              </a:ext>
            </a:extLst>
          </p:cNvPr>
          <p:cNvSpPr txBox="1"/>
          <p:nvPr/>
        </p:nvSpPr>
        <p:spPr>
          <a:xfrm>
            <a:off x="668057" y="2288653"/>
            <a:ext cx="291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object can belong to multiple classes.</a:t>
            </a:r>
            <a:endParaRPr lang="zh-TW" altLang="en-US" sz="2400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D5B5272-0AC8-4473-AE54-32AB642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23" grpId="0"/>
      <p:bldP spid="24" grpId="0"/>
      <p:bldP spid="25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A0C060-FE00-476D-B3F8-230ABC96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08" y="148114"/>
            <a:ext cx="6095916" cy="63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8196BC-03B7-4753-8B0B-6C08D1A2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for </a:t>
            </a:r>
            <a:br>
              <a:rPr lang="en-US" altLang="zh-TW" dirty="0"/>
            </a:br>
            <a:r>
              <a:rPr lang="en-US" altLang="zh-TW" dirty="0"/>
              <a:t>Object Detection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AABA99-56C3-48A2-815E-C2FC993B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701389-9001-41B7-9A1C-99E4824BB801}"/>
              </a:ext>
            </a:extLst>
          </p:cNvPr>
          <p:cNvSpPr txBox="1"/>
          <p:nvPr/>
        </p:nvSpPr>
        <p:spPr>
          <a:xfrm>
            <a:off x="628650" y="16906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https://arxiv.org/abs/2005.12872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372972-662C-4AC9-BF0C-30DFFCFA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7" y="2383872"/>
            <a:ext cx="268642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2AE37-5CC2-4290-9E79-79A06E29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BEF6654-DE83-4A0A-85C7-370F48E4968A}"/>
              </a:ext>
            </a:extLst>
          </p:cNvPr>
          <p:cNvSpPr/>
          <p:nvPr/>
        </p:nvSpPr>
        <p:spPr>
          <a:xfrm>
            <a:off x="536506" y="2298655"/>
            <a:ext cx="1657710" cy="83815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87A8C6C-70E6-4072-870D-EB63043F3F2C}"/>
              </a:ext>
            </a:extLst>
          </p:cNvPr>
          <p:cNvSpPr/>
          <p:nvPr/>
        </p:nvSpPr>
        <p:spPr>
          <a:xfrm>
            <a:off x="2690588" y="2308213"/>
            <a:ext cx="1617586" cy="840236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690A7-9698-4F80-A977-FA5C28778EB7}"/>
              </a:ext>
            </a:extLst>
          </p:cNvPr>
          <p:cNvSpPr txBox="1"/>
          <p:nvPr/>
        </p:nvSpPr>
        <p:spPr>
          <a:xfrm>
            <a:off x="-16536" y="3470431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sequence 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1973EC-906C-49BB-AF70-CE7E08963600}"/>
              </a:ext>
            </a:extLst>
          </p:cNvPr>
          <p:cNvCxnSpPr>
            <a:cxnSpLocks/>
          </p:cNvCxnSpPr>
          <p:nvPr/>
        </p:nvCxnSpPr>
        <p:spPr>
          <a:xfrm>
            <a:off x="2250425" y="2698201"/>
            <a:ext cx="3839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F325578-3C72-4928-8BA6-7AB2683D1D5F}"/>
              </a:ext>
            </a:extLst>
          </p:cNvPr>
          <p:cNvCxnSpPr>
            <a:cxnSpLocks/>
          </p:cNvCxnSpPr>
          <p:nvPr/>
        </p:nvCxnSpPr>
        <p:spPr>
          <a:xfrm flipV="1">
            <a:off x="1385365" y="3174078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9CBC15E-EE81-4C56-8774-B5692E5BF2B3}"/>
              </a:ext>
            </a:extLst>
          </p:cNvPr>
          <p:cNvSpPr txBox="1"/>
          <p:nvPr/>
        </p:nvSpPr>
        <p:spPr>
          <a:xfrm>
            <a:off x="2156116" y="141985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sequence 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FB75CDA-C2EE-488F-9355-7919BE47A921}"/>
              </a:ext>
            </a:extLst>
          </p:cNvPr>
          <p:cNvCxnSpPr>
            <a:cxnSpLocks/>
          </p:cNvCxnSpPr>
          <p:nvPr/>
        </p:nvCxnSpPr>
        <p:spPr>
          <a:xfrm flipV="1">
            <a:off x="3517591" y="1871245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160D9C8-CFE0-4B60-B492-9C615A53A169}"/>
              </a:ext>
            </a:extLst>
          </p:cNvPr>
          <p:cNvSpPr txBox="1"/>
          <p:nvPr/>
        </p:nvSpPr>
        <p:spPr>
          <a:xfrm>
            <a:off x="5247392" y="6324082"/>
            <a:ext cx="348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069BD4-F6C4-4F65-ABE5-B1B8AA0EACEC}"/>
              </a:ext>
            </a:extLst>
          </p:cNvPr>
          <p:cNvSpPr txBox="1"/>
          <p:nvPr/>
        </p:nvSpPr>
        <p:spPr>
          <a:xfrm>
            <a:off x="411980" y="5712848"/>
            <a:ext cx="419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Sequence to Sequence Learning with Neural Networks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A4AC234-2BC9-4423-8A78-236853D1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3" y="4053469"/>
            <a:ext cx="7382905" cy="157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469B44F-6456-408F-B496-CA6C1FA17ACD}"/>
              </a:ext>
            </a:extLst>
          </p:cNvPr>
          <p:cNvSpPr txBox="1"/>
          <p:nvPr/>
        </p:nvSpPr>
        <p:spPr>
          <a:xfrm>
            <a:off x="291801" y="6289158"/>
            <a:ext cx="339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https://arxiv.org/abs/1409.3215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9066D1-2CB1-491B-92FF-55500BB24C1C}"/>
              </a:ext>
            </a:extLst>
          </p:cNvPr>
          <p:cNvSpPr txBox="1"/>
          <p:nvPr/>
        </p:nvSpPr>
        <p:spPr>
          <a:xfrm>
            <a:off x="5696143" y="5940696"/>
            <a:ext cx="2624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i="0" dirty="0">
                <a:solidFill>
                  <a:srgbClr val="000000"/>
                </a:solidFill>
                <a:effectLst/>
                <a:latin typeface="Lucida Grande"/>
              </a:rPr>
              <a:t>Transformer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A826AF0-5098-4167-8D7B-BED89A1FF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067" y="134833"/>
            <a:ext cx="4100324" cy="581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D18907-0547-4001-858F-143F00B7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238" y="985149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tx2"/>
                </a:solidFill>
              </a:rPr>
              <a:t>Encoder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sequence 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sequence </a:t>
            </a:r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281080" y="3946170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09FE7E-E815-47DE-8483-9F0D29A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46E93-3ED3-4576-8BDC-1C1A76BC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2113D-3226-45FC-ABD8-C886D6DB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81" y="2015138"/>
            <a:ext cx="2504327" cy="460410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472942C-2869-49BA-83D1-4E223A7BFA74}"/>
              </a:ext>
            </a:extLst>
          </p:cNvPr>
          <p:cNvCxnSpPr>
            <a:cxnSpLocks/>
          </p:cNvCxnSpPr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C61107B-F6EA-43FC-BDEA-A405D27DB95F}"/>
              </a:ext>
            </a:extLst>
          </p:cNvPr>
          <p:cNvCxnSpPr>
            <a:cxnSpLocks/>
          </p:cNvCxnSpPr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BA2D670-E1DE-40A6-9AA4-C94B95CE754C}"/>
              </a:ext>
            </a:extLst>
          </p:cNvPr>
          <p:cNvCxnSpPr>
            <a:cxnSpLocks/>
          </p:cNvCxnSpPr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D5CC6-39FC-47F5-8C66-A31450330D9D}"/>
              </a:ext>
            </a:extLst>
          </p:cNvPr>
          <p:cNvCxnSpPr>
            <a:cxnSpLocks/>
          </p:cNvCxnSpPr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A7042FF-26D8-46C2-84B9-DE14A70A0124}"/>
              </a:ext>
            </a:extLst>
          </p:cNvPr>
          <p:cNvCxnSpPr>
            <a:cxnSpLocks/>
          </p:cNvCxnSpPr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A8F589-7EA0-4B70-9517-FE1ACC80F065}"/>
              </a:ext>
            </a:extLst>
          </p:cNvPr>
          <p:cNvCxnSpPr>
            <a:cxnSpLocks/>
          </p:cNvCxnSpPr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8C2E404-6B17-487C-B25A-9114397E84E1}"/>
              </a:ext>
            </a:extLst>
          </p:cNvPr>
          <p:cNvCxnSpPr>
            <a:cxnSpLocks/>
          </p:cNvCxnSpPr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45E6D81-650F-4B46-82D3-CB423BF9B502}"/>
              </a:ext>
            </a:extLst>
          </p:cNvPr>
          <p:cNvCxnSpPr>
            <a:cxnSpLocks/>
          </p:cNvCxnSpPr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63136A2-670D-4F0E-8903-65C3AA74CF59}"/>
              </a:ext>
            </a:extLst>
          </p:cNvPr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DBE363-7596-459E-941D-D78AFF5893DB}"/>
              </a:ext>
            </a:extLst>
          </p:cNvPr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CE55FB-FA59-40E9-AAD5-215C1D5070E0}"/>
              </a:ext>
            </a:extLst>
          </p:cNvPr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A21FD-96CB-40F5-83CF-BF563BA356B1}"/>
              </a:ext>
            </a:extLst>
          </p:cNvPr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1EC6B6-9D82-49D6-ACF0-F0CC5DCBB0E1}"/>
              </a:ext>
            </a:extLst>
          </p:cNvPr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9242C5-A1EB-493F-BE46-0F29B61A7A91}"/>
              </a:ext>
            </a:extLst>
          </p:cNvPr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B69A6B-ABE3-4BD8-9B47-FDD85EF70DC5}"/>
              </a:ext>
            </a:extLst>
          </p:cNvPr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FB02CD-2953-43A2-9A50-9B5CA3195EE8}"/>
              </a:ext>
            </a:extLst>
          </p:cNvPr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171504C-F435-4AB1-8A00-DB6F6AF2A6ED}"/>
              </a:ext>
            </a:extLst>
          </p:cNvPr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7B4235-8BFD-44DE-81BB-9F9369413465}"/>
              </a:ext>
            </a:extLst>
          </p:cNvPr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6A8673-D6FE-43B0-84D9-37337A9911B3}"/>
              </a:ext>
            </a:extLst>
          </p:cNvPr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39B9C3-9856-47B8-9DAB-B2F4FEFA5C3D}"/>
              </a:ext>
            </a:extLst>
          </p:cNvPr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92759-6E01-4BF8-A77E-B05360E1B9E8}"/>
              </a:ext>
            </a:extLst>
          </p:cNvPr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8163E33-0620-459F-BD8D-D2DF434A4600}"/>
                  </a:ext>
                </a:extLst>
              </p:cNvPr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8163E33-0620-459F-BD8D-D2DF434A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3ECCD2-3F0F-4FDF-B05E-765A95205DAC}"/>
                  </a:ext>
                </a:extLst>
              </p:cNvPr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3ECCD2-3F0F-4FDF-B05E-765A9520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8EBD05C-0D60-4D6F-8C8E-8D285B2EA806}"/>
                  </a:ext>
                </a:extLst>
              </p:cNvPr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8EBD05C-0D60-4D6F-8C8E-8D285B2E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EEDB8C-0FCD-42DE-9883-A55FE5507799}"/>
                  </a:ext>
                </a:extLst>
              </p:cNvPr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EEDB8C-0FCD-42DE-9883-A55FE5507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4D4A69-60AA-4BA2-BFFB-DB010D7D6524}"/>
                  </a:ext>
                </a:extLst>
              </p:cNvPr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4D4A69-60AA-4BA2-BFFB-DB010D7D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E1CD75E-21B6-4D23-B7A3-2223EFEDC21B}"/>
                  </a:ext>
                </a:extLst>
              </p:cNvPr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E1CD75E-21B6-4D23-B7A3-2223EFED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19AA6C5-0C33-4025-B071-42FC9E5445B3}"/>
                  </a:ext>
                </a:extLst>
              </p:cNvPr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19AA6C5-0C33-4025-B071-42FC9E54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42F456B-27F0-4FD6-A15A-BBC98B6E758C}"/>
                  </a:ext>
                </a:extLst>
              </p:cNvPr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42F456B-27F0-4FD6-A15A-BBC98B6E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>
            <a:extLst>
              <a:ext uri="{FF2B5EF4-FFF2-40B4-BE49-F238E27FC236}">
                <a16:creationId xmlns:a16="http://schemas.microsoft.com/office/drawing/2014/main" id="{AC11A526-29D1-477A-B697-EB34F0D4F300}"/>
              </a:ext>
            </a:extLst>
          </p:cNvPr>
          <p:cNvSpPr/>
          <p:nvPr/>
        </p:nvSpPr>
        <p:spPr>
          <a:xfrm>
            <a:off x="4629683" y="2015139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B9A4E2C-DF16-472F-83BA-81468618BCB2}"/>
              </a:ext>
            </a:extLst>
          </p:cNvPr>
          <p:cNvSpPr txBox="1"/>
          <p:nvPr/>
        </p:nvSpPr>
        <p:spPr>
          <a:xfrm>
            <a:off x="4991394" y="1323650"/>
            <a:ext cx="374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Transformer’s Encoder 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DEFA45-1587-4F1B-8977-51BF60D27ABE}"/>
              </a:ext>
            </a:extLst>
          </p:cNvPr>
          <p:cNvSpPr txBox="1"/>
          <p:nvPr/>
        </p:nvSpPr>
        <p:spPr>
          <a:xfrm>
            <a:off x="720831" y="1835735"/>
            <a:ext cx="385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 can use </a:t>
            </a:r>
            <a:r>
              <a:rPr lang="en-US" altLang="zh-TW" sz="2800" b="1" dirty="0"/>
              <a:t>RNN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CNN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1C5CA080-B027-4BD1-9D01-FAEDF4AF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36D1EE8-9BB8-40F3-B24D-25EE8854E73B}"/>
              </a:ext>
            </a:extLst>
          </p:cNvPr>
          <p:cNvCxnSpPr>
            <a:cxnSpLocks/>
          </p:cNvCxnSpPr>
          <p:nvPr/>
        </p:nvCxnSpPr>
        <p:spPr>
          <a:xfrm flipV="1">
            <a:off x="995231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C6AFEC9-F5CD-43AD-A441-403887B781E8}"/>
              </a:ext>
            </a:extLst>
          </p:cNvPr>
          <p:cNvCxnSpPr>
            <a:cxnSpLocks/>
          </p:cNvCxnSpPr>
          <p:nvPr/>
        </p:nvCxnSpPr>
        <p:spPr>
          <a:xfrm flipV="1">
            <a:off x="1956153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B7F4D39-789E-491F-A800-A92560335883}"/>
              </a:ext>
            </a:extLst>
          </p:cNvPr>
          <p:cNvCxnSpPr>
            <a:cxnSpLocks/>
          </p:cNvCxnSpPr>
          <p:nvPr/>
        </p:nvCxnSpPr>
        <p:spPr>
          <a:xfrm flipV="1">
            <a:off x="2926701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10FD632-2865-44B5-B93A-9D5F911786E7}"/>
              </a:ext>
            </a:extLst>
          </p:cNvPr>
          <p:cNvCxnSpPr>
            <a:cxnSpLocks/>
          </p:cNvCxnSpPr>
          <p:nvPr/>
        </p:nvCxnSpPr>
        <p:spPr>
          <a:xfrm flipV="1">
            <a:off x="3916499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8F39728-C9A3-4381-A333-8B35DF217D1E}"/>
              </a:ext>
            </a:extLst>
          </p:cNvPr>
          <p:cNvCxnSpPr>
            <a:cxnSpLocks/>
          </p:cNvCxnSpPr>
          <p:nvPr/>
        </p:nvCxnSpPr>
        <p:spPr>
          <a:xfrm flipV="1">
            <a:off x="1029069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A8535B-B67A-498C-B84C-073AE2AF0C68}"/>
              </a:ext>
            </a:extLst>
          </p:cNvPr>
          <p:cNvCxnSpPr>
            <a:cxnSpLocks/>
          </p:cNvCxnSpPr>
          <p:nvPr/>
        </p:nvCxnSpPr>
        <p:spPr>
          <a:xfrm flipV="1">
            <a:off x="1989991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85FCC40-45C0-4E53-8755-EDD25E0DB2A5}"/>
              </a:ext>
            </a:extLst>
          </p:cNvPr>
          <p:cNvCxnSpPr>
            <a:cxnSpLocks/>
          </p:cNvCxnSpPr>
          <p:nvPr/>
        </p:nvCxnSpPr>
        <p:spPr>
          <a:xfrm flipV="1">
            <a:off x="2960539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E12016-98BF-4854-A528-101FA63DAB5D}"/>
              </a:ext>
            </a:extLst>
          </p:cNvPr>
          <p:cNvCxnSpPr>
            <a:cxnSpLocks/>
          </p:cNvCxnSpPr>
          <p:nvPr/>
        </p:nvCxnSpPr>
        <p:spPr>
          <a:xfrm flipV="1">
            <a:off x="3950337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BB31978-DE3B-4B71-ABD5-3EECBCAB9465}"/>
              </a:ext>
            </a:extLst>
          </p:cNvPr>
          <p:cNvCxnSpPr>
            <a:cxnSpLocks/>
          </p:cNvCxnSpPr>
          <p:nvPr/>
        </p:nvCxnSpPr>
        <p:spPr>
          <a:xfrm flipV="1">
            <a:off x="936053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E09FE48-9397-4170-BC73-FEE724A221A3}"/>
              </a:ext>
            </a:extLst>
          </p:cNvPr>
          <p:cNvCxnSpPr>
            <a:cxnSpLocks/>
          </p:cNvCxnSpPr>
          <p:nvPr/>
        </p:nvCxnSpPr>
        <p:spPr>
          <a:xfrm flipV="1">
            <a:off x="1896975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CF9042E-7E91-40CC-B1F7-30125D63E45F}"/>
              </a:ext>
            </a:extLst>
          </p:cNvPr>
          <p:cNvCxnSpPr>
            <a:cxnSpLocks/>
          </p:cNvCxnSpPr>
          <p:nvPr/>
        </p:nvCxnSpPr>
        <p:spPr>
          <a:xfrm flipV="1">
            <a:off x="2867523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92A861-BB30-4FA8-8DBF-FE7F25D2801F}"/>
              </a:ext>
            </a:extLst>
          </p:cNvPr>
          <p:cNvCxnSpPr>
            <a:cxnSpLocks/>
          </p:cNvCxnSpPr>
          <p:nvPr/>
        </p:nvCxnSpPr>
        <p:spPr>
          <a:xfrm flipV="1">
            <a:off x="3857321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863816B-554C-41B1-B519-BA223ED077D2}"/>
              </a:ext>
            </a:extLst>
          </p:cNvPr>
          <p:cNvSpPr/>
          <p:nvPr/>
        </p:nvSpPr>
        <p:spPr>
          <a:xfrm>
            <a:off x="815517" y="5649657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FD8485-5A97-4DEB-B4E1-7520D0BEEF35}"/>
              </a:ext>
            </a:extLst>
          </p:cNvPr>
          <p:cNvSpPr/>
          <p:nvPr/>
        </p:nvSpPr>
        <p:spPr>
          <a:xfrm>
            <a:off x="3741352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6CEF77-77FB-4A60-9E40-0D26DCE61CD3}"/>
              </a:ext>
            </a:extLst>
          </p:cNvPr>
          <p:cNvSpPr txBox="1"/>
          <p:nvPr/>
        </p:nvSpPr>
        <p:spPr>
          <a:xfrm>
            <a:off x="73376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667BDA-F5A8-4755-AF14-82CDF1175E86}"/>
              </a:ext>
            </a:extLst>
          </p:cNvPr>
          <p:cNvSpPr txBox="1"/>
          <p:nvPr/>
        </p:nvSpPr>
        <p:spPr>
          <a:xfrm>
            <a:off x="3646311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9D7F7F-4CE5-4398-A553-2E1D61A09D42}"/>
              </a:ext>
            </a:extLst>
          </p:cNvPr>
          <p:cNvSpPr/>
          <p:nvPr/>
        </p:nvSpPr>
        <p:spPr>
          <a:xfrm>
            <a:off x="1773147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921F63-34D9-4B3F-A29A-32EEA5B15428}"/>
              </a:ext>
            </a:extLst>
          </p:cNvPr>
          <p:cNvSpPr txBox="1"/>
          <p:nvPr/>
        </p:nvSpPr>
        <p:spPr>
          <a:xfrm>
            <a:off x="169139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3242CE-2564-490E-A74F-CA65702B96C5}"/>
              </a:ext>
            </a:extLst>
          </p:cNvPr>
          <p:cNvSpPr/>
          <p:nvPr/>
        </p:nvSpPr>
        <p:spPr>
          <a:xfrm>
            <a:off x="2735394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96DC22-E49D-4D12-B094-518E18FA144D}"/>
              </a:ext>
            </a:extLst>
          </p:cNvPr>
          <p:cNvSpPr txBox="1"/>
          <p:nvPr/>
        </p:nvSpPr>
        <p:spPr>
          <a:xfrm>
            <a:off x="2646999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A56C18-8C44-4F7B-9A62-AABD34664CAD}"/>
              </a:ext>
            </a:extLst>
          </p:cNvPr>
          <p:cNvSpPr/>
          <p:nvPr/>
        </p:nvSpPr>
        <p:spPr>
          <a:xfrm>
            <a:off x="718506" y="3877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45CFDB-6678-473D-A788-02E4E135854A}"/>
              </a:ext>
            </a:extLst>
          </p:cNvPr>
          <p:cNvSpPr/>
          <p:nvPr/>
        </p:nvSpPr>
        <p:spPr>
          <a:xfrm>
            <a:off x="1677430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4ABF11-E99B-403C-88ED-1C90F04E64F4}"/>
              </a:ext>
            </a:extLst>
          </p:cNvPr>
          <p:cNvSpPr/>
          <p:nvPr/>
        </p:nvSpPr>
        <p:spPr>
          <a:xfrm>
            <a:off x="2639841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9703F9-225D-4A6A-89C2-34C21E241FA9}"/>
              </a:ext>
            </a:extLst>
          </p:cNvPr>
          <p:cNvSpPr/>
          <p:nvPr/>
        </p:nvSpPr>
        <p:spPr>
          <a:xfrm>
            <a:off x="3624745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AC10174-FB28-47B3-B3BB-30B206ED9AD5}"/>
                  </a:ext>
                </a:extLst>
              </p:cNvPr>
              <p:cNvSpPr txBox="1"/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AC10174-FB28-47B3-B3BB-30B206E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A0E2DC1-097F-481B-9BC6-6F9DD308E65A}"/>
                  </a:ext>
                </a:extLst>
              </p:cNvPr>
              <p:cNvSpPr txBox="1"/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A0E2DC1-097F-481B-9BC6-6F9DD308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33A28D8-8F99-4B86-80C7-EFFBEBB73BBB}"/>
                  </a:ext>
                </a:extLst>
              </p:cNvPr>
              <p:cNvSpPr txBox="1"/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33A28D8-8F99-4B86-80C7-EFFBEBB7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E9ED60-56B2-4334-B3BD-4BB418FA1406}"/>
                  </a:ext>
                </a:extLst>
              </p:cNvPr>
              <p:cNvSpPr txBox="1"/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E9ED60-56B2-4334-B3BD-4BB418FA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AC57C24-E76B-4624-AAB6-FFEC3CE8075B}"/>
                  </a:ext>
                </a:extLst>
              </p:cNvPr>
              <p:cNvSpPr txBox="1"/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AC57C24-E76B-4624-AAB6-FFEC3CE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C385CFC-0663-4026-8AE1-06BAA2E5A1B4}"/>
                  </a:ext>
                </a:extLst>
              </p:cNvPr>
              <p:cNvSpPr txBox="1"/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C385CFC-0663-4026-8AE1-06BAA2E5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174DC69-F705-48C6-9B13-3BBFBD545FD6}"/>
                  </a:ext>
                </a:extLst>
              </p:cNvPr>
              <p:cNvSpPr txBox="1"/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174DC69-F705-48C6-9B13-3BBFBD54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335E5AC-B90B-47C5-890F-6100D88EBC68}"/>
                  </a:ext>
                </a:extLst>
              </p:cNvPr>
              <p:cNvSpPr txBox="1"/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335E5AC-B90B-47C5-890F-6100D88E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4D625B4-AC43-44F5-B3FE-4E893E9D95F7}"/>
              </a:ext>
            </a:extLst>
          </p:cNvPr>
          <p:cNvSpPr/>
          <p:nvPr/>
        </p:nvSpPr>
        <p:spPr>
          <a:xfrm>
            <a:off x="491943" y="2478821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5856AC-3F44-423E-9E86-261FDC71C522}"/>
              </a:ext>
            </a:extLst>
          </p:cNvPr>
          <p:cNvCxnSpPr>
            <a:cxnSpLocks/>
          </p:cNvCxnSpPr>
          <p:nvPr/>
        </p:nvCxnSpPr>
        <p:spPr>
          <a:xfrm flipV="1">
            <a:off x="995231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96F876F-4671-4A3D-98E3-28BA6C94DE7F}"/>
              </a:ext>
            </a:extLst>
          </p:cNvPr>
          <p:cNvCxnSpPr>
            <a:cxnSpLocks/>
          </p:cNvCxnSpPr>
          <p:nvPr/>
        </p:nvCxnSpPr>
        <p:spPr>
          <a:xfrm flipV="1">
            <a:off x="1956153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5014762-CEFA-410B-99BE-89A248DFA226}"/>
              </a:ext>
            </a:extLst>
          </p:cNvPr>
          <p:cNvCxnSpPr>
            <a:cxnSpLocks/>
          </p:cNvCxnSpPr>
          <p:nvPr/>
        </p:nvCxnSpPr>
        <p:spPr>
          <a:xfrm flipV="1">
            <a:off x="2926701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2527051-FDF7-4872-9057-BEC88862414D}"/>
              </a:ext>
            </a:extLst>
          </p:cNvPr>
          <p:cNvCxnSpPr>
            <a:cxnSpLocks/>
          </p:cNvCxnSpPr>
          <p:nvPr/>
        </p:nvCxnSpPr>
        <p:spPr>
          <a:xfrm flipV="1">
            <a:off x="3916499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7DFBD12-53F5-4191-A8DF-1E085C0CE4BA}"/>
              </a:ext>
            </a:extLst>
          </p:cNvPr>
          <p:cNvSpPr/>
          <p:nvPr/>
        </p:nvSpPr>
        <p:spPr>
          <a:xfrm>
            <a:off x="767866" y="3579998"/>
            <a:ext cx="461666" cy="6058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FCE326-D1BB-4C45-9B81-04C163B8280F}"/>
              </a:ext>
            </a:extLst>
          </p:cNvPr>
          <p:cNvSpPr/>
          <p:nvPr/>
        </p:nvSpPr>
        <p:spPr>
          <a:xfrm>
            <a:off x="1726790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0EEDD-9330-41FA-87DC-118908AB2408}"/>
              </a:ext>
            </a:extLst>
          </p:cNvPr>
          <p:cNvSpPr/>
          <p:nvPr/>
        </p:nvSpPr>
        <p:spPr>
          <a:xfrm>
            <a:off x="2689201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CA65F0-EB10-4D67-BD09-5D1BDDF2D94F}"/>
              </a:ext>
            </a:extLst>
          </p:cNvPr>
          <p:cNvSpPr/>
          <p:nvPr/>
        </p:nvSpPr>
        <p:spPr>
          <a:xfrm>
            <a:off x="3674105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8D65B7-5B9A-4CE0-8C62-EB66423D0C13}"/>
              </a:ext>
            </a:extLst>
          </p:cNvPr>
          <p:cNvSpPr/>
          <p:nvPr/>
        </p:nvSpPr>
        <p:spPr>
          <a:xfrm>
            <a:off x="525867" y="4572705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A14B6DA4-6C96-4B83-915C-BFC537970E48}"/>
              </a:ext>
            </a:extLst>
          </p:cNvPr>
          <p:cNvSpPr/>
          <p:nvPr/>
        </p:nvSpPr>
        <p:spPr>
          <a:xfrm>
            <a:off x="493597" y="1393212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52FF214E-A21F-44DA-9306-1B31DBE8F8FB}"/>
              </a:ext>
            </a:extLst>
          </p:cNvPr>
          <p:cNvSpPr txBox="1"/>
          <p:nvPr/>
        </p:nvSpPr>
        <p:spPr>
          <a:xfrm rot="5400000">
            <a:off x="564882" y="230592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14EC438-1EAF-4CF5-87A3-09C764B34ED6}"/>
              </a:ext>
            </a:extLst>
          </p:cNvPr>
          <p:cNvSpPr txBox="1"/>
          <p:nvPr/>
        </p:nvSpPr>
        <p:spPr>
          <a:xfrm rot="5400000">
            <a:off x="1507300" y="229018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0725009-92C1-4383-9A1B-349A4B016F1E}"/>
              </a:ext>
            </a:extLst>
          </p:cNvPr>
          <p:cNvSpPr txBox="1"/>
          <p:nvPr/>
        </p:nvSpPr>
        <p:spPr>
          <a:xfrm rot="5400000">
            <a:off x="2506658" y="2297491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4EBDAFE-4FAF-4225-A592-36DA87B90181}"/>
              </a:ext>
            </a:extLst>
          </p:cNvPr>
          <p:cNvSpPr txBox="1"/>
          <p:nvPr/>
        </p:nvSpPr>
        <p:spPr>
          <a:xfrm rot="5400000">
            <a:off x="3437514" y="2283348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AAD5BDF5-7EA6-4C04-89EC-1005C94A2DDB}"/>
              </a:ext>
            </a:extLst>
          </p:cNvPr>
          <p:cNvSpPr/>
          <p:nvPr/>
        </p:nvSpPr>
        <p:spPr>
          <a:xfrm>
            <a:off x="4792902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1603CA2D-83F9-48BD-AB33-620E9AE5ACAD}"/>
              </a:ext>
            </a:extLst>
          </p:cNvPr>
          <p:cNvSpPr/>
          <p:nvPr/>
        </p:nvSpPr>
        <p:spPr>
          <a:xfrm>
            <a:off x="5858414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3A4C1502-14CB-46F2-A64A-457B44CA0FD3}"/>
              </a:ext>
            </a:extLst>
          </p:cNvPr>
          <p:cNvSpPr/>
          <p:nvPr/>
        </p:nvSpPr>
        <p:spPr>
          <a:xfrm>
            <a:off x="6936991" y="232654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52FB04AC-3F16-43C5-A0BF-513367104F59}"/>
              </a:ext>
            </a:extLst>
          </p:cNvPr>
          <p:cNvSpPr/>
          <p:nvPr/>
        </p:nvSpPr>
        <p:spPr>
          <a:xfrm>
            <a:off x="8012583" y="2320622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916B1E1-423D-493D-AFE7-81409E013D87}"/>
              </a:ext>
            </a:extLst>
          </p:cNvPr>
          <p:cNvCxnSpPr>
            <a:cxnSpLocks/>
          </p:cNvCxnSpPr>
          <p:nvPr/>
        </p:nvCxnSpPr>
        <p:spPr>
          <a:xfrm flipH="1" flipV="1">
            <a:off x="5251337" y="533666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EC226EB-F190-4DBC-BB8D-E8EDBDCD3CEA}"/>
              </a:ext>
            </a:extLst>
          </p:cNvPr>
          <p:cNvCxnSpPr>
            <a:cxnSpLocks/>
          </p:cNvCxnSpPr>
          <p:nvPr/>
        </p:nvCxnSpPr>
        <p:spPr>
          <a:xfrm flipH="1" flipV="1">
            <a:off x="6330667" y="53325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1551AE7-C359-4EDA-AD0A-8F4A9F996388}"/>
              </a:ext>
            </a:extLst>
          </p:cNvPr>
          <p:cNvCxnSpPr>
            <a:cxnSpLocks/>
          </p:cNvCxnSpPr>
          <p:nvPr/>
        </p:nvCxnSpPr>
        <p:spPr>
          <a:xfrm flipH="1" flipV="1">
            <a:off x="7415007" y="530561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529D48C-A5A7-453C-A610-472CF3092054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53203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>
            <a:extLst>
              <a:ext uri="{FF2B5EF4-FFF2-40B4-BE49-F238E27FC236}">
                <a16:creationId xmlns:a16="http://schemas.microsoft.com/office/drawing/2014/main" id="{11936379-FA2A-4055-A000-199990114EB2}"/>
              </a:ext>
            </a:extLst>
          </p:cNvPr>
          <p:cNvSpPr/>
          <p:nvPr/>
        </p:nvSpPr>
        <p:spPr>
          <a:xfrm>
            <a:off x="5132545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420F9AA8-F126-46E9-89C8-6A27E308C054}"/>
              </a:ext>
            </a:extLst>
          </p:cNvPr>
          <p:cNvSpPr/>
          <p:nvPr/>
        </p:nvSpPr>
        <p:spPr>
          <a:xfrm>
            <a:off x="6211259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856524ED-DCD3-4019-986A-B0C81F1F3D21}"/>
              </a:ext>
            </a:extLst>
          </p:cNvPr>
          <p:cNvSpPr/>
          <p:nvPr/>
        </p:nvSpPr>
        <p:spPr>
          <a:xfrm>
            <a:off x="7289836" y="3482480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86248C6C-D7BA-4AD1-8639-22AEFB84939A}"/>
              </a:ext>
            </a:extLst>
          </p:cNvPr>
          <p:cNvSpPr/>
          <p:nvPr/>
        </p:nvSpPr>
        <p:spPr>
          <a:xfrm>
            <a:off x="8366323" y="347656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30EFFF72-453A-4CE8-B5DA-C6ACB4BA435F}"/>
              </a:ext>
            </a:extLst>
          </p:cNvPr>
          <p:cNvSpPr/>
          <p:nvPr/>
        </p:nvSpPr>
        <p:spPr>
          <a:xfrm>
            <a:off x="5140261" y="574857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ACDAD4AD-6D14-460B-8447-CAB3A8CF6B03}"/>
              </a:ext>
            </a:extLst>
          </p:cNvPr>
          <p:cNvSpPr/>
          <p:nvPr/>
        </p:nvSpPr>
        <p:spPr>
          <a:xfrm>
            <a:off x="6219590" y="574857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B405CE81-678A-4864-B7C5-26DD9CCAAB93}"/>
              </a:ext>
            </a:extLst>
          </p:cNvPr>
          <p:cNvSpPr/>
          <p:nvPr/>
        </p:nvSpPr>
        <p:spPr>
          <a:xfrm>
            <a:off x="7298167" y="5727880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>
            <a:extLst>
              <a:ext uri="{FF2B5EF4-FFF2-40B4-BE49-F238E27FC236}">
                <a16:creationId xmlns:a16="http://schemas.microsoft.com/office/drawing/2014/main" id="{9BDBB21C-705D-4E7A-A52F-C17B2579111A}"/>
              </a:ext>
            </a:extLst>
          </p:cNvPr>
          <p:cNvSpPr/>
          <p:nvPr/>
        </p:nvSpPr>
        <p:spPr>
          <a:xfrm>
            <a:off x="8374654" y="5721961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1871909-B9A8-416C-B7A8-6662EF179927}"/>
              </a:ext>
            </a:extLst>
          </p:cNvPr>
          <p:cNvCxnSpPr>
            <a:cxnSpLocks/>
          </p:cNvCxnSpPr>
          <p:nvPr/>
        </p:nvCxnSpPr>
        <p:spPr>
          <a:xfrm flipH="1" flipV="1">
            <a:off x="5251337" y="41831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9453288F-8D2B-4475-B186-E2B830A5D0C0}"/>
              </a:ext>
            </a:extLst>
          </p:cNvPr>
          <p:cNvCxnSpPr>
            <a:cxnSpLocks/>
          </p:cNvCxnSpPr>
          <p:nvPr/>
        </p:nvCxnSpPr>
        <p:spPr>
          <a:xfrm flipH="1" flipV="1">
            <a:off x="6330667" y="417897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71877969-EB02-4C24-AEAE-6B06DA0216F0}"/>
              </a:ext>
            </a:extLst>
          </p:cNvPr>
          <p:cNvCxnSpPr>
            <a:cxnSpLocks/>
          </p:cNvCxnSpPr>
          <p:nvPr/>
        </p:nvCxnSpPr>
        <p:spPr>
          <a:xfrm flipH="1" flipV="1">
            <a:off x="7401755" y="415208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6C1A762-D538-49BA-B9DD-D5EDA886D96F}"/>
              </a:ext>
            </a:extLst>
          </p:cNvPr>
          <p:cNvCxnSpPr>
            <a:cxnSpLocks/>
          </p:cNvCxnSpPr>
          <p:nvPr/>
        </p:nvCxnSpPr>
        <p:spPr>
          <a:xfrm flipH="1" flipV="1">
            <a:off x="8484836" y="416686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DB868A0-B9E9-42E9-9C56-A3A17280FCCC}"/>
              </a:ext>
            </a:extLst>
          </p:cNvPr>
          <p:cNvCxnSpPr>
            <a:cxnSpLocks/>
          </p:cNvCxnSpPr>
          <p:nvPr/>
        </p:nvCxnSpPr>
        <p:spPr>
          <a:xfrm flipH="1" flipV="1">
            <a:off x="5251890" y="312394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C9CAB26-4A66-48DD-A2F4-D56365DFCA4D}"/>
              </a:ext>
            </a:extLst>
          </p:cNvPr>
          <p:cNvCxnSpPr>
            <a:cxnSpLocks/>
          </p:cNvCxnSpPr>
          <p:nvPr/>
        </p:nvCxnSpPr>
        <p:spPr>
          <a:xfrm flipH="1" flipV="1">
            <a:off x="6331220" y="31197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FE3A3615-DB77-4CF0-AE38-C9A24D35AF49}"/>
              </a:ext>
            </a:extLst>
          </p:cNvPr>
          <p:cNvCxnSpPr>
            <a:cxnSpLocks/>
          </p:cNvCxnSpPr>
          <p:nvPr/>
        </p:nvCxnSpPr>
        <p:spPr>
          <a:xfrm flipH="1" flipV="1">
            <a:off x="7402308" y="30928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E22C5D9-8355-411F-BED9-1C2B80FA0DFB}"/>
              </a:ext>
            </a:extLst>
          </p:cNvPr>
          <p:cNvCxnSpPr>
            <a:cxnSpLocks/>
          </p:cNvCxnSpPr>
          <p:nvPr/>
        </p:nvCxnSpPr>
        <p:spPr>
          <a:xfrm flipH="1" flipV="1">
            <a:off x="8485389" y="310767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01511BC-893D-4C5B-9DEC-AB77C006340A}"/>
              </a:ext>
            </a:extLst>
          </p:cNvPr>
          <p:cNvSpPr/>
          <p:nvPr/>
        </p:nvSpPr>
        <p:spPr>
          <a:xfrm>
            <a:off x="4799015" y="4580737"/>
            <a:ext cx="4143093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0982055E-CBFF-492A-B362-B46E85132FB4}"/>
              </a:ext>
            </a:extLst>
          </p:cNvPr>
          <p:cNvCxnSpPr>
            <a:cxnSpLocks/>
          </p:cNvCxnSpPr>
          <p:nvPr/>
        </p:nvCxnSpPr>
        <p:spPr>
          <a:xfrm flipH="1" flipV="1">
            <a:off x="5264589" y="196850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69985E5-E190-4FD0-A4F0-115BEB0DE51B}"/>
              </a:ext>
            </a:extLst>
          </p:cNvPr>
          <p:cNvCxnSpPr>
            <a:cxnSpLocks/>
          </p:cNvCxnSpPr>
          <p:nvPr/>
        </p:nvCxnSpPr>
        <p:spPr>
          <a:xfrm flipH="1" flipV="1">
            <a:off x="6343919" y="196433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60B9598-F5E9-4B5F-A1C1-4C5F9864A66F}"/>
              </a:ext>
            </a:extLst>
          </p:cNvPr>
          <p:cNvCxnSpPr>
            <a:cxnSpLocks/>
          </p:cNvCxnSpPr>
          <p:nvPr/>
        </p:nvCxnSpPr>
        <p:spPr>
          <a:xfrm flipH="1" flipV="1">
            <a:off x="7415007" y="193745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D33D39E9-22F4-442F-92DE-8FDD17A32638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19522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DE9EF18D-327E-4536-A981-C2CB77872282}"/>
              </a:ext>
            </a:extLst>
          </p:cNvPr>
          <p:cNvSpPr/>
          <p:nvPr/>
        </p:nvSpPr>
        <p:spPr>
          <a:xfrm>
            <a:off x="5149041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: 圓角 155">
            <a:extLst>
              <a:ext uri="{FF2B5EF4-FFF2-40B4-BE49-F238E27FC236}">
                <a16:creationId xmlns:a16="http://schemas.microsoft.com/office/drawing/2014/main" id="{05ADF8CD-F30D-46F7-A578-3A14153CE5C4}"/>
              </a:ext>
            </a:extLst>
          </p:cNvPr>
          <p:cNvSpPr/>
          <p:nvPr/>
        </p:nvSpPr>
        <p:spPr>
          <a:xfrm>
            <a:off x="6228370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C7CA0070-0D2D-4967-B088-84CF758B3D0C}"/>
              </a:ext>
            </a:extLst>
          </p:cNvPr>
          <p:cNvSpPr/>
          <p:nvPr/>
        </p:nvSpPr>
        <p:spPr>
          <a:xfrm>
            <a:off x="7306947" y="124082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: 圓角 157">
            <a:extLst>
              <a:ext uri="{FF2B5EF4-FFF2-40B4-BE49-F238E27FC236}">
                <a16:creationId xmlns:a16="http://schemas.microsoft.com/office/drawing/2014/main" id="{2A25A2E0-7E9F-47C2-89CD-7B83B4CEF199}"/>
              </a:ext>
            </a:extLst>
          </p:cNvPr>
          <p:cNvSpPr/>
          <p:nvPr/>
        </p:nvSpPr>
        <p:spPr>
          <a:xfrm>
            <a:off x="8383434" y="1234904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左大括弧 158">
            <a:extLst>
              <a:ext uri="{FF2B5EF4-FFF2-40B4-BE49-F238E27FC236}">
                <a16:creationId xmlns:a16="http://schemas.microsoft.com/office/drawing/2014/main" id="{083F99D0-950B-4CC1-9EB0-F7114BBBD665}"/>
              </a:ext>
            </a:extLst>
          </p:cNvPr>
          <p:cNvSpPr/>
          <p:nvPr/>
        </p:nvSpPr>
        <p:spPr>
          <a:xfrm>
            <a:off x="4291272" y="1234903"/>
            <a:ext cx="610535" cy="5258661"/>
          </a:xfrm>
          <a:prstGeom prst="leftBrace">
            <a:avLst>
              <a:gd name="adj1" fmla="val 21327"/>
              <a:gd name="adj2" fmla="val 70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0A7EA5-6E94-4FDD-A66E-F668858C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20" grpId="0" animBg="1"/>
      <p:bldP spid="121" grpId="0" animBg="1"/>
      <p:bldP spid="122" grpId="0" animBg="1"/>
      <p:bldP spid="123" grpId="0" animBg="1"/>
      <p:bldP spid="133" grpId="0" animBg="1"/>
      <p:bldP spid="134" grpId="0" animBg="1"/>
      <p:bldP spid="135" grpId="0" animBg="1"/>
      <p:bldP spid="136" grpId="0" animBg="1"/>
      <p:bldP spid="150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02328E40-8AE5-402C-936C-1D5EF21D14A5}"/>
              </a:ext>
            </a:extLst>
          </p:cNvPr>
          <p:cNvCxnSpPr>
            <a:cxnSpLocks/>
          </p:cNvCxnSpPr>
          <p:nvPr/>
        </p:nvCxnSpPr>
        <p:spPr>
          <a:xfrm flipV="1">
            <a:off x="7506293" y="1446924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56B0465C-70C1-4501-BE7F-C34095599218}"/>
              </a:ext>
            </a:extLst>
          </p:cNvPr>
          <p:cNvCxnSpPr>
            <a:cxnSpLocks/>
          </p:cNvCxnSpPr>
          <p:nvPr/>
        </p:nvCxnSpPr>
        <p:spPr>
          <a:xfrm flipH="1" flipV="1">
            <a:off x="1484694" y="254165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916B1E1-423D-493D-AFE7-81409E013D87}"/>
              </a:ext>
            </a:extLst>
          </p:cNvPr>
          <p:cNvCxnSpPr>
            <a:cxnSpLocks/>
          </p:cNvCxnSpPr>
          <p:nvPr/>
        </p:nvCxnSpPr>
        <p:spPr>
          <a:xfrm flipH="1" flipV="1">
            <a:off x="1858780" y="561496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EC226EB-F190-4DBC-BB8D-E8EDBDCD3CEA}"/>
              </a:ext>
            </a:extLst>
          </p:cNvPr>
          <p:cNvCxnSpPr>
            <a:cxnSpLocks/>
          </p:cNvCxnSpPr>
          <p:nvPr/>
        </p:nvCxnSpPr>
        <p:spPr>
          <a:xfrm flipH="1" flipV="1">
            <a:off x="3902631" y="558418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1551AE7-C359-4EDA-AD0A-8F4A9F996388}"/>
              </a:ext>
            </a:extLst>
          </p:cNvPr>
          <p:cNvCxnSpPr>
            <a:cxnSpLocks/>
          </p:cNvCxnSpPr>
          <p:nvPr/>
        </p:nvCxnSpPr>
        <p:spPr>
          <a:xfrm flipH="1" flipV="1">
            <a:off x="6193318" y="55802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529D48C-A5A7-453C-A610-472CF3092054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55986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>
            <a:extLst>
              <a:ext uri="{FF2B5EF4-FFF2-40B4-BE49-F238E27FC236}">
                <a16:creationId xmlns:a16="http://schemas.microsoft.com/office/drawing/2014/main" id="{11936379-FA2A-4055-A000-199990114EB2}"/>
              </a:ext>
            </a:extLst>
          </p:cNvPr>
          <p:cNvSpPr/>
          <p:nvPr/>
        </p:nvSpPr>
        <p:spPr>
          <a:xfrm>
            <a:off x="1733659" y="374959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30EFFF72-453A-4CE8-B5DA-C6ACB4BA435F}"/>
              </a:ext>
            </a:extLst>
          </p:cNvPr>
          <p:cNvSpPr/>
          <p:nvPr/>
        </p:nvSpPr>
        <p:spPr>
          <a:xfrm>
            <a:off x="1734452" y="602687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ACDAD4AD-6D14-460B-8447-CAB3A8CF6B03}"/>
              </a:ext>
            </a:extLst>
          </p:cNvPr>
          <p:cNvSpPr/>
          <p:nvPr/>
        </p:nvSpPr>
        <p:spPr>
          <a:xfrm>
            <a:off x="3778302" y="600025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B405CE81-678A-4864-B7C5-26DD9CCAAB93}"/>
              </a:ext>
            </a:extLst>
          </p:cNvPr>
          <p:cNvSpPr/>
          <p:nvPr/>
        </p:nvSpPr>
        <p:spPr>
          <a:xfrm>
            <a:off x="6076478" y="6002463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>
            <a:extLst>
              <a:ext uri="{FF2B5EF4-FFF2-40B4-BE49-F238E27FC236}">
                <a16:creationId xmlns:a16="http://schemas.microsoft.com/office/drawing/2014/main" id="{9BDBB21C-705D-4E7A-A52F-C17B2579111A}"/>
              </a:ext>
            </a:extLst>
          </p:cNvPr>
          <p:cNvSpPr/>
          <p:nvPr/>
        </p:nvSpPr>
        <p:spPr>
          <a:xfrm>
            <a:off x="8374654" y="600025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1871909-B9A8-416C-B7A8-6662EF179927}"/>
              </a:ext>
            </a:extLst>
          </p:cNvPr>
          <p:cNvCxnSpPr>
            <a:cxnSpLocks/>
          </p:cNvCxnSpPr>
          <p:nvPr/>
        </p:nvCxnSpPr>
        <p:spPr>
          <a:xfrm flipH="1" flipV="1">
            <a:off x="1852451" y="442954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DB868A0-B9E9-42E9-9C56-A3A17280FCCC}"/>
              </a:ext>
            </a:extLst>
          </p:cNvPr>
          <p:cNvCxnSpPr>
            <a:cxnSpLocks/>
          </p:cNvCxnSpPr>
          <p:nvPr/>
        </p:nvCxnSpPr>
        <p:spPr>
          <a:xfrm flipH="1" flipV="1">
            <a:off x="1487782" y="35158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01511BC-893D-4C5B-9DEC-AB77C006340A}"/>
              </a:ext>
            </a:extLst>
          </p:cNvPr>
          <p:cNvSpPr/>
          <p:nvPr/>
        </p:nvSpPr>
        <p:spPr>
          <a:xfrm>
            <a:off x="755381" y="4859034"/>
            <a:ext cx="8083814" cy="67759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BBFC6BBC-C058-4451-B165-00BFBB9761AF}"/>
              </a:ext>
            </a:extLst>
          </p:cNvPr>
          <p:cNvSpPr/>
          <p:nvPr/>
        </p:nvSpPr>
        <p:spPr>
          <a:xfrm>
            <a:off x="1348865" y="2835814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EA555B4-3EE5-4B89-833F-793B8A121732}"/>
              </a:ext>
            </a:extLst>
          </p:cNvPr>
          <p:cNvSpPr/>
          <p:nvPr/>
        </p:nvSpPr>
        <p:spPr>
          <a:xfrm>
            <a:off x="1000322" y="375039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56CEB6-9E44-4398-8E05-244F9599BDBC}"/>
              </a:ext>
            </a:extLst>
          </p:cNvPr>
          <p:cNvSpPr txBox="1"/>
          <p:nvPr/>
        </p:nvSpPr>
        <p:spPr>
          <a:xfrm>
            <a:off x="1207740" y="3841842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432A9927-32FF-4ED6-9365-60DF7F1B147B}"/>
              </a:ext>
            </a:extLst>
          </p:cNvPr>
          <p:cNvCxnSpPr>
            <a:cxnSpLocks/>
          </p:cNvCxnSpPr>
          <p:nvPr/>
        </p:nvCxnSpPr>
        <p:spPr>
          <a:xfrm flipH="1">
            <a:off x="1125987" y="6347391"/>
            <a:ext cx="5606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F9CD7D8-C2AD-4BED-8D40-34EDC3F22098}"/>
              </a:ext>
            </a:extLst>
          </p:cNvPr>
          <p:cNvCxnSpPr>
            <a:cxnSpLocks/>
          </p:cNvCxnSpPr>
          <p:nvPr/>
        </p:nvCxnSpPr>
        <p:spPr>
          <a:xfrm flipV="1">
            <a:off x="1125987" y="4439578"/>
            <a:ext cx="0" cy="187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39EF690-2C80-4778-81E9-1119A65B5784}"/>
              </a:ext>
            </a:extLst>
          </p:cNvPr>
          <p:cNvCxnSpPr>
            <a:cxnSpLocks/>
          </p:cNvCxnSpPr>
          <p:nvPr/>
        </p:nvCxnSpPr>
        <p:spPr>
          <a:xfrm flipH="1" flipV="1">
            <a:off x="1474530" y="177340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7DF904A3-A061-4F46-A436-40437F96E68D}"/>
              </a:ext>
            </a:extLst>
          </p:cNvPr>
          <p:cNvSpPr/>
          <p:nvPr/>
        </p:nvSpPr>
        <p:spPr>
          <a:xfrm>
            <a:off x="1021613" y="2086484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AB6F4A8E-096A-48EB-93E4-1BA802438037}"/>
              </a:ext>
            </a:extLst>
          </p:cNvPr>
          <p:cNvSpPr/>
          <p:nvPr/>
        </p:nvSpPr>
        <p:spPr>
          <a:xfrm>
            <a:off x="1347645" y="1089400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31F7DD99-E1CE-49DB-B607-78FD192BF04E}"/>
              </a:ext>
            </a:extLst>
          </p:cNvPr>
          <p:cNvSpPr/>
          <p:nvPr/>
        </p:nvSpPr>
        <p:spPr>
          <a:xfrm>
            <a:off x="7372208" y="16550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A603D36E-46E2-4736-986A-43FC1E59E864}"/>
              </a:ext>
            </a:extLst>
          </p:cNvPr>
          <p:cNvSpPr/>
          <p:nvPr/>
        </p:nvSpPr>
        <p:spPr>
          <a:xfrm>
            <a:off x="6939828" y="2427648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8AFA458A-54CC-4CB4-AAA7-AFED63CCAB87}"/>
              </a:ext>
            </a:extLst>
          </p:cNvPr>
          <p:cNvSpPr/>
          <p:nvPr/>
        </p:nvSpPr>
        <p:spPr>
          <a:xfrm>
            <a:off x="7796356" y="2453952"/>
            <a:ext cx="251330" cy="66960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BB063EA-5A51-4105-9157-610F889F262C}"/>
              </a:ext>
            </a:extLst>
          </p:cNvPr>
          <p:cNvCxnSpPr>
            <a:cxnSpLocks/>
          </p:cNvCxnSpPr>
          <p:nvPr/>
        </p:nvCxnSpPr>
        <p:spPr>
          <a:xfrm flipV="1">
            <a:off x="7494772" y="2329098"/>
            <a:ext cx="0" cy="32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28907D8-7E0B-438B-BAAE-2D01347B5E6B}"/>
              </a:ext>
            </a:extLst>
          </p:cNvPr>
          <p:cNvCxnSpPr>
            <a:cxnSpLocks/>
          </p:cNvCxnSpPr>
          <p:nvPr/>
        </p:nvCxnSpPr>
        <p:spPr>
          <a:xfrm flipH="1" flipV="1">
            <a:off x="7491776" y="85226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FE4FB7D5-4B18-47C5-890E-824B131D004E}"/>
              </a:ext>
            </a:extLst>
          </p:cNvPr>
          <p:cNvSpPr/>
          <p:nvPr/>
        </p:nvSpPr>
        <p:spPr>
          <a:xfrm>
            <a:off x="7038872" y="1103973"/>
            <a:ext cx="929528" cy="32984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ADA62C5D-1CDA-4D69-B774-245A3AC72672}"/>
              </a:ext>
            </a:extLst>
          </p:cNvPr>
          <p:cNvCxnSpPr>
            <a:cxnSpLocks/>
          </p:cNvCxnSpPr>
          <p:nvPr/>
        </p:nvCxnSpPr>
        <p:spPr>
          <a:xfrm flipH="1" flipV="1">
            <a:off x="1473310" y="70649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7F83CCF-C22B-4386-9643-7733367AC360}"/>
              </a:ext>
            </a:extLst>
          </p:cNvPr>
          <p:cNvSpPr txBox="1"/>
          <p:nvPr/>
        </p:nvSpPr>
        <p:spPr>
          <a:xfrm rot="5400000">
            <a:off x="1099574" y="286682"/>
            <a:ext cx="9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D9069AD1-3AE1-48E9-87BA-B7AB2EC1473D}"/>
              </a:ext>
            </a:extLst>
          </p:cNvPr>
          <p:cNvSpPr/>
          <p:nvPr/>
        </p:nvSpPr>
        <p:spPr>
          <a:xfrm>
            <a:off x="3183878" y="2245586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8323234-A996-48BA-A8D0-E25747B1E893}"/>
                  </a:ext>
                </a:extLst>
              </p:cNvPr>
              <p:cNvSpPr txBox="1"/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8323234-A996-48BA-A8D0-E25747B1E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E909285-2E28-4A07-B24E-F1699DCE5BCB}"/>
                  </a:ext>
                </a:extLst>
              </p:cNvPr>
              <p:cNvSpPr txBox="1"/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E909285-2E28-4A07-B24E-F1699DCE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3431F1A-F8CA-400A-BF33-4176DA372CF3}"/>
                  </a:ext>
                </a:extLst>
              </p:cNvPr>
              <p:cNvSpPr txBox="1"/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mean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3431F1A-F8CA-400A-BF33-4176DA37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blipFill>
                <a:blip r:embed="rId7"/>
                <a:stretch>
                  <a:fillRect l="-18235" t="-26667" r="-588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>
            <a:extLst>
              <a:ext uri="{FF2B5EF4-FFF2-40B4-BE49-F238E27FC236}">
                <a16:creationId xmlns:a16="http://schemas.microsoft.com/office/drawing/2014/main" id="{BF546CB4-0427-46B0-A581-0B76E605024B}"/>
              </a:ext>
            </a:extLst>
          </p:cNvPr>
          <p:cNvSpPr/>
          <p:nvPr/>
        </p:nvSpPr>
        <p:spPr>
          <a:xfrm>
            <a:off x="4296562" y="2280965"/>
            <a:ext cx="178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https://arxiv.org/abs/1607.06450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890D8B5-2C59-41B9-A0A5-4B4EB45BEFDB}"/>
              </a:ext>
            </a:extLst>
          </p:cNvPr>
          <p:cNvSpPr txBox="1"/>
          <p:nvPr/>
        </p:nvSpPr>
        <p:spPr>
          <a:xfrm>
            <a:off x="4265945" y="1940040"/>
            <a:ext cx="235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Layer 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ED3CAD7E-F27C-45F6-9EF5-444F38595024}"/>
                  </a:ext>
                </a:extLst>
              </p:cNvPr>
              <p:cNvSpPr txBox="1"/>
              <p:nvPr/>
            </p:nvSpPr>
            <p:spPr>
              <a:xfrm>
                <a:off x="4267187" y="772754"/>
                <a:ext cx="1631216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ED3CAD7E-F27C-45F6-9EF5-444F385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7" y="772754"/>
                <a:ext cx="1631216" cy="632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D8664D-0EAD-47CA-94FE-A3AD490A453E}"/>
                  </a:ext>
                </a:extLst>
              </p:cNvPr>
              <p:cNvSpPr txBox="1"/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standard deviation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D8664D-0EAD-47CA-94FE-A3AD490A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blipFill>
                <a:blip r:embed="rId9"/>
                <a:stretch>
                  <a:fillRect l="-11858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大括弧 48">
            <a:extLst>
              <a:ext uri="{FF2B5EF4-FFF2-40B4-BE49-F238E27FC236}">
                <a16:creationId xmlns:a16="http://schemas.microsoft.com/office/drawing/2014/main" id="{9B345EE1-57CE-482B-9805-7833DCBF6220}"/>
              </a:ext>
            </a:extLst>
          </p:cNvPr>
          <p:cNvSpPr/>
          <p:nvPr/>
        </p:nvSpPr>
        <p:spPr>
          <a:xfrm>
            <a:off x="4014615" y="3087935"/>
            <a:ext cx="251330" cy="1422665"/>
          </a:xfrm>
          <a:prstGeom prst="rightBrace">
            <a:avLst>
              <a:gd name="adj1" fmla="val 477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A929B9D8-EB3C-43B5-BC9D-29DCFDFA2B61}"/>
              </a:ext>
            </a:extLst>
          </p:cNvPr>
          <p:cNvCxnSpPr>
            <a:cxnSpLocks/>
          </p:cNvCxnSpPr>
          <p:nvPr/>
        </p:nvCxnSpPr>
        <p:spPr>
          <a:xfrm flipH="1" flipV="1">
            <a:off x="3657465" y="268508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C10AC19-46F6-423C-89FB-5B37CAF1520F}"/>
              </a:ext>
            </a:extLst>
          </p:cNvPr>
          <p:cNvCxnSpPr>
            <a:cxnSpLocks/>
          </p:cNvCxnSpPr>
          <p:nvPr/>
        </p:nvCxnSpPr>
        <p:spPr>
          <a:xfrm flipH="1" flipV="1">
            <a:off x="3641214" y="188248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3B3BBE4-56D8-4E2C-91B9-F80FB5948DD4}"/>
              </a:ext>
            </a:extLst>
          </p:cNvPr>
          <p:cNvSpPr/>
          <p:nvPr/>
        </p:nvSpPr>
        <p:spPr>
          <a:xfrm>
            <a:off x="2955128" y="251219"/>
            <a:ext cx="3300225" cy="43748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119B4894-5228-4D80-8134-49713E94F26D}"/>
              </a:ext>
            </a:extLst>
          </p:cNvPr>
          <p:cNvSpPr/>
          <p:nvPr/>
        </p:nvSpPr>
        <p:spPr>
          <a:xfrm>
            <a:off x="7367376" y="1653705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530BDA4-201F-4E8F-8EB8-BC90F842755E}"/>
              </a:ext>
            </a:extLst>
          </p:cNvPr>
          <p:cNvSpPr txBox="1"/>
          <p:nvPr/>
        </p:nvSpPr>
        <p:spPr>
          <a:xfrm>
            <a:off x="7225492" y="2525183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0642AD1-A8C7-479E-A4B0-82137D5B6F63}"/>
                  </a:ext>
                </a:extLst>
              </p:cNvPr>
              <p:cNvSpPr txBox="1"/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0642AD1-A8C7-479E-A4B0-82137D5B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FD36593-8865-44C3-9C4D-698FE1ED3F35}"/>
                  </a:ext>
                </a:extLst>
              </p:cNvPr>
              <p:cNvSpPr txBox="1"/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FD36593-8865-44C3-9C4D-698FE1ED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blipFill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CDFB1D8E-BBC7-4F5F-AD95-0B866A9023D8}"/>
                  </a:ext>
                </a:extLst>
              </p:cNvPr>
              <p:cNvSpPr txBox="1"/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CDFB1D8E-BBC7-4F5F-AD95-0B866A90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blipFill>
                <a:blip r:embed="rId12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F0FD5F0-7A9B-4946-9205-84C906286220}"/>
              </a:ext>
            </a:extLst>
          </p:cNvPr>
          <p:cNvCxnSpPr>
            <a:cxnSpLocks/>
          </p:cNvCxnSpPr>
          <p:nvPr/>
        </p:nvCxnSpPr>
        <p:spPr>
          <a:xfrm flipV="1">
            <a:off x="7933940" y="3800412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2E68A5-E2C0-4F46-A7C7-7390DE4A0599}"/>
              </a:ext>
            </a:extLst>
          </p:cNvPr>
          <p:cNvCxnSpPr>
            <a:cxnSpLocks/>
          </p:cNvCxnSpPr>
          <p:nvPr/>
        </p:nvCxnSpPr>
        <p:spPr>
          <a:xfrm flipV="1">
            <a:off x="7931546" y="3142260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5EF5A156-F542-4C95-9067-E39921213674}"/>
              </a:ext>
            </a:extLst>
          </p:cNvPr>
          <p:cNvSpPr/>
          <p:nvPr/>
        </p:nvSpPr>
        <p:spPr>
          <a:xfrm>
            <a:off x="7462694" y="3372202"/>
            <a:ext cx="929528" cy="438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0147B09D-44A8-49DE-BDBF-880CC81CBC6E}"/>
              </a:ext>
            </a:extLst>
          </p:cNvPr>
          <p:cNvCxnSpPr>
            <a:cxnSpLocks/>
          </p:cNvCxnSpPr>
          <p:nvPr/>
        </p:nvCxnSpPr>
        <p:spPr>
          <a:xfrm flipH="1">
            <a:off x="7035697" y="4344766"/>
            <a:ext cx="913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747AF1C9-485A-4DD2-8BB5-0BD891716A3F}"/>
              </a:ext>
            </a:extLst>
          </p:cNvPr>
          <p:cNvCxnSpPr>
            <a:cxnSpLocks/>
          </p:cNvCxnSpPr>
          <p:nvPr/>
        </p:nvCxnSpPr>
        <p:spPr>
          <a:xfrm flipV="1">
            <a:off x="7052793" y="3118976"/>
            <a:ext cx="0" cy="1227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C08A6168-9994-4F47-8EC5-BAF6A5AF4826}"/>
              </a:ext>
            </a:extLst>
          </p:cNvPr>
          <p:cNvSpPr/>
          <p:nvPr/>
        </p:nvSpPr>
        <p:spPr>
          <a:xfrm>
            <a:off x="7808275" y="4048062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E92AAAD-D117-42F1-8C2A-2FCBDF76EEF8}"/>
              </a:ext>
            </a:extLst>
          </p:cNvPr>
          <p:cNvSpPr txBox="1"/>
          <p:nvPr/>
        </p:nvSpPr>
        <p:spPr>
          <a:xfrm>
            <a:off x="-1084421" y="2922765"/>
            <a:ext cx="243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residual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32C84-0C4B-4232-BB55-5A1E549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3" grpId="0"/>
      <p:bldP spid="95" grpId="0" animBg="1"/>
      <p:bldP spid="94" grpId="0" animBg="1"/>
      <p:bldP spid="100" grpId="0" animBg="1"/>
      <p:bldP spid="104" grpId="0" animBg="1"/>
      <p:bldP spid="106" grpId="0" animBg="1"/>
      <p:bldP spid="112" grpId="0" animBg="1"/>
      <p:bldP spid="44" grpId="0"/>
      <p:bldP spid="117" grpId="0" animBg="1"/>
      <p:bldP spid="46" grpId="0"/>
      <p:bldP spid="118" grpId="0"/>
      <p:bldP spid="48" grpId="0"/>
      <p:bldP spid="119" grpId="0"/>
      <p:bldP spid="124" grpId="0"/>
      <p:bldP spid="125" grpId="0"/>
      <p:bldP spid="126" grpId="0"/>
      <p:bldP spid="49" grpId="0" animBg="1"/>
      <p:bldP spid="50" grpId="0" animBg="1"/>
      <p:bldP spid="130" grpId="0" animBg="1"/>
      <p:bldP spid="132" grpId="0"/>
      <p:bldP spid="52" grpId="0"/>
      <p:bldP spid="141" grpId="0"/>
      <p:bldP spid="142" grpId="0"/>
      <p:bldP spid="98" grpId="0" animBg="1"/>
      <p:bldP spid="131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BERT QA 機器人實戰– 下篇- The coding day 整天打扣">
            <a:extLst>
              <a:ext uri="{FF2B5EF4-FFF2-40B4-BE49-F238E27FC236}">
                <a16:creationId xmlns:a16="http://schemas.microsoft.com/office/drawing/2014/main" id="{CD079CC5-170D-4EB6-AB23-CCE772DD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39" y="89237"/>
            <a:ext cx="1925411" cy="25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3AC8EC1-B0A7-4C2B-8CB4-720FC0F0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84" y="1962129"/>
            <a:ext cx="2504327" cy="4604108"/>
          </a:xfrm>
          <a:prstGeom prst="rect">
            <a:avLst/>
          </a:prstGeom>
        </p:spPr>
      </p:pic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AFEB835-84D4-4A35-AFA0-5DF492B382C2}"/>
              </a:ext>
            </a:extLst>
          </p:cNvPr>
          <p:cNvCxnSpPr>
            <a:cxnSpLocks/>
          </p:cNvCxnSpPr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057698B-8AEF-40FC-9BB8-E770E37A1CD0}"/>
              </a:ext>
            </a:extLst>
          </p:cNvPr>
          <p:cNvCxnSpPr>
            <a:cxnSpLocks/>
          </p:cNvCxnSpPr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CE4951D-59F1-4B8E-B8DE-A5CE7BDEB8F6}"/>
              </a:ext>
            </a:extLst>
          </p:cNvPr>
          <p:cNvCxnSpPr>
            <a:cxnSpLocks/>
          </p:cNvCxnSpPr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B08CA36D-2091-4E79-84E2-214BA11AD496}"/>
              </a:ext>
            </a:extLst>
          </p:cNvPr>
          <p:cNvCxnSpPr>
            <a:cxnSpLocks/>
          </p:cNvCxnSpPr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F80C58-1337-4C12-89B9-6A86FD2B68E1}"/>
              </a:ext>
            </a:extLst>
          </p:cNvPr>
          <p:cNvCxnSpPr>
            <a:cxnSpLocks/>
          </p:cNvCxnSpPr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C787169-2892-4351-9121-7F3372D525A2}"/>
              </a:ext>
            </a:extLst>
          </p:cNvPr>
          <p:cNvCxnSpPr>
            <a:cxnSpLocks/>
          </p:cNvCxnSpPr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37DC5184-8712-4DF4-BBFC-127CB3C2B258}"/>
              </a:ext>
            </a:extLst>
          </p:cNvPr>
          <p:cNvCxnSpPr>
            <a:cxnSpLocks/>
          </p:cNvCxnSpPr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6FF8A80-D8DA-4DA0-A419-E582B05BCE21}"/>
              </a:ext>
            </a:extLst>
          </p:cNvPr>
          <p:cNvCxnSpPr>
            <a:cxnSpLocks/>
          </p:cNvCxnSpPr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D9507334-42B7-492A-B9E3-E46B9F5C3DCD}"/>
              </a:ext>
            </a:extLst>
          </p:cNvPr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797FBC6-9C2B-427C-9E48-EFEAFE5DCAA5}"/>
              </a:ext>
            </a:extLst>
          </p:cNvPr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DDF2134-959F-4922-8686-2C37DF6F48FF}"/>
              </a:ext>
            </a:extLst>
          </p:cNvPr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B0B9E5AF-F3D8-427D-8F6E-C04E475B158E}"/>
              </a:ext>
            </a:extLst>
          </p:cNvPr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752037F-C527-4B9A-9597-EEDF6DA56D56}"/>
              </a:ext>
            </a:extLst>
          </p:cNvPr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87E8C02-CBC1-472B-A41A-9BFAEF92C300}"/>
              </a:ext>
            </a:extLst>
          </p:cNvPr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2E861FE-6186-4135-A301-979278B25E15}"/>
              </a:ext>
            </a:extLst>
          </p:cNvPr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814F91E-8FAF-4575-9A26-B0E24D178D13}"/>
              </a:ext>
            </a:extLst>
          </p:cNvPr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31E2E245-31D6-4967-9E15-1C3B57FA6B19}"/>
              </a:ext>
            </a:extLst>
          </p:cNvPr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5C1678A-963D-4BCD-983C-69C556FF32E4}"/>
              </a:ext>
            </a:extLst>
          </p:cNvPr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35D3CAC-4477-4E2E-B0BC-3C5606108B1B}"/>
              </a:ext>
            </a:extLst>
          </p:cNvPr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AC41ED4-5716-4E99-844B-A93B3A965F15}"/>
              </a:ext>
            </a:extLst>
          </p:cNvPr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3F6386E-F215-45B4-A36E-71CF2C9DDC1D}"/>
              </a:ext>
            </a:extLst>
          </p:cNvPr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EF92AAA-19E3-49A9-A5C3-C250BE154117}"/>
                  </a:ext>
                </a:extLst>
              </p:cNvPr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EF92AAA-19E3-49A9-A5C3-C250BE15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02A40736-D1D4-44E1-A958-4AEFC6C97762}"/>
                  </a:ext>
                </a:extLst>
              </p:cNvPr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02A40736-D1D4-44E1-A958-4AEFC6C9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194CA061-029C-49F3-B741-0B90C5FE4152}"/>
                  </a:ext>
                </a:extLst>
              </p:cNvPr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194CA061-029C-49F3-B741-0B90C5FE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35CF155-ED08-4E74-A145-7547A58AA4D1}"/>
                  </a:ext>
                </a:extLst>
              </p:cNvPr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35CF155-ED08-4E74-A145-7547A58AA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10E2E56-669F-4B0B-95C4-ADB0950D0F0A}"/>
                  </a:ext>
                </a:extLst>
              </p:cNvPr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10E2E56-669F-4B0B-95C4-ADB0950D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3CEC5736-BF10-44AE-905A-1337ABA60A1F}"/>
                  </a:ext>
                </a:extLst>
              </p:cNvPr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3CEC5736-BF10-44AE-905A-1337ABA6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7A92FDA-6D30-4445-B653-204D274771DC}"/>
                  </a:ext>
                </a:extLst>
              </p:cNvPr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7A92FDA-6D30-4445-B653-204D2747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1897933B-B80F-459D-BF85-2FEE14A6ED2B}"/>
                  </a:ext>
                </a:extLst>
              </p:cNvPr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1897933B-B80F-459D-BF85-2FEE14A6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語音泡泡: 圓角矩形 87">
            <a:extLst>
              <a:ext uri="{FF2B5EF4-FFF2-40B4-BE49-F238E27FC236}">
                <a16:creationId xmlns:a16="http://schemas.microsoft.com/office/drawing/2014/main" id="{341F1E5D-6749-4E2A-B0FA-E471FD64AAF4}"/>
              </a:ext>
            </a:extLst>
          </p:cNvPr>
          <p:cNvSpPr/>
          <p:nvPr/>
        </p:nvSpPr>
        <p:spPr>
          <a:xfrm>
            <a:off x="3377320" y="505643"/>
            <a:ext cx="3514208" cy="1271941"/>
          </a:xfrm>
          <a:prstGeom prst="wedgeRoundRectCallout">
            <a:avLst>
              <a:gd name="adj1" fmla="val 68709"/>
              <a:gd name="adj2" fmla="val -68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 use the </a:t>
            </a:r>
            <a:r>
              <a:rPr lang="en-US" altLang="zh-TW" sz="2400" b="1" dirty="0"/>
              <a:t>same</a:t>
            </a:r>
            <a:r>
              <a:rPr lang="en-US" altLang="zh-TW" sz="2400" dirty="0"/>
              <a:t> network architecture as </a:t>
            </a:r>
            <a:r>
              <a:rPr lang="en-US" altLang="zh-TW" sz="2400" b="1" dirty="0"/>
              <a:t>transformer encoder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F706E13-E900-4BC6-A660-8DEB434E84A0}"/>
              </a:ext>
            </a:extLst>
          </p:cNvPr>
          <p:cNvSpPr txBox="1"/>
          <p:nvPr/>
        </p:nvSpPr>
        <p:spPr>
          <a:xfrm>
            <a:off x="8157449" y="89237"/>
            <a:ext cx="94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48" name="左大括弧 47">
            <a:extLst>
              <a:ext uri="{FF2B5EF4-FFF2-40B4-BE49-F238E27FC236}">
                <a16:creationId xmlns:a16="http://schemas.microsoft.com/office/drawing/2014/main" id="{D9EBFD4C-3F6F-431B-A46B-F583C701D87A}"/>
              </a:ext>
            </a:extLst>
          </p:cNvPr>
          <p:cNvSpPr/>
          <p:nvPr/>
        </p:nvSpPr>
        <p:spPr>
          <a:xfrm>
            <a:off x="4309586" y="1962130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AF6129C-368C-4B30-9BE6-9EE0D6B33BF5}"/>
              </a:ext>
            </a:extLst>
          </p:cNvPr>
          <p:cNvSpPr txBox="1"/>
          <p:nvPr/>
        </p:nvSpPr>
        <p:spPr>
          <a:xfrm>
            <a:off x="7662998" y="4264183"/>
            <a:ext cx="13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Residual</a:t>
            </a:r>
          </a:p>
          <a:p>
            <a:r>
              <a:rPr lang="en-US" altLang="zh-TW" sz="2400" dirty="0"/>
              <a:t>+ Layer norm </a:t>
            </a:r>
            <a:endParaRPr lang="zh-TW" altLang="en-US" sz="24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40ED6B-A99E-4063-806C-D1AB56E10B98}"/>
              </a:ext>
            </a:extLst>
          </p:cNvPr>
          <p:cNvCxnSpPr>
            <a:cxnSpLocks/>
          </p:cNvCxnSpPr>
          <p:nvPr/>
        </p:nvCxnSpPr>
        <p:spPr>
          <a:xfrm flipH="1" flipV="1">
            <a:off x="7238682" y="3506325"/>
            <a:ext cx="849362" cy="6952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31CC040-4796-4438-AB64-85F90913DE42}"/>
              </a:ext>
            </a:extLst>
          </p:cNvPr>
          <p:cNvCxnSpPr>
            <a:cxnSpLocks/>
          </p:cNvCxnSpPr>
          <p:nvPr/>
        </p:nvCxnSpPr>
        <p:spPr>
          <a:xfrm flipH="1" flipV="1">
            <a:off x="7238681" y="2219842"/>
            <a:ext cx="959292" cy="19817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2045D6-8ED9-4A96-8CD5-77FD1B03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A6F5A75-ACD4-4738-8DD9-38FCAA94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8" y="1637352"/>
            <a:ext cx="3913865" cy="47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0B90D0-6C8C-49B3-AAA8-4E381C0E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097D4-CE81-4962-ABC1-7CEF6765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77635" cy="4351338"/>
          </a:xfrm>
        </p:spPr>
        <p:txBody>
          <a:bodyPr>
            <a:normAutofit/>
          </a:bodyPr>
          <a:lstStyle/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On Layer Normalization in the Transformer Architecture</a:t>
            </a:r>
          </a:p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https://arxiv.org/abs/2002.04745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  <a:p>
            <a:r>
              <a:rPr lang="en-US" altLang="zh-TW" sz="2400" b="0" i="0" u="none" strike="noStrike" baseline="0" dirty="0" err="1">
                <a:latin typeface="NimbusRomNo9L-Medi"/>
              </a:rPr>
              <a:t>PowerNorm</a:t>
            </a:r>
            <a:r>
              <a:rPr lang="en-US" altLang="zh-TW" sz="2400" b="0" i="0" u="none" strike="noStrike" baseline="0" dirty="0">
                <a:latin typeface="NimbusRomNo9L-Medi"/>
              </a:rPr>
              <a:t>: Rethinking Batch Normalization in Transformers</a:t>
            </a:r>
          </a:p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https://arxiv.org/abs/2003.07845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0CB42-033D-4D25-BB4C-AF2AC59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4516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CB4866-C879-4344-B232-E7BF94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6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5400" b="1" dirty="0">
                <a:solidFill>
                  <a:schemeClr val="tx2"/>
                </a:solidFill>
              </a:rPr>
              <a:t>– Autoregressive (AT)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DFC4F8-5845-4104-80F2-B748BA5E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表格 52">
            <a:extLst>
              <a:ext uri="{FF2B5EF4-FFF2-40B4-BE49-F238E27FC236}">
                <a16:creationId xmlns:a16="http://schemas.microsoft.com/office/drawing/2014/main" id="{F788E884-DEF6-46C6-8917-522DCFC2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35285"/>
              </p:ext>
            </p:extLst>
          </p:nvPr>
        </p:nvGraphicFramePr>
        <p:xfrm>
          <a:off x="4875266" y="1106665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/>
                        <a:t>love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I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machine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learning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61290CB-29DC-4D5A-A089-231D31C19B5E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1121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41567F92-CCED-41D4-A336-30A4F35EB56C}"/>
              </a:ext>
            </a:extLst>
          </p:cNvPr>
          <p:cNvSpPr/>
          <p:nvPr/>
        </p:nvSpPr>
        <p:spPr>
          <a:xfrm flipH="1">
            <a:off x="7097949" y="1115455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6B346BD-7340-4292-B372-3D0AFBA546E9}"/>
              </a:ext>
            </a:extLst>
          </p:cNvPr>
          <p:cNvSpPr txBox="1"/>
          <p:nvPr/>
        </p:nvSpPr>
        <p:spPr>
          <a:xfrm>
            <a:off x="7479241" y="1802932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0BADDD8-3352-4610-9EF8-5DA592E07EE3}"/>
              </a:ext>
            </a:extLst>
          </p:cNvPr>
          <p:cNvSpPr txBox="1"/>
          <p:nvPr/>
        </p:nvSpPr>
        <p:spPr>
          <a:xfrm>
            <a:off x="7462706" y="2175795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6886F5-8538-4527-B40D-67F5804BF918}"/>
              </a:ext>
            </a:extLst>
          </p:cNvPr>
          <p:cNvSpPr txBox="1"/>
          <p:nvPr/>
        </p:nvSpPr>
        <p:spPr>
          <a:xfrm>
            <a:off x="5125765" y="611102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67051" y="5987019"/>
            <a:ext cx="268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1F526012-5711-464B-A6DC-78363D412F1D}"/>
              </a:ext>
            </a:extLst>
          </p:cNvPr>
          <p:cNvSpPr/>
          <p:nvPr/>
        </p:nvSpPr>
        <p:spPr>
          <a:xfrm>
            <a:off x="4914423" y="1483460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D9AF9B-F597-42DE-8347-6EE02B64D930}"/>
              </a:ext>
            </a:extLst>
          </p:cNvPr>
          <p:cNvSpPr txBox="1"/>
          <p:nvPr/>
        </p:nvSpPr>
        <p:spPr>
          <a:xfrm>
            <a:off x="282559" y="1228670"/>
            <a:ext cx="459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(Speech Recognition as example)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CD53CC-95A2-46D6-A320-68288667D3AA}"/>
              </a:ext>
            </a:extLst>
          </p:cNvPr>
          <p:cNvSpPr txBox="1"/>
          <p:nvPr/>
        </p:nvSpPr>
        <p:spPr>
          <a:xfrm>
            <a:off x="3873828" y="6108909"/>
            <a:ext cx="19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(special token)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034B25-2B37-4CE6-85E7-380DA438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88" grpId="0"/>
      <p:bldP spid="90" grpId="0" animBg="1"/>
      <p:bldP spid="69" grpId="0" animBg="1"/>
      <p:bldP spid="71" grpId="0"/>
      <p:bldP spid="72" grpId="0"/>
      <p:bldP spid="6" grpId="0"/>
      <p:bldP spid="73" grpId="0"/>
      <p:bldP spid="48" grpId="0" animBg="1"/>
      <p:bldP spid="52" grpId="0"/>
      <p:bldP spid="58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1549EFE6-EA41-4108-AFAB-7C994F07695B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5EB60FA-198C-4C20-9BBF-C9425F2E1CFE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757BF20-AB8D-4D48-A7B0-E74FEC251669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C1C6E9BE-AE82-4A45-AC4B-36D8DB2BE43C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C3667F0-44CE-46D9-A13B-C358F931B69F}"/>
              </a:ext>
            </a:extLst>
          </p:cNvPr>
          <p:cNvSpPr txBox="1"/>
          <p:nvPr/>
        </p:nvSpPr>
        <p:spPr>
          <a:xfrm>
            <a:off x="5191616" y="1685601"/>
            <a:ext cx="103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7EE5256-E75B-4C56-90BC-33F6388FA9E3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6733B94-31AB-41B2-BE8C-998E658CB960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884D878C-E79B-4315-A51D-986775AFCEBC}"/>
              </a:ext>
            </a:extLst>
          </p:cNvPr>
          <p:cNvSpPr txBox="1"/>
          <p:nvPr/>
        </p:nvSpPr>
        <p:spPr>
          <a:xfrm>
            <a:off x="6418617" y="1681699"/>
            <a:ext cx="103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learning</a:t>
            </a:r>
            <a:endParaRPr lang="zh-TW" altLang="en-US" b="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106879" y="5974788"/>
            <a:ext cx="25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DE99A4-2F6A-4F15-A8A0-0B906AD4E1C6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154746C-24BA-4971-A2DD-8981E113BE98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62E8B8E-A6A1-4B90-9095-74FEB7F31C8F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5BB93A5-9AFE-40A7-A9A0-D08067EA2A35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E6C2689-614D-4138-9E73-23B34F0A9D2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F1F35A54-2679-4F0B-A057-AD7EBE870DF3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D5D8222C-F15D-439B-BEE6-9C1ADACF2F30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8731B2E-7168-46A4-93C9-8037DBE9DC28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F87C3CB2-7FF7-42FC-97F2-19A21759FBC8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CA3B54-485C-4AD7-B362-DF6392FD5D5E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DDB5E50-E758-48FC-81BF-94ECA238A301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2BD72D4-BECC-4D0C-B210-AAA70F02BCA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26680638-C4E1-4F89-9BEE-3A2ACED5949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5E46E5C-DC89-41FD-B4E1-613895939899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30993E4B-F92A-4B58-A8F0-5945EF9C374B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F7C3C03-D48D-4E55-BB62-E74133DFA499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495E9B9-5BC2-40BE-A50E-B1094DFB04DA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5DFDCAC-0ECE-476C-9A92-2D479FF84110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5279D96-4C41-464B-ABC5-E5AF7377690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B12F58A2-AB17-402A-84C1-12DDB2934C0A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991E4E9-4D75-4696-8C08-7CCD9230CA39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9130EDC-1DA7-4F8F-BDEA-935B6B936226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44CEC8-2854-475D-B335-A9B51D77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35" grpId="0"/>
      <p:bldP spid="136" grpId="0"/>
      <p:bldP spid="78" grpId="0" animBg="1"/>
      <p:bldP spid="89" grpId="0"/>
      <p:bldP spid="96" grpId="0" animBg="1"/>
      <p:bldP spid="97" grpId="0"/>
      <p:bldP spid="103" grpId="0" animBg="1"/>
      <p:bldP spid="104" grpId="0"/>
      <p:bldP spid="1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0FA821-806A-418F-A0A3-8B3038E8AC70}"/>
              </a:ext>
            </a:extLst>
          </p:cNvPr>
          <p:cNvCxnSpPr>
            <a:cxnSpLocks/>
          </p:cNvCxnSpPr>
          <p:nvPr/>
        </p:nvCxnSpPr>
        <p:spPr>
          <a:xfrm flipV="1">
            <a:off x="2699990" y="19882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9E6F3D-395C-454E-8983-4050024585D6}"/>
              </a:ext>
            </a:extLst>
          </p:cNvPr>
          <p:cNvSpPr txBox="1"/>
          <p:nvPr/>
        </p:nvSpPr>
        <p:spPr>
          <a:xfrm>
            <a:off x="2352549" y="16235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83CAA4-109C-4E34-A728-1DA133B694E3}"/>
              </a:ext>
            </a:extLst>
          </p:cNvPr>
          <p:cNvCxnSpPr>
            <a:cxnSpLocks/>
          </p:cNvCxnSpPr>
          <p:nvPr/>
        </p:nvCxnSpPr>
        <p:spPr>
          <a:xfrm flipV="1">
            <a:off x="3793007" y="198411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7522607-6E9F-40D7-8761-9F7C7772EC6C}"/>
              </a:ext>
            </a:extLst>
          </p:cNvPr>
          <p:cNvSpPr txBox="1"/>
          <p:nvPr/>
        </p:nvSpPr>
        <p:spPr>
          <a:xfrm>
            <a:off x="2526777" y="197322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DE99B48-B34E-40AD-82E0-2CED59AA7DE6}"/>
              </a:ext>
            </a:extLst>
          </p:cNvPr>
          <p:cNvSpPr txBox="1"/>
          <p:nvPr/>
        </p:nvSpPr>
        <p:spPr>
          <a:xfrm>
            <a:off x="3267687" y="1630650"/>
            <a:ext cx="101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95E0B07-CED3-4961-B8F2-71F7627BF6EF}"/>
              </a:ext>
            </a:extLst>
          </p:cNvPr>
          <p:cNvCxnSpPr>
            <a:cxnSpLocks/>
          </p:cNvCxnSpPr>
          <p:nvPr/>
        </p:nvCxnSpPr>
        <p:spPr>
          <a:xfrm flipV="1">
            <a:off x="4932051" y="197952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6FFDD19-346D-4973-8DFD-A8CDFB2D60AA}"/>
              </a:ext>
            </a:extLst>
          </p:cNvPr>
          <p:cNvSpPr txBox="1"/>
          <p:nvPr/>
        </p:nvSpPr>
        <p:spPr>
          <a:xfrm>
            <a:off x="3665821" y="196863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101BE88-50A0-4BA5-962D-E490B62CF696}"/>
              </a:ext>
            </a:extLst>
          </p:cNvPr>
          <p:cNvSpPr txBox="1"/>
          <p:nvPr/>
        </p:nvSpPr>
        <p:spPr>
          <a:xfrm>
            <a:off x="4402656" y="1627314"/>
            <a:ext cx="1121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learning</a:t>
            </a:r>
            <a:endParaRPr lang="zh-TW" altLang="en-US" b="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2D64B85-D5DD-4AA3-9EE7-6FBAA851D8F8}"/>
              </a:ext>
            </a:extLst>
          </p:cNvPr>
          <p:cNvCxnSpPr>
            <a:cxnSpLocks/>
          </p:cNvCxnSpPr>
          <p:nvPr/>
        </p:nvCxnSpPr>
        <p:spPr>
          <a:xfrm flipV="1">
            <a:off x="1591455" y="19899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E1B36A-63E9-4B26-90AB-6D6EFA1BCF96}"/>
              </a:ext>
            </a:extLst>
          </p:cNvPr>
          <p:cNvSpPr txBox="1"/>
          <p:nvPr/>
        </p:nvSpPr>
        <p:spPr>
          <a:xfrm>
            <a:off x="325225" y="1979038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40356C2-2CC2-49ED-ABE1-961C121500EB}"/>
              </a:ext>
            </a:extLst>
          </p:cNvPr>
          <p:cNvSpPr txBox="1"/>
          <p:nvPr/>
        </p:nvSpPr>
        <p:spPr>
          <a:xfrm>
            <a:off x="1244014" y="1625266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1987D25-DEBE-45F1-A706-E539B7ECCA8A}"/>
              </a:ext>
            </a:extLst>
          </p:cNvPr>
          <p:cNvSpPr txBox="1"/>
          <p:nvPr/>
        </p:nvSpPr>
        <p:spPr>
          <a:xfrm>
            <a:off x="1433760" y="19773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CDE2C7-169A-4081-9E9A-515B74499C59}"/>
              </a:ext>
            </a:extLst>
          </p:cNvPr>
          <p:cNvGrpSpPr/>
          <p:nvPr/>
        </p:nvGrpSpPr>
        <p:grpSpPr>
          <a:xfrm>
            <a:off x="1062089" y="2506989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7CBCEBD-75DA-43C9-8246-F8A56DA65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DA3E1C6-5B4A-40BC-B05B-D9D9BA6F2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ECB5E1C-AA4E-4A16-9B8F-FCCA0C0D083D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4D0E34-5153-4437-8B5F-816B42B63449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0B380EB-5473-481E-B317-A2B73B105802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82F500-0E3D-4900-99CB-2A24B692856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C074D3E-496C-4645-8B24-A15B870BF12B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895BD51-9DED-41FF-967F-8E3A3A3E58A9}"/>
              </a:ext>
            </a:extLst>
          </p:cNvPr>
          <p:cNvGrpSpPr/>
          <p:nvPr/>
        </p:nvGrpSpPr>
        <p:grpSpPr>
          <a:xfrm>
            <a:off x="2173545" y="2518033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C07B6B52-ACC0-4067-AA4A-53CD5194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051E4D-87B6-4CDC-9AFE-DC264C562675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A16ACAF-8D45-46D8-A000-03A7746FB5B9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F3510B88-FCFD-4AEA-99B7-AEEC37CFA739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46940D-A4FB-4BA4-9101-ACF1B68BE370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E708E9E8-DFA1-4559-B80A-6D4A514BEA23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A616149-0429-4851-AFDF-BBA293E83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1500AB3-F5DE-4698-BB7B-7D1DFC50571D}"/>
              </a:ext>
            </a:extLst>
          </p:cNvPr>
          <p:cNvCxnSpPr>
            <a:cxnSpLocks/>
          </p:cNvCxnSpPr>
          <p:nvPr/>
        </p:nvCxnSpPr>
        <p:spPr>
          <a:xfrm flipV="1">
            <a:off x="3800059" y="32973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1653B8B0-C1CF-4E4D-AC9D-8ED172601D30}"/>
              </a:ext>
            </a:extLst>
          </p:cNvPr>
          <p:cNvSpPr/>
          <p:nvPr/>
        </p:nvSpPr>
        <p:spPr>
          <a:xfrm>
            <a:off x="3680468" y="2518033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C6E69FB-8A6A-478E-8970-5CFC77F569A3}"/>
              </a:ext>
            </a:extLst>
          </p:cNvPr>
          <p:cNvSpPr txBox="1"/>
          <p:nvPr/>
        </p:nvSpPr>
        <p:spPr>
          <a:xfrm>
            <a:off x="3285001" y="613159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love</a:t>
            </a:r>
            <a:endParaRPr lang="zh-TW" altLang="en-US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3636030-738C-4A61-B0C6-544B544CF244}"/>
              </a:ext>
            </a:extLst>
          </p:cNvPr>
          <p:cNvGrpSpPr/>
          <p:nvPr/>
        </p:nvGrpSpPr>
        <p:grpSpPr>
          <a:xfrm>
            <a:off x="3680468" y="5421769"/>
            <a:ext cx="239580" cy="720000"/>
            <a:chOff x="3445729" y="5741259"/>
            <a:chExt cx="239580" cy="72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DC28C9F-ECAE-42C4-8E87-C3DC4BD84D7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BBEE436A-BD0D-497B-86A1-BD4B4E42F40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055B397-6002-4F18-89ED-CAE6C5DBBD4B}"/>
              </a:ext>
            </a:extLst>
          </p:cNvPr>
          <p:cNvCxnSpPr>
            <a:cxnSpLocks/>
          </p:cNvCxnSpPr>
          <p:nvPr/>
        </p:nvCxnSpPr>
        <p:spPr>
          <a:xfrm flipV="1">
            <a:off x="3808418" y="5102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12D4E4F-8ABD-48E5-8348-EFE2B1FCAB42}"/>
              </a:ext>
            </a:extLst>
          </p:cNvPr>
          <p:cNvCxnSpPr>
            <a:cxnSpLocks/>
          </p:cNvCxnSpPr>
          <p:nvPr/>
        </p:nvCxnSpPr>
        <p:spPr>
          <a:xfrm flipV="1">
            <a:off x="4911516" y="329680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9ED1C7C9-4B4D-4FD0-9197-5C18695F5003}"/>
              </a:ext>
            </a:extLst>
          </p:cNvPr>
          <p:cNvSpPr/>
          <p:nvPr/>
        </p:nvSpPr>
        <p:spPr>
          <a:xfrm>
            <a:off x="4791925" y="2517511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F4A0650-963F-4958-979A-C1CB9E1DDD09}"/>
              </a:ext>
            </a:extLst>
          </p:cNvPr>
          <p:cNvSpPr txBox="1"/>
          <p:nvPr/>
        </p:nvSpPr>
        <p:spPr>
          <a:xfrm>
            <a:off x="4396458" y="613107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</a:t>
            </a:r>
            <a:endParaRPr lang="zh-TW" alt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55DB388-B758-43EA-869E-5D0CDE606EFD}"/>
              </a:ext>
            </a:extLst>
          </p:cNvPr>
          <p:cNvGrpSpPr/>
          <p:nvPr/>
        </p:nvGrpSpPr>
        <p:grpSpPr>
          <a:xfrm>
            <a:off x="4791925" y="5421247"/>
            <a:ext cx="239580" cy="720000"/>
            <a:chOff x="3445729" y="5741259"/>
            <a:chExt cx="239580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478F170-C7F4-4152-B92C-9C8BC9B21DA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15D39199-C3BB-4DBC-A05A-13659717CEB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C1264C2-AFBE-4084-8BDB-BC9D37F88325}"/>
              </a:ext>
            </a:extLst>
          </p:cNvPr>
          <p:cNvCxnSpPr>
            <a:cxnSpLocks/>
          </p:cNvCxnSpPr>
          <p:nvPr/>
        </p:nvCxnSpPr>
        <p:spPr>
          <a:xfrm flipV="1">
            <a:off x="4919875" y="51023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1055571" y="3799200"/>
            <a:ext cx="4248268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FCCBAC-2557-4573-8611-5ECFF0C48965}"/>
              </a:ext>
            </a:extLst>
          </p:cNvPr>
          <p:cNvSpPr txBox="1"/>
          <p:nvPr/>
        </p:nvSpPr>
        <p:spPr>
          <a:xfrm>
            <a:off x="1178704" y="989724"/>
            <a:ext cx="42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ignore the input from the encoder here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9" name="圖片 88">
            <a:extLst>
              <a:ext uri="{FF2B5EF4-FFF2-40B4-BE49-F238E27FC236}">
                <a16:creationId xmlns:a16="http://schemas.microsoft.com/office/drawing/2014/main" id="{5CC1819D-8222-46AA-BFDD-C7EA25BC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77" y="246402"/>
            <a:ext cx="2185822" cy="6365195"/>
          </a:xfrm>
          <a:prstGeom prst="rect">
            <a:avLst/>
          </a:prstGeom>
        </p:spPr>
      </p:pic>
      <p:sp>
        <p:nvSpPr>
          <p:cNvPr id="125" name="左大括弧 124">
            <a:extLst>
              <a:ext uri="{FF2B5EF4-FFF2-40B4-BE49-F238E27FC236}">
                <a16:creationId xmlns:a16="http://schemas.microsoft.com/office/drawing/2014/main" id="{6E9EFF13-91E6-454F-A15F-D6680BB17E93}"/>
              </a:ext>
            </a:extLst>
          </p:cNvPr>
          <p:cNvSpPr/>
          <p:nvPr/>
        </p:nvSpPr>
        <p:spPr>
          <a:xfrm>
            <a:off x="5407532" y="246402"/>
            <a:ext cx="939244" cy="6314582"/>
          </a:xfrm>
          <a:prstGeom prst="leftBrace">
            <a:avLst>
              <a:gd name="adj1" fmla="val 8333"/>
              <a:gd name="adj2" fmla="val 667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7B4D9D-1761-4253-9B8F-15D9C04C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2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8DE5B2-84C3-4134-8170-3CB766A1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06" y="210347"/>
            <a:ext cx="2211404" cy="643969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60817A-9F30-477E-8A98-4D65FED4575C}"/>
              </a:ext>
            </a:extLst>
          </p:cNvPr>
          <p:cNvSpPr/>
          <p:nvPr/>
        </p:nvSpPr>
        <p:spPr>
          <a:xfrm>
            <a:off x="5112520" y="2575269"/>
            <a:ext cx="1379308" cy="1012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43144A-BB9D-4398-B1C3-A2BDE581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799" y="2645025"/>
            <a:ext cx="2050123" cy="37690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B9EE5E-D098-476F-8D63-3FC40D897B85}"/>
              </a:ext>
            </a:extLst>
          </p:cNvPr>
          <p:cNvSpPr txBox="1"/>
          <p:nvPr/>
        </p:nvSpPr>
        <p:spPr>
          <a:xfrm>
            <a:off x="974087" y="5700714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27DAFD-2A73-4DA9-9D83-4CA90B612D0E}"/>
              </a:ext>
            </a:extLst>
          </p:cNvPr>
          <p:cNvSpPr txBox="1"/>
          <p:nvPr/>
        </p:nvSpPr>
        <p:spPr>
          <a:xfrm>
            <a:off x="6812604" y="5678483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C974E93-C3BD-4438-8E35-3E7444D61F8B}"/>
              </a:ext>
            </a:extLst>
          </p:cNvPr>
          <p:cNvSpPr/>
          <p:nvPr/>
        </p:nvSpPr>
        <p:spPr>
          <a:xfrm>
            <a:off x="5314949" y="3895728"/>
            <a:ext cx="728663" cy="176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BE1C13-5AE0-4EDA-AA13-0C7B41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B8DD5B9-39F0-4060-923D-AE28FE5AC82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95BADC7-9EBD-4F85-89BE-BF1670CF478B}"/>
              </a:ext>
            </a:extLst>
          </p:cNvPr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615EFF-754E-487B-ACA3-EFE25B339222}"/>
              </a:ext>
            </a:extLst>
          </p:cNvPr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3554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5818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8071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blipFill>
                <a:blip r:embed="rId14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blipFill>
                <a:blip r:embed="rId15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blipFill>
                <a:blip r:embed="rId16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blipFill>
                <a:blip r:embed="rId17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22E1E52-6322-40C4-865F-889D703F6C18}"/>
              </a:ext>
            </a:extLst>
          </p:cNvPr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6664FD2-DC5D-491D-9571-F768D0B58EAA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E46476D0-2D4D-4D0C-9164-D0F4DB987C30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9C77DEC5-0F26-410D-825B-C341C8A267F5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D318239-F777-4625-885D-7F272B985ACB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3802339" y="1564945"/>
            <a:ext cx="3302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C6F4AAC-A0AD-4D0F-9C75-DF586FBCCC4B}"/>
              </a:ext>
            </a:extLst>
          </p:cNvPr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CC493B-CEFB-4888-BD9D-77C8E7746C86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9C2859B-D1D1-4427-B5D8-7A131F55D693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CF5632D-0BA1-4697-A723-07B4B4A4683D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CF47B10-3712-46DB-8B4A-C05BEF432670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78011E2-E8E3-44DF-9D24-096D7200C6D1}"/>
              </a:ext>
            </a:extLst>
          </p:cNvPr>
          <p:cNvGrpSpPr/>
          <p:nvPr/>
        </p:nvGrpSpPr>
        <p:grpSpPr>
          <a:xfrm>
            <a:off x="7174951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11CBD-9D11-477B-97E7-7B8C876E7CC6}"/>
              </a:ext>
            </a:extLst>
          </p:cNvPr>
          <p:cNvGrpSpPr/>
          <p:nvPr/>
        </p:nvGrpSpPr>
        <p:grpSpPr>
          <a:xfrm>
            <a:off x="4922247" y="3789527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2985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3D5F6B-72D6-4C66-B9C0-871E666A959F}"/>
              </a:ext>
            </a:extLst>
          </p:cNvPr>
          <p:cNvSpPr txBox="1"/>
          <p:nvPr/>
        </p:nvSpPr>
        <p:spPr>
          <a:xfrm>
            <a:off x="900642" y="5722340"/>
            <a:ext cx="499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Why masked?</a:t>
            </a:r>
            <a:endParaRPr lang="zh-TW" altLang="en-US" sz="2800" dirty="0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FE0FC00-BA6B-43E9-A7B6-D05EF3B7545E}"/>
              </a:ext>
            </a:extLst>
          </p:cNvPr>
          <p:cNvCxnSpPr>
            <a:cxnSpLocks/>
          </p:cNvCxnSpPr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ADB7D9B3-4110-476E-AA3B-2A9CCCB9484A}"/>
              </a:ext>
            </a:extLst>
          </p:cNvPr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5B6763E-B18C-4E36-9812-BB0429327398}"/>
              </a:ext>
            </a:extLst>
          </p:cNvPr>
          <p:cNvSpPr txBox="1"/>
          <p:nvPr/>
        </p:nvSpPr>
        <p:spPr>
          <a:xfrm>
            <a:off x="3064622" y="5718119"/>
            <a:ext cx="5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Consider how does decoder work</a:t>
            </a:r>
            <a:endParaRPr lang="zh-TW" altLang="en-US" sz="2800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88C0B836-1975-473E-996E-15E097698C06}"/>
              </a:ext>
            </a:extLst>
          </p:cNvPr>
          <p:cNvCxnSpPr>
            <a:cxnSpLocks/>
          </p:cNvCxnSpPr>
          <p:nvPr/>
        </p:nvCxnSpPr>
        <p:spPr>
          <a:xfrm flipH="1">
            <a:off x="4132609" y="1564945"/>
            <a:ext cx="44809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  <p:bldP spid="88" grpId="0"/>
      <p:bldP spid="96" grpId="0" animBg="1"/>
      <p:bldP spid="97" grpId="0"/>
      <p:bldP spid="98" grpId="0" animBg="1"/>
      <p:bldP spid="99" grpId="0"/>
      <p:bldP spid="111" grpId="0" animBg="1"/>
      <p:bldP spid="114" grpId="0" animBg="1"/>
      <p:bldP spid="138" grpId="0"/>
      <p:bldP spid="139" grpId="0"/>
      <p:bldP spid="131" grpId="0" animBg="1"/>
      <p:bldP spid="165" grpId="0" animBg="1"/>
      <p:bldP spid="166" grpId="0"/>
      <p:bldP spid="167" grpId="0"/>
      <p:bldP spid="6" grpId="0"/>
      <p:bldP spid="141" grpId="0"/>
      <p:bldP spid="1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1549EFE6-EA41-4108-AFAB-7C994F07695B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5EB60FA-198C-4C20-9BBF-C9425F2E1CFE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757BF20-AB8D-4D48-A7B0-E74FEC251669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C3667F0-44CE-46D9-A13B-C358F931B69F}"/>
              </a:ext>
            </a:extLst>
          </p:cNvPr>
          <p:cNvSpPr txBox="1"/>
          <p:nvPr/>
        </p:nvSpPr>
        <p:spPr>
          <a:xfrm>
            <a:off x="5256905" y="1686514"/>
            <a:ext cx="100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7EE5256-E75B-4C56-90BC-33F6388FA9E3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884D878C-E79B-4315-A51D-986775AFCEBC}"/>
              </a:ext>
            </a:extLst>
          </p:cNvPr>
          <p:cNvSpPr txBox="1"/>
          <p:nvPr/>
        </p:nvSpPr>
        <p:spPr>
          <a:xfrm>
            <a:off x="6515012" y="1669589"/>
            <a:ext cx="955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learning</a:t>
            </a:r>
            <a:endParaRPr lang="zh-TW" altLang="en-US" b="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81935" y="5987019"/>
            <a:ext cx="252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DE99A4-2F6A-4F15-A8A0-0B906AD4E1C6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154746C-24BA-4971-A2DD-8981E113BE98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62E8B8E-A6A1-4B90-9095-74FEB7F31C8F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5BB93A5-9AFE-40A7-A9A0-D08067EA2A35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E6C2689-614D-4138-9E73-23B34F0A9D2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F1F35A54-2679-4F0B-A057-AD7EBE870DF3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D5D8222C-F15D-439B-BEE6-9C1ADACF2F30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8731B2E-7168-46A4-93C9-8037DBE9DC28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F87C3CB2-7FF7-42FC-97F2-19A21759FBC8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CA3B54-485C-4AD7-B362-DF6392FD5D5E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DDB5E50-E758-48FC-81BF-94ECA238A301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2BD72D4-BECC-4D0C-B210-AAA70F02BCA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26680638-C4E1-4F89-9BEE-3A2ACED5949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5E46E5C-DC89-41FD-B4E1-613895939899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30993E4B-F92A-4B58-A8F0-5945EF9C374B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F7C3C03-D48D-4E55-BB62-E74133DFA499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495E9B9-5BC2-40BE-A50E-B1094DFB04DA}"/>
              </a:ext>
            </a:extLst>
          </p:cNvPr>
          <p:cNvSpPr txBox="1"/>
          <p:nvPr/>
        </p:nvSpPr>
        <p:spPr>
          <a:xfrm>
            <a:off x="6274569" y="616884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5DFDCAC-0ECE-476C-9A92-2D479FF84110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5279D96-4C41-464B-ABC5-E5AF7377690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B12F58A2-AB17-402A-84C1-12DDB2934C0A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991E4E9-4D75-4696-8C08-7CCD9230CA39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30D763B-93FC-44DB-A48F-8ACA8DE8798F}"/>
              </a:ext>
            </a:extLst>
          </p:cNvPr>
          <p:cNvCxnSpPr/>
          <p:nvPr/>
        </p:nvCxnSpPr>
        <p:spPr>
          <a:xfrm>
            <a:off x="4370919" y="1708661"/>
            <a:ext cx="48691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AFAD6258-2E53-4163-9810-EBE6175506CE}"/>
              </a:ext>
            </a:extLst>
          </p:cNvPr>
          <p:cNvCxnSpPr/>
          <p:nvPr/>
        </p:nvCxnSpPr>
        <p:spPr>
          <a:xfrm>
            <a:off x="5511395" y="6206530"/>
            <a:ext cx="48691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755C1F-DE77-4901-A2B8-2005A54718A7}"/>
              </a:ext>
            </a:extLst>
          </p:cNvPr>
          <p:cNvSpPr txBox="1"/>
          <p:nvPr/>
        </p:nvSpPr>
        <p:spPr>
          <a:xfrm>
            <a:off x="4609867" y="1364565"/>
            <a:ext cx="6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7CB26C82-BE40-42BF-A325-64F17E9ED1E3}"/>
              </a:ext>
            </a:extLst>
          </p:cNvPr>
          <p:cNvSpPr txBox="1"/>
          <p:nvPr/>
        </p:nvSpPr>
        <p:spPr>
          <a:xfrm>
            <a:off x="5879102" y="6159222"/>
            <a:ext cx="65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2443259-DBDE-4996-AE06-1E66EB7DEEE2}"/>
              </a:ext>
            </a:extLst>
          </p:cNvPr>
          <p:cNvCxnSpPr>
            <a:cxnSpLocks/>
          </p:cNvCxnSpPr>
          <p:nvPr/>
        </p:nvCxnSpPr>
        <p:spPr>
          <a:xfrm>
            <a:off x="3659521" y="1859020"/>
            <a:ext cx="40798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177EE2C8-D7F2-4D99-B3B3-46E2240A8B25}"/>
              </a:ext>
            </a:extLst>
          </p:cNvPr>
          <p:cNvCxnSpPr>
            <a:cxnSpLocks/>
          </p:cNvCxnSpPr>
          <p:nvPr/>
        </p:nvCxnSpPr>
        <p:spPr>
          <a:xfrm flipH="1">
            <a:off x="4067507" y="1859020"/>
            <a:ext cx="0" cy="39905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9D017ED2-3D19-48EE-9908-545C1F36E608}"/>
              </a:ext>
            </a:extLst>
          </p:cNvPr>
          <p:cNvCxnSpPr>
            <a:cxnSpLocks/>
          </p:cNvCxnSpPr>
          <p:nvPr/>
        </p:nvCxnSpPr>
        <p:spPr>
          <a:xfrm flipV="1">
            <a:off x="4060948" y="5820328"/>
            <a:ext cx="44705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7182A-F2E6-44BB-8F6B-443129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28</a:t>
            </a:fld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831AB50F-3CC6-4D66-A70F-C615F882238E}"/>
              </a:ext>
            </a:extLst>
          </p:cNvPr>
          <p:cNvCxnSpPr>
            <a:cxnSpLocks/>
          </p:cNvCxnSpPr>
          <p:nvPr/>
        </p:nvCxnSpPr>
        <p:spPr>
          <a:xfrm>
            <a:off x="4775060" y="1859020"/>
            <a:ext cx="40798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D3D5A77-0536-4439-A576-148FFADC0DF0}"/>
              </a:ext>
            </a:extLst>
          </p:cNvPr>
          <p:cNvCxnSpPr>
            <a:cxnSpLocks/>
          </p:cNvCxnSpPr>
          <p:nvPr/>
        </p:nvCxnSpPr>
        <p:spPr>
          <a:xfrm flipH="1">
            <a:off x="5183046" y="1859020"/>
            <a:ext cx="0" cy="39905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FF4784B-EF09-4E05-9E91-CDB1BD174927}"/>
              </a:ext>
            </a:extLst>
          </p:cNvPr>
          <p:cNvCxnSpPr>
            <a:cxnSpLocks/>
          </p:cNvCxnSpPr>
          <p:nvPr/>
        </p:nvCxnSpPr>
        <p:spPr>
          <a:xfrm flipV="1">
            <a:off x="5176487" y="5820328"/>
            <a:ext cx="44705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3F22DBB9-A7BE-48F2-B2B9-C6674463F08F}"/>
              </a:ext>
            </a:extLst>
          </p:cNvPr>
          <p:cNvCxnSpPr>
            <a:cxnSpLocks/>
          </p:cNvCxnSpPr>
          <p:nvPr/>
        </p:nvCxnSpPr>
        <p:spPr>
          <a:xfrm>
            <a:off x="5882326" y="1810615"/>
            <a:ext cx="40798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C77DC90-70C6-4186-BAD1-BEDA929C27BE}"/>
              </a:ext>
            </a:extLst>
          </p:cNvPr>
          <p:cNvCxnSpPr>
            <a:cxnSpLocks/>
          </p:cNvCxnSpPr>
          <p:nvPr/>
        </p:nvCxnSpPr>
        <p:spPr>
          <a:xfrm flipH="1">
            <a:off x="6290312" y="1810615"/>
            <a:ext cx="0" cy="39905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A4B1D83-6A89-4B9D-A3A2-B2C532D9F479}"/>
              </a:ext>
            </a:extLst>
          </p:cNvPr>
          <p:cNvCxnSpPr>
            <a:cxnSpLocks/>
          </p:cNvCxnSpPr>
          <p:nvPr/>
        </p:nvCxnSpPr>
        <p:spPr>
          <a:xfrm flipV="1">
            <a:off x="6283753" y="5771923"/>
            <a:ext cx="44705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F570A4A3-2E5E-472E-B8B8-642BB2153092}"/>
              </a:ext>
            </a:extLst>
          </p:cNvPr>
          <p:cNvSpPr/>
          <p:nvPr/>
        </p:nvSpPr>
        <p:spPr>
          <a:xfrm>
            <a:off x="3855215" y="5323161"/>
            <a:ext cx="3360697" cy="12910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64BA4EB1-525C-49FD-B61D-70F4CE0DEF95}"/>
              </a:ext>
            </a:extLst>
          </p:cNvPr>
          <p:cNvSpPr txBox="1"/>
          <p:nvPr/>
        </p:nvSpPr>
        <p:spPr>
          <a:xfrm>
            <a:off x="7268697" y="5510046"/>
            <a:ext cx="135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Decoder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9" grpId="0"/>
      <p:bldP spid="115" grpId="0" animBg="1"/>
      <p:bldP spid="1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C9374-906C-43B1-8FD0-332DBB0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0B07A-7297-44C9-B7E6-59F27684EB30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6FFFDC3-1D2D-4452-ACD5-90767F39077C}"/>
              </a:ext>
            </a:extLst>
          </p:cNvPr>
          <p:cNvCxnSpPr>
            <a:cxnSpLocks/>
          </p:cNvCxnSpPr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9A09ED-5C0C-4657-9A10-330D0CEDE22E}"/>
              </a:ext>
            </a:extLst>
          </p:cNvPr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habit</a:t>
            </a:r>
            <a:endParaRPr lang="zh-TW" altLang="en-US" b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B5522D-06EC-49F8-A378-38DBBEDD4E6B}"/>
              </a:ext>
            </a:extLst>
          </p:cNvPr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03478-F11E-4500-AD95-A2928F396560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66D0E0-347B-481A-9F3D-93C1B85D8217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58E241-934B-410E-A49B-8AFB36C0D705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4E93D9D-2BCB-4122-99BE-C9D02BA4B01D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8004D0-3916-45D6-91CB-189632143609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4CD2168-74F0-40C1-B183-D4DB8262AC1C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>
              <a:extLst>
                <a:ext uri="{FF2B5EF4-FFF2-40B4-BE49-F238E27FC236}">
                  <a16:creationId xmlns:a16="http://schemas.microsoft.com/office/drawing/2014/main" id="{EDB84554-75F7-4169-9F67-FDACF40BC0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998B1EF4-5806-40EA-A47F-656AA4BE7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>
                <a:extLst>
                  <a:ext uri="{FF2B5EF4-FFF2-40B4-BE49-F238E27FC236}">
                    <a16:creationId xmlns:a16="http://schemas.microsoft.com/office/drawing/2014/main" id="{C1326BA5-C925-426E-85B5-6E46DBC6D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D5D1E-FC50-4197-B906-896700B1F2C5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3E59C7-F6C5-4A5D-A4B9-3D27BFC71411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5EF5B5-2EF2-44E4-A295-D307846D0E40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EB72F0-13D5-43B4-9E4E-A2A661B831B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E8299E2-EFE4-471B-B06B-F66BD21A1841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87F8336-8105-481D-9D78-C72DFE771067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4C8D63F1-B82A-4AC9-BB6D-C8B8E7236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605D66E-870C-438D-8FA8-2ECCA1C9AC61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85DC7D-2322-489A-AF08-B936F6C8DE18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B42DC66A-815F-43CC-AEB7-70CDBEFF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D9596CA-8B97-4515-83D7-B0240A2EFBBB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BF90FD-9685-4A88-B42E-A4FDB7F020FC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E58E51A2-D048-44DF-B2C5-62AE3DC0C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977760B-8948-43EA-958A-FDE3DEAFAC93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BC947-2185-4B85-ADB1-2205C76498BC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17249729-5429-4DDB-8A09-7CEC4E03B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0A9222A-5F79-403A-B1DB-1C23B05C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56B4006-550E-4922-A445-39FAD81F4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10801B4-7B47-482C-A721-E2AB95610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ACEAACB-6B5B-440D-84AC-EAAD0201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9C46421-FAD3-45DD-9BCD-D51F3C6C713C}"/>
              </a:ext>
            </a:extLst>
          </p:cNvPr>
          <p:cNvCxnSpPr>
            <a:cxnSpLocks/>
          </p:cNvCxnSpPr>
          <p:nvPr/>
        </p:nvCxnSpPr>
        <p:spPr>
          <a:xfrm flipV="1">
            <a:off x="7919001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187EBF6-44DB-41D2-A38A-53D7CAEBEA95}"/>
              </a:ext>
            </a:extLst>
          </p:cNvPr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F2AD7F-629A-47B3-A3E8-72B920441B37}"/>
              </a:ext>
            </a:extLst>
          </p:cNvPr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altLang="zh-TW" dirty="0"/>
              <a:t>learning</a:t>
            </a: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EB4AA2D-32BB-4940-8A24-D695FCAA884C}"/>
              </a:ext>
            </a:extLst>
          </p:cNvPr>
          <p:cNvGrpSpPr/>
          <p:nvPr/>
        </p:nvGrpSpPr>
        <p:grpSpPr>
          <a:xfrm>
            <a:off x="7799410" y="5447076"/>
            <a:ext cx="239580" cy="720000"/>
            <a:chOff x="3445729" y="5741259"/>
            <a:chExt cx="239580" cy="72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6650187-3F92-490D-B089-38D69968C31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0D3FF77-7BA9-4A37-85CE-604A06DA86B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14BC09-5B20-48F8-9D0E-CE9CDDB6FF7E}"/>
              </a:ext>
            </a:extLst>
          </p:cNvPr>
          <p:cNvCxnSpPr>
            <a:cxnSpLocks/>
          </p:cNvCxnSpPr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22E8FA5-106C-4F1D-9E2D-29D5B510C39C}"/>
              </a:ext>
            </a:extLst>
          </p:cNvPr>
          <p:cNvSpPr txBox="1"/>
          <p:nvPr/>
        </p:nvSpPr>
        <p:spPr>
          <a:xfrm>
            <a:off x="8159983" y="1573442"/>
            <a:ext cx="7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473E1F-90BF-4AED-8C9B-49FFDE6D1313}"/>
              </a:ext>
            </a:extLst>
          </p:cNvPr>
          <p:cNvSpPr txBox="1"/>
          <p:nvPr/>
        </p:nvSpPr>
        <p:spPr>
          <a:xfrm>
            <a:off x="88671" y="5987019"/>
            <a:ext cx="25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84EB29F-49B6-4DF8-96E2-2D572FD7A259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11D57-6EFE-458D-93DB-1B4048557087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E4D4ADC-0E3F-42C6-8AFC-C69DA094A16E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49AC42-9A40-46E5-B646-3F2FAE777F95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25A94E-1888-4809-BE7F-9B9382E37804}"/>
              </a:ext>
            </a:extLst>
          </p:cNvPr>
          <p:cNvSpPr txBox="1"/>
          <p:nvPr/>
        </p:nvSpPr>
        <p:spPr>
          <a:xfrm>
            <a:off x="5375968" y="1674181"/>
            <a:ext cx="100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0D5F40E-88DD-4C66-8599-75BC6F539BF1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20AA0E-4B56-43E2-9CFF-24A5189665FF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A89F5D2-DE70-404A-BA5E-B3394A3608AE}"/>
              </a:ext>
            </a:extLst>
          </p:cNvPr>
          <p:cNvSpPr txBox="1"/>
          <p:nvPr/>
        </p:nvSpPr>
        <p:spPr>
          <a:xfrm>
            <a:off x="6515012" y="1669589"/>
            <a:ext cx="95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learning</a:t>
            </a:r>
            <a:endParaRPr lang="zh-TW" altLang="en-US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3670771-ABD5-4234-9F6D-13D41C75F5E8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600B382-4E26-4B19-BFDC-934E7569F2BA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82729AE-FA6C-4843-AD8D-7D45B0787291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8727418-8D48-4A46-8C51-7B08DF75B7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E0E6FC-62CF-43A0-A161-AB9DF559387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5576A0C-3681-406D-B274-73B4F5F9E394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DB8810F-623C-4CDF-A277-B0786C6233C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9E32748D-AB57-4570-AC74-C73AE4DEC265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B9D8156-7B4A-4877-BB80-79A391CD1534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151424A-840E-4DF1-8012-B59D87DFE3BC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57E8442-3C77-4CD0-B7D8-B2E6FCC8DC7B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FB9D1D-76AF-49D8-A328-22E97DF922E0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38D8308-7ECA-40EE-A3FD-BF159A512908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D53FBD2-6286-479E-B6CB-341F1064C8A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7A9210D-B90F-432E-86AA-6B7BE4BD944E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97A0401-9B58-41C6-BACB-05C211CB1A87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EDB26BF-B225-41A6-B4FD-EEC099893FF7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5F9C411-9BB1-48CF-80BE-333BCAF33FD2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608D1A-7756-468F-A4D4-74AC3F616C8C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D4A455B-55EA-48FC-B63C-4D9D918A4560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7B362A3-9CB5-4725-AFF9-6D628FB8C85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64E8FD0-D449-40B0-8F3D-7741E9EF65A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72D6C1F-55E3-45CD-A7FA-D557EE36EEB5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7503CD9-3BEB-4477-B151-D40FD4A34CA5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D1B14DC-B4ED-4310-B485-5EE4DBAE4C5B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D2822AF-C0CD-4DB1-B36F-6929B78441C2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9D93BC-715B-4F26-96CD-71C28ED92F24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28024C6-FBC5-4F7C-A647-BF1FFF830EE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266703C8-6D9D-4965-8847-7EA5B2C23D26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DBD1E4F-841A-47BA-A68C-B7266708E4C8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214E4F8-CEF8-4C57-BB74-9C030F449E48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C5E51CD-E6B9-4617-8313-3867B9E79F7B}"/>
              </a:ext>
            </a:extLst>
          </p:cNvPr>
          <p:cNvSpPr txBox="1"/>
          <p:nvPr/>
        </p:nvSpPr>
        <p:spPr>
          <a:xfrm>
            <a:off x="4401849" y="507970"/>
            <a:ext cx="392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know the correct output length.</a:t>
            </a:r>
            <a:endParaRPr lang="zh-TW" altLang="en-US" sz="24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9E1306B2-832F-4164-8CED-FD9B835944A1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F18F33A-062D-4930-9EAF-135545C94BB8}"/>
              </a:ext>
            </a:extLst>
          </p:cNvPr>
          <p:cNvSpPr txBox="1"/>
          <p:nvPr/>
        </p:nvSpPr>
        <p:spPr>
          <a:xfrm>
            <a:off x="7290459" y="1223462"/>
            <a:ext cx="18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Never stop!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投影片編號版面配置區 87">
            <a:extLst>
              <a:ext uri="{FF2B5EF4-FFF2-40B4-BE49-F238E27FC236}">
                <a16:creationId xmlns:a16="http://schemas.microsoft.com/office/drawing/2014/main" id="{C387A1A7-E5D9-4E2A-B97A-BB25EEF9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39" grpId="0"/>
      <p:bldP spid="45" grpId="0"/>
      <p:bldP spid="86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>
            <a:extLst>
              <a:ext uri="{FF2B5EF4-FFF2-40B4-BE49-F238E27FC236}">
                <a16:creationId xmlns:a16="http://schemas.microsoft.com/office/drawing/2014/main" id="{C307E135-4A8C-4320-B806-7097914A81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153" y="1751925"/>
            <a:ext cx="2439738" cy="820197"/>
            <a:chOff x="467932" y="3914400"/>
            <a:chExt cx="2909888" cy="576263"/>
          </a:xfrm>
        </p:grpSpPr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7F1D233B-43B5-443F-A8BE-330002F8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D8D322B2-B50C-4650-A1E8-AFEEFC821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CCD4F1-0A10-45F1-A472-95AFFF7B64CC}"/>
              </a:ext>
            </a:extLst>
          </p:cNvPr>
          <p:cNvSpPr/>
          <p:nvPr/>
        </p:nvSpPr>
        <p:spPr>
          <a:xfrm>
            <a:off x="3652791" y="1696304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Recognition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3896334-C15F-4D35-B61A-4BF6114E1C44}"/>
              </a:ext>
            </a:extLst>
          </p:cNvPr>
          <p:cNvCxnSpPr>
            <a:cxnSpLocks/>
          </p:cNvCxnSpPr>
          <p:nvPr/>
        </p:nvCxnSpPr>
        <p:spPr>
          <a:xfrm>
            <a:off x="3105567" y="2202455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014DD84-5E5B-4BFB-B984-45ACBD4A57EF}"/>
              </a:ext>
            </a:extLst>
          </p:cNvPr>
          <p:cNvCxnSpPr>
            <a:cxnSpLocks/>
          </p:cNvCxnSpPr>
          <p:nvPr/>
        </p:nvCxnSpPr>
        <p:spPr>
          <a:xfrm>
            <a:off x="5749180" y="2202455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9510A2EF-B823-4AB1-A5F1-A8FBDB28314B}"/>
              </a:ext>
            </a:extLst>
          </p:cNvPr>
          <p:cNvSpPr/>
          <p:nvPr/>
        </p:nvSpPr>
        <p:spPr>
          <a:xfrm>
            <a:off x="6596169" y="2059279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C23A362-3C88-4C58-8F82-3DBF10104A01}"/>
              </a:ext>
            </a:extLst>
          </p:cNvPr>
          <p:cNvSpPr/>
          <p:nvPr/>
        </p:nvSpPr>
        <p:spPr>
          <a:xfrm>
            <a:off x="7087961" y="2059279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B77C57A-FC4B-49FA-AE98-7C3E7CD52D5D}"/>
              </a:ext>
            </a:extLst>
          </p:cNvPr>
          <p:cNvSpPr/>
          <p:nvPr/>
        </p:nvSpPr>
        <p:spPr>
          <a:xfrm>
            <a:off x="7579753" y="2059279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19A86C-C00A-4C7A-BD97-2BF4F17E26A9}"/>
              </a:ext>
            </a:extLst>
          </p:cNvPr>
          <p:cNvSpPr txBox="1"/>
          <p:nvPr/>
        </p:nvSpPr>
        <p:spPr>
          <a:xfrm>
            <a:off x="6788419" y="2581660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3B8548AE-1409-4DB5-B526-508A915D00A3}"/>
              </a:ext>
            </a:extLst>
          </p:cNvPr>
          <p:cNvSpPr/>
          <p:nvPr/>
        </p:nvSpPr>
        <p:spPr>
          <a:xfrm rot="5400000">
            <a:off x="7163323" y="1827628"/>
            <a:ext cx="123691" cy="124916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E0CAA-3D00-4089-A8F5-A63649AFD375}"/>
              </a:ext>
            </a:extLst>
          </p:cNvPr>
          <p:cNvGrpSpPr/>
          <p:nvPr/>
        </p:nvGrpSpPr>
        <p:grpSpPr>
          <a:xfrm>
            <a:off x="723213" y="1912021"/>
            <a:ext cx="2146963" cy="525689"/>
            <a:chOff x="723213" y="1912021"/>
            <a:chExt cx="2146963" cy="5256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466BBBE-DD8B-40EB-A2C0-BDA96BB3F06E}"/>
                </a:ext>
              </a:extLst>
            </p:cNvPr>
            <p:cNvSpPr/>
            <p:nvPr/>
          </p:nvSpPr>
          <p:spPr>
            <a:xfrm>
              <a:off x="72321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B0D2D2-F6CE-4899-BCBB-1521BBA94EF7}"/>
                </a:ext>
              </a:extLst>
            </p:cNvPr>
            <p:cNvSpPr/>
            <p:nvPr/>
          </p:nvSpPr>
          <p:spPr>
            <a:xfrm>
              <a:off x="97115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897BE5-F3AA-4105-8BB2-E3CC013FFB0D}"/>
                </a:ext>
              </a:extLst>
            </p:cNvPr>
            <p:cNvSpPr/>
            <p:nvPr/>
          </p:nvSpPr>
          <p:spPr>
            <a:xfrm>
              <a:off x="121910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D406E81-84A6-4598-8BD1-FA25EA7F510C}"/>
                </a:ext>
              </a:extLst>
            </p:cNvPr>
            <p:cNvSpPr/>
            <p:nvPr/>
          </p:nvSpPr>
          <p:spPr>
            <a:xfrm>
              <a:off x="146704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FF13FA-8CE8-4340-BFC4-11B5774795AE}"/>
                </a:ext>
              </a:extLst>
            </p:cNvPr>
            <p:cNvSpPr/>
            <p:nvPr/>
          </p:nvSpPr>
          <p:spPr>
            <a:xfrm>
              <a:off x="171499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8F033C0-28DD-4B69-82A8-EBBBA8C6F87A}"/>
                </a:ext>
              </a:extLst>
            </p:cNvPr>
            <p:cNvSpPr/>
            <p:nvPr/>
          </p:nvSpPr>
          <p:spPr>
            <a:xfrm>
              <a:off x="1962939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74397B-62F4-4EBA-BA6A-F64FE207DD04}"/>
                </a:ext>
              </a:extLst>
            </p:cNvPr>
            <p:cNvSpPr/>
            <p:nvPr/>
          </p:nvSpPr>
          <p:spPr>
            <a:xfrm>
              <a:off x="221982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ED183E-F6D6-40B9-86B9-F8E09AE59BE9}"/>
                </a:ext>
              </a:extLst>
            </p:cNvPr>
            <p:cNvSpPr/>
            <p:nvPr/>
          </p:nvSpPr>
          <p:spPr>
            <a:xfrm>
              <a:off x="2467765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A778639-D4CE-4AC0-B442-F6ED7662E586}"/>
                </a:ext>
              </a:extLst>
            </p:cNvPr>
            <p:cNvSpPr/>
            <p:nvPr/>
          </p:nvSpPr>
          <p:spPr>
            <a:xfrm>
              <a:off x="271571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FA0D830-12F8-498C-846C-45B8018F63C5}"/>
              </a:ext>
            </a:extLst>
          </p:cNvPr>
          <p:cNvSpPr txBox="1"/>
          <p:nvPr/>
        </p:nvSpPr>
        <p:spPr>
          <a:xfrm>
            <a:off x="1344565" y="2773792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</a:t>
            </a:r>
            <a:endParaRPr lang="zh-TW" altLang="en-US" sz="2400" dirty="0"/>
          </a:p>
        </p:txBody>
      </p:sp>
      <p:sp>
        <p:nvSpPr>
          <p:cNvPr id="35" name="右大括弧 34">
            <a:extLst>
              <a:ext uri="{FF2B5EF4-FFF2-40B4-BE49-F238E27FC236}">
                <a16:creationId xmlns:a16="http://schemas.microsoft.com/office/drawing/2014/main" id="{4E552DFC-88A4-4209-855D-B1C5657FCB68}"/>
              </a:ext>
            </a:extLst>
          </p:cNvPr>
          <p:cNvSpPr/>
          <p:nvPr/>
        </p:nvSpPr>
        <p:spPr>
          <a:xfrm rot="5400000">
            <a:off x="1716792" y="1504623"/>
            <a:ext cx="143949" cy="216281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7334B4-E94F-4690-B3B6-D9279E9CBC01}"/>
              </a:ext>
            </a:extLst>
          </p:cNvPr>
          <p:cNvSpPr txBox="1"/>
          <p:nvPr/>
        </p:nvSpPr>
        <p:spPr>
          <a:xfrm>
            <a:off x="187997" y="685318"/>
            <a:ext cx="583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 sequence, output a sequence 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E0E13E6-65B1-4BA6-B3DD-12424C8C3856}"/>
              </a:ext>
            </a:extLst>
          </p:cNvPr>
          <p:cNvSpPr txBox="1"/>
          <p:nvPr/>
        </p:nvSpPr>
        <p:spPr>
          <a:xfrm>
            <a:off x="2964902" y="1097675"/>
            <a:ext cx="646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length is determined by model.</a:t>
            </a:r>
            <a:endParaRPr lang="zh-TW" altLang="en-US" sz="2400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E08B74E-3440-4C18-AAA6-22D9BC0AC8A1}"/>
              </a:ext>
            </a:extLst>
          </p:cNvPr>
          <p:cNvSpPr/>
          <p:nvPr/>
        </p:nvSpPr>
        <p:spPr>
          <a:xfrm>
            <a:off x="3652791" y="3427036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111179F-7284-4893-B9B2-FFFFEABD92FE}"/>
              </a:ext>
            </a:extLst>
          </p:cNvPr>
          <p:cNvCxnSpPr>
            <a:cxnSpLocks/>
          </p:cNvCxnSpPr>
          <p:nvPr/>
        </p:nvCxnSpPr>
        <p:spPr>
          <a:xfrm>
            <a:off x="3105567" y="3933187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95490FB-4B26-4686-AFBE-1C2C7954810F}"/>
              </a:ext>
            </a:extLst>
          </p:cNvPr>
          <p:cNvCxnSpPr>
            <a:cxnSpLocks/>
          </p:cNvCxnSpPr>
          <p:nvPr/>
        </p:nvCxnSpPr>
        <p:spPr>
          <a:xfrm>
            <a:off x="5749180" y="3933187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B5D20ADB-4DD9-49C8-991E-96B35908F2B2}"/>
              </a:ext>
            </a:extLst>
          </p:cNvPr>
          <p:cNvSpPr/>
          <p:nvPr/>
        </p:nvSpPr>
        <p:spPr>
          <a:xfrm>
            <a:off x="6817711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B66BEF13-069A-43F3-A192-6F48E424FA1D}"/>
              </a:ext>
            </a:extLst>
          </p:cNvPr>
          <p:cNvSpPr/>
          <p:nvPr/>
        </p:nvSpPr>
        <p:spPr>
          <a:xfrm>
            <a:off x="7887227" y="380083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A06D68-3448-4857-AB23-C497E7D26DA0}"/>
              </a:ext>
            </a:extLst>
          </p:cNvPr>
          <p:cNvSpPr txBox="1"/>
          <p:nvPr/>
        </p:nvSpPr>
        <p:spPr>
          <a:xfrm>
            <a:off x="7057255" y="4295859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N’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7CA00CE0-740C-4268-800F-3868CEF16DDF}"/>
              </a:ext>
            </a:extLst>
          </p:cNvPr>
          <p:cNvSpPr/>
          <p:nvPr/>
        </p:nvSpPr>
        <p:spPr>
          <a:xfrm>
            <a:off x="1464468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1E374CF7-4E38-4266-9E8C-7C5E403BC153}"/>
              </a:ext>
            </a:extLst>
          </p:cNvPr>
          <p:cNvSpPr/>
          <p:nvPr/>
        </p:nvSpPr>
        <p:spPr>
          <a:xfrm>
            <a:off x="1956260" y="378909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26D37C36-E823-49A5-92F4-D6C4F7EF7AE5}"/>
              </a:ext>
            </a:extLst>
          </p:cNvPr>
          <p:cNvSpPr/>
          <p:nvPr/>
        </p:nvSpPr>
        <p:spPr>
          <a:xfrm>
            <a:off x="2448052" y="3789090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50AD72D-9781-4A2D-8A13-34765D2DBE23}"/>
              </a:ext>
            </a:extLst>
          </p:cNvPr>
          <p:cNvSpPr txBox="1"/>
          <p:nvPr/>
        </p:nvSpPr>
        <p:spPr>
          <a:xfrm>
            <a:off x="1392385" y="4318514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85BCFAE1-E59B-4FDE-A462-235B824E2860}"/>
              </a:ext>
            </a:extLst>
          </p:cNvPr>
          <p:cNvSpPr/>
          <p:nvPr/>
        </p:nvSpPr>
        <p:spPr>
          <a:xfrm rot="5400000">
            <a:off x="1768222" y="3284364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CF624FC-BE23-4090-9C17-2018CE739E71}"/>
              </a:ext>
            </a:extLst>
          </p:cNvPr>
          <p:cNvSpPr/>
          <p:nvPr/>
        </p:nvSpPr>
        <p:spPr>
          <a:xfrm>
            <a:off x="993258" y="3800830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F3FE339-9665-4F29-A962-128ADDF2721A}"/>
              </a:ext>
            </a:extLst>
          </p:cNvPr>
          <p:cNvSpPr txBox="1"/>
          <p:nvPr/>
        </p:nvSpPr>
        <p:spPr>
          <a:xfrm>
            <a:off x="834555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71965E8-EAEC-4727-B9A6-4056DE0D0C01}"/>
              </a:ext>
            </a:extLst>
          </p:cNvPr>
          <p:cNvSpPr txBox="1"/>
          <p:nvPr/>
        </p:nvSpPr>
        <p:spPr>
          <a:xfrm>
            <a:off x="1324779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DE1C95B-9E33-48BC-B0E8-03D33908CBCC}"/>
              </a:ext>
            </a:extLst>
          </p:cNvPr>
          <p:cNvSpPr txBox="1"/>
          <p:nvPr/>
        </p:nvSpPr>
        <p:spPr>
          <a:xfrm>
            <a:off x="1815003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5FC77E8-73E1-4AB9-AF33-7AFD2F6AA47F}"/>
              </a:ext>
            </a:extLst>
          </p:cNvPr>
          <p:cNvSpPr txBox="1"/>
          <p:nvPr/>
        </p:nvSpPr>
        <p:spPr>
          <a:xfrm>
            <a:off x="2305226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ED881C1-9C6C-4CC0-81FA-0D6B92219137}"/>
              </a:ext>
            </a:extLst>
          </p:cNvPr>
          <p:cNvSpPr txBox="1"/>
          <p:nvPr/>
        </p:nvSpPr>
        <p:spPr>
          <a:xfrm>
            <a:off x="6207762" y="3331230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1F678F8-ECFA-40D9-BF94-207F8D4BEC11}"/>
              </a:ext>
            </a:extLst>
          </p:cNvPr>
          <p:cNvSpPr txBox="1"/>
          <p:nvPr/>
        </p:nvSpPr>
        <p:spPr>
          <a:xfrm>
            <a:off x="7265063" y="3331230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91" name="右大括弧 90">
            <a:extLst>
              <a:ext uri="{FF2B5EF4-FFF2-40B4-BE49-F238E27FC236}">
                <a16:creationId xmlns:a16="http://schemas.microsoft.com/office/drawing/2014/main" id="{FCE92E16-D40F-4A4A-91C6-12C1766C9C57}"/>
              </a:ext>
            </a:extLst>
          </p:cNvPr>
          <p:cNvSpPr/>
          <p:nvPr/>
        </p:nvSpPr>
        <p:spPr>
          <a:xfrm rot="5400000">
            <a:off x="7393967" y="3278138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EFBFBA1-5498-4BB7-BE9F-85B333A90BFD}"/>
              </a:ext>
            </a:extLst>
          </p:cNvPr>
          <p:cNvSpPr txBox="1"/>
          <p:nvPr/>
        </p:nvSpPr>
        <p:spPr>
          <a:xfrm>
            <a:off x="124895" y="86491"/>
            <a:ext cx="658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Sequence-to-sequence (Seq2seq)</a:t>
            </a:r>
            <a:endParaRPr lang="zh-TW" altLang="en-US" sz="3200" b="1" i="1" u="sng" dirty="0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ED3B90EA-4AF1-4D49-B28C-1539347B314A}"/>
              </a:ext>
            </a:extLst>
          </p:cNvPr>
          <p:cNvSpPr/>
          <p:nvPr/>
        </p:nvSpPr>
        <p:spPr>
          <a:xfrm>
            <a:off x="3655502" y="5294272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grpSp>
        <p:nvGrpSpPr>
          <p:cNvPr id="97" name="群組 106">
            <a:extLst>
              <a:ext uri="{FF2B5EF4-FFF2-40B4-BE49-F238E27FC236}">
                <a16:creationId xmlns:a16="http://schemas.microsoft.com/office/drawing/2014/main" id="{0C064286-395B-4208-98E6-E68DAA50F2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893" y="5269699"/>
            <a:ext cx="1966517" cy="820197"/>
            <a:chOff x="467932" y="3914400"/>
            <a:chExt cx="2909888" cy="576263"/>
          </a:xfrm>
        </p:grpSpPr>
        <p:pic>
          <p:nvPicPr>
            <p:cNvPr id="98" name="Picture 9">
              <a:extLst>
                <a:ext uri="{FF2B5EF4-FFF2-40B4-BE49-F238E27FC236}">
                  <a16:creationId xmlns:a16="http://schemas.microsoft.com/office/drawing/2014/main" id="{B17ADB82-E360-4DCB-A146-81379DA29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9">
              <a:extLst>
                <a:ext uri="{FF2B5EF4-FFF2-40B4-BE49-F238E27FC236}">
                  <a16:creationId xmlns:a16="http://schemas.microsoft.com/office/drawing/2014/main" id="{0730D453-1ED9-40AB-92AC-DD21084F5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EBDDCC97-B9C2-4E94-8F8D-A5F91DB97834}"/>
              </a:ext>
            </a:extLst>
          </p:cNvPr>
          <p:cNvSpPr/>
          <p:nvPr/>
        </p:nvSpPr>
        <p:spPr>
          <a:xfrm>
            <a:off x="919715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B7FF439-CD31-4CDE-BD3F-8026513A10DA}"/>
              </a:ext>
            </a:extLst>
          </p:cNvPr>
          <p:cNvSpPr/>
          <p:nvPr/>
        </p:nvSpPr>
        <p:spPr>
          <a:xfrm>
            <a:off x="1167660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20D6604-5B24-44F0-AC2E-22283B4899D0}"/>
              </a:ext>
            </a:extLst>
          </p:cNvPr>
          <p:cNvSpPr/>
          <p:nvPr/>
        </p:nvSpPr>
        <p:spPr>
          <a:xfrm>
            <a:off x="1415605" y="5415885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44B98B-6986-4224-B3B9-3467B51FAD17}"/>
              </a:ext>
            </a:extLst>
          </p:cNvPr>
          <p:cNvSpPr/>
          <p:nvPr/>
        </p:nvSpPr>
        <p:spPr>
          <a:xfrm>
            <a:off x="1663550" y="5415885"/>
            <a:ext cx="154466" cy="5256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B5012C0-2A57-4F6B-B70B-4B6994059853}"/>
              </a:ext>
            </a:extLst>
          </p:cNvPr>
          <p:cNvSpPr/>
          <p:nvPr/>
        </p:nvSpPr>
        <p:spPr>
          <a:xfrm>
            <a:off x="1911495" y="5415885"/>
            <a:ext cx="154466" cy="525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BB26DB3-72EE-42C1-BC39-07EE42083B79}"/>
              </a:ext>
            </a:extLst>
          </p:cNvPr>
          <p:cNvSpPr/>
          <p:nvPr/>
        </p:nvSpPr>
        <p:spPr>
          <a:xfrm>
            <a:off x="2159441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E5589FE-C2F4-44F6-94AC-93944315C4F2}"/>
              </a:ext>
            </a:extLst>
          </p:cNvPr>
          <p:cNvSpPr/>
          <p:nvPr/>
        </p:nvSpPr>
        <p:spPr>
          <a:xfrm>
            <a:off x="2416322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682D33-A6EC-46D8-BB31-F3300209E1C4}"/>
              </a:ext>
            </a:extLst>
          </p:cNvPr>
          <p:cNvSpPr/>
          <p:nvPr/>
        </p:nvSpPr>
        <p:spPr>
          <a:xfrm>
            <a:off x="2664267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4992039-A060-4089-BC19-FFC7B5798817}"/>
              </a:ext>
            </a:extLst>
          </p:cNvPr>
          <p:cNvCxnSpPr>
            <a:cxnSpLocks/>
          </p:cNvCxnSpPr>
          <p:nvPr/>
        </p:nvCxnSpPr>
        <p:spPr>
          <a:xfrm>
            <a:off x="3105712" y="5759990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FF246E0-5603-475F-B0A2-1858B02565D8}"/>
              </a:ext>
            </a:extLst>
          </p:cNvPr>
          <p:cNvCxnSpPr>
            <a:cxnSpLocks/>
          </p:cNvCxnSpPr>
          <p:nvPr/>
        </p:nvCxnSpPr>
        <p:spPr>
          <a:xfrm>
            <a:off x="5751725" y="5732286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橢圓 110">
            <a:extLst>
              <a:ext uri="{FF2B5EF4-FFF2-40B4-BE49-F238E27FC236}">
                <a16:creationId xmlns:a16="http://schemas.microsoft.com/office/drawing/2014/main" id="{2BDB6C98-F177-46BC-B05D-520275E36DF9}"/>
              </a:ext>
            </a:extLst>
          </p:cNvPr>
          <p:cNvSpPr/>
          <p:nvPr/>
        </p:nvSpPr>
        <p:spPr>
          <a:xfrm>
            <a:off x="7141932" y="555902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771332E-CC35-47FB-A246-6ABE0F127FB5}"/>
              </a:ext>
            </a:extLst>
          </p:cNvPr>
          <p:cNvSpPr/>
          <p:nvPr/>
        </p:nvSpPr>
        <p:spPr>
          <a:xfrm>
            <a:off x="7633724" y="5559023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561DF1B4-74F7-416B-9B8E-E78C7F89207F}"/>
              </a:ext>
            </a:extLst>
          </p:cNvPr>
          <p:cNvSpPr/>
          <p:nvPr/>
        </p:nvSpPr>
        <p:spPr>
          <a:xfrm>
            <a:off x="8125516" y="5559023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7B5408CA-64D5-416B-88A9-3161B385B932}"/>
              </a:ext>
            </a:extLst>
          </p:cNvPr>
          <p:cNvSpPr/>
          <p:nvPr/>
        </p:nvSpPr>
        <p:spPr>
          <a:xfrm>
            <a:off x="6670722" y="5570763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C848F16-940F-4AC2-B019-D8A2EB4D430E}"/>
              </a:ext>
            </a:extLst>
          </p:cNvPr>
          <p:cNvSpPr txBox="1"/>
          <p:nvPr/>
        </p:nvSpPr>
        <p:spPr>
          <a:xfrm>
            <a:off x="6512019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D8057B5-1C0B-42EB-8D86-3F46D5094B1D}"/>
              </a:ext>
            </a:extLst>
          </p:cNvPr>
          <p:cNvSpPr txBox="1"/>
          <p:nvPr/>
        </p:nvSpPr>
        <p:spPr>
          <a:xfrm>
            <a:off x="7002243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AF0EFC2-C319-49E2-842F-5D143DE9961C}"/>
              </a:ext>
            </a:extLst>
          </p:cNvPr>
          <p:cNvSpPr txBox="1"/>
          <p:nvPr/>
        </p:nvSpPr>
        <p:spPr>
          <a:xfrm>
            <a:off x="7492467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8F8FB9B-84F7-468E-B8D6-CC78325DAA73}"/>
              </a:ext>
            </a:extLst>
          </p:cNvPr>
          <p:cNvSpPr txBox="1"/>
          <p:nvPr/>
        </p:nvSpPr>
        <p:spPr>
          <a:xfrm>
            <a:off x="7982690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3061B518-E74D-4894-A90B-39878FD32319}"/>
              </a:ext>
            </a:extLst>
          </p:cNvPr>
          <p:cNvSpPr txBox="1"/>
          <p:nvPr/>
        </p:nvSpPr>
        <p:spPr>
          <a:xfrm>
            <a:off x="701751" y="4899806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82F1A97D-7D9A-4E67-9AD0-B99531574F6C}"/>
              </a:ext>
            </a:extLst>
          </p:cNvPr>
          <p:cNvSpPr txBox="1"/>
          <p:nvPr/>
        </p:nvSpPr>
        <p:spPr>
          <a:xfrm>
            <a:off x="1756604" y="4893531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F84D0BB-C332-4331-A671-C268B3223110}"/>
              </a:ext>
            </a:extLst>
          </p:cNvPr>
          <p:cNvSpPr txBox="1"/>
          <p:nvPr/>
        </p:nvSpPr>
        <p:spPr>
          <a:xfrm>
            <a:off x="6399460" y="1639813"/>
            <a:ext cx="6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9AAB26A-C8DD-482F-BE88-E9150C26D681}"/>
              </a:ext>
            </a:extLst>
          </p:cNvPr>
          <p:cNvSpPr txBox="1"/>
          <p:nvPr/>
        </p:nvSpPr>
        <p:spPr>
          <a:xfrm>
            <a:off x="6945378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4B1FAA0-B84E-48DC-B303-03422D4C6749}"/>
              </a:ext>
            </a:extLst>
          </p:cNvPr>
          <p:cNvSpPr txBox="1"/>
          <p:nvPr/>
        </p:nvSpPr>
        <p:spPr>
          <a:xfrm>
            <a:off x="7449889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you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313570C-6653-4394-9F67-C13EDAA5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28" grpId="0" animBg="1"/>
      <p:bldP spid="29" grpId="0" animBg="1"/>
      <p:bldP spid="14" grpId="0"/>
      <p:bldP spid="15" grpId="0" animBg="1"/>
      <p:bldP spid="34" grpId="0"/>
      <p:bldP spid="35" grpId="0" animBg="1"/>
      <p:bldP spid="7" grpId="0"/>
      <p:bldP spid="59" grpId="0"/>
      <p:bldP spid="60" grpId="0" animBg="1"/>
      <p:bldP spid="65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81" grpId="0"/>
      <p:bldP spid="82" grpId="0"/>
      <p:bldP spid="83" grpId="0"/>
      <p:bldP spid="84" grpId="0"/>
      <p:bldP spid="86" grpId="0"/>
      <p:bldP spid="87" grpId="0"/>
      <p:bldP spid="91" grpId="0" animBg="1"/>
      <p:bldP spid="9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/>
      <p:bldP spid="121" grpId="0"/>
      <p:bldP spid="122" grpId="0"/>
      <p:bldP spid="76" grpId="0"/>
      <p:bldP spid="77" grpId="0"/>
      <p:bldP spid="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2ED58C30-A196-434F-88B8-C446B0C3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08627"/>
              </p:ext>
            </p:extLst>
          </p:nvPr>
        </p:nvGraphicFramePr>
        <p:xfrm>
          <a:off x="4585457" y="1106666"/>
          <a:ext cx="211267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I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love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machine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learning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END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6161"/>
                  </a:ext>
                </a:extLst>
              </a:tr>
            </a:tbl>
          </a:graphicData>
        </a:graphic>
      </p:graphicFrame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FC7761-DF53-4769-8697-2D10C7A423F0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EC515A28-58CC-4D49-B832-9C7A6A1F8F68}"/>
              </a:ext>
            </a:extLst>
          </p:cNvPr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7E929EA-FFFA-44C5-BBAF-D4E1B0D868FD}"/>
              </a:ext>
            </a:extLst>
          </p:cNvPr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BCB51FB-FA95-4F44-B768-85F3A87E4CDB}"/>
              </a:ext>
            </a:extLst>
          </p:cNvPr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72A3706-C1A9-4273-B12D-8A9ADD15212E}"/>
              </a:ext>
            </a:extLst>
          </p:cNvPr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8CAC8461-8C41-4332-A5DE-C8138FD67B4E}"/>
              </a:ext>
            </a:extLst>
          </p:cNvPr>
          <p:cNvSpPr/>
          <p:nvPr/>
        </p:nvSpPr>
        <p:spPr>
          <a:xfrm>
            <a:off x="4544030" y="2969233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0B3247-D8A1-493D-8399-6963CE6E0C7B}"/>
              </a:ext>
            </a:extLst>
          </p:cNvPr>
          <p:cNvSpPr txBox="1"/>
          <p:nvPr/>
        </p:nvSpPr>
        <p:spPr>
          <a:xfrm>
            <a:off x="475915" y="866148"/>
            <a:ext cx="373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Adding “Stop Token”</a:t>
            </a:r>
            <a:endParaRPr lang="zh-TW" altLang="en-US" sz="3200" b="1" i="1" u="sng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2A3746-8885-4C59-A364-40A80314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72EC378-5DC0-4FB2-A05C-D4FE48A1B288}"/>
              </a:ext>
            </a:extLst>
          </p:cNvPr>
          <p:cNvSpPr txBox="1"/>
          <p:nvPr/>
        </p:nvSpPr>
        <p:spPr>
          <a:xfrm>
            <a:off x="1" y="5974788"/>
            <a:ext cx="264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6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C9374-906C-43B1-8FD0-332DBB0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0B07A-7297-44C9-B7E6-59F27684EB30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03478-F11E-4500-AD95-A2928F396560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66D0E0-347B-481A-9F3D-93C1B85D8217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58E241-934B-410E-A49B-8AFB36C0D705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4E93D9D-2BCB-4122-99BE-C9D02BA4B01D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8004D0-3916-45D6-91CB-189632143609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4CD2168-74F0-40C1-B183-D4DB8262AC1C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>
              <a:extLst>
                <a:ext uri="{FF2B5EF4-FFF2-40B4-BE49-F238E27FC236}">
                  <a16:creationId xmlns:a16="http://schemas.microsoft.com/office/drawing/2014/main" id="{EDB84554-75F7-4169-9F67-FDACF40BC0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998B1EF4-5806-40EA-A47F-656AA4BE7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>
                <a:extLst>
                  <a:ext uri="{FF2B5EF4-FFF2-40B4-BE49-F238E27FC236}">
                    <a16:creationId xmlns:a16="http://schemas.microsoft.com/office/drawing/2014/main" id="{C1326BA5-C925-426E-85B5-6E46DBC6D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D5D1E-FC50-4197-B906-896700B1F2C5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3E59C7-F6C5-4A5D-A4B9-3D27BFC71411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5EF5B5-2EF2-44E4-A295-D307846D0E40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EB72F0-13D5-43B4-9E4E-A2A661B831B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E8299E2-EFE4-471B-B06B-F66BD21A1841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87F8336-8105-481D-9D78-C72DFE771067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4C8D63F1-B82A-4AC9-BB6D-C8B8E7236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605D66E-870C-438D-8FA8-2ECCA1C9AC61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85DC7D-2322-489A-AF08-B936F6C8DE18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B42DC66A-815F-43CC-AEB7-70CDBEFF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D9596CA-8B97-4515-83D7-B0240A2EFBBB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BF90FD-9685-4A88-B42E-A4FDB7F020FC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E58E51A2-D048-44DF-B2C5-62AE3DC0C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977760B-8948-43EA-958A-FDE3DEAFAC93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BC947-2185-4B85-ADB1-2205C76498BC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17249729-5429-4DDB-8A09-7CEC4E03B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0A9222A-5F79-403A-B1DB-1C23B05C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56B4006-550E-4922-A445-39FAD81F4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10801B4-7B47-482C-A721-E2AB95610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ACEAACB-6B5B-440D-84AC-EAAD0201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F2AD7F-629A-47B3-A3E8-72B920441B37}"/>
              </a:ext>
            </a:extLst>
          </p:cNvPr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altLang="zh-TW" dirty="0"/>
              <a:t>learning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14BC09-5B20-48F8-9D0E-CE9CDDB6FF7E}"/>
              </a:ext>
            </a:extLst>
          </p:cNvPr>
          <p:cNvCxnSpPr>
            <a:cxnSpLocks/>
          </p:cNvCxnSpPr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473E1F-90BF-4AED-8C9B-49FFDE6D1313}"/>
              </a:ext>
            </a:extLst>
          </p:cNvPr>
          <p:cNvSpPr txBox="1"/>
          <p:nvPr/>
        </p:nvSpPr>
        <p:spPr>
          <a:xfrm>
            <a:off x="143789" y="5974788"/>
            <a:ext cx="254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 love machine learning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84EB29F-49B6-4DF8-96E2-2D572FD7A259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11D57-6EFE-458D-93DB-1B4048557087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E4D4ADC-0E3F-42C6-8AFC-C69DA094A16E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49AC42-9A40-46E5-B646-3F2FAE777F95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25A94E-1888-4809-BE7F-9B9382E37804}"/>
              </a:ext>
            </a:extLst>
          </p:cNvPr>
          <p:cNvSpPr txBox="1"/>
          <p:nvPr/>
        </p:nvSpPr>
        <p:spPr>
          <a:xfrm>
            <a:off x="5234018" y="1684760"/>
            <a:ext cx="103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0D5F40E-88DD-4C66-8599-75BC6F539BF1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20AA0E-4B56-43E2-9CFF-24A5189665FF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A89F5D2-DE70-404A-BA5E-B3394A3608AE}"/>
              </a:ext>
            </a:extLst>
          </p:cNvPr>
          <p:cNvSpPr txBox="1"/>
          <p:nvPr/>
        </p:nvSpPr>
        <p:spPr>
          <a:xfrm>
            <a:off x="6416894" y="1681311"/>
            <a:ext cx="972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learning</a:t>
            </a:r>
            <a:endParaRPr lang="zh-TW" altLang="en-US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3670771-ABD5-4234-9F6D-13D41C75F5E8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600B382-4E26-4B19-BFDC-934E7569F2BA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82729AE-FA6C-4843-AD8D-7D45B0787291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8727418-8D48-4A46-8C51-7B08DF75B7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E0E6FC-62CF-43A0-A161-AB9DF559387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5576A0C-3681-406D-B274-73B4F5F9E394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DB8810F-623C-4CDF-A277-B0786C6233C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9E32748D-AB57-4570-AC74-C73AE4DEC265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B9D8156-7B4A-4877-BB80-79A391CD1534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I</a:t>
            </a:r>
            <a:endParaRPr lang="zh-TW" altLang="en-US" b="0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151424A-840E-4DF1-8012-B59D87DFE3BC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57E8442-3C77-4CD0-B7D8-B2E6FCC8DC7B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FB9D1D-76AF-49D8-A328-22E97DF922E0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38D8308-7ECA-40EE-A3FD-BF159A512908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D53FBD2-6286-479E-B6CB-341F1064C8A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7A9210D-B90F-432E-86AA-6B7BE4BD944E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97A0401-9B58-41C6-BACB-05C211CB1A87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EDB26BF-B225-41A6-B4FD-EEC099893FF7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5F9C411-9BB1-48CF-80BE-333BCAF33FD2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608D1A-7756-468F-A4D4-74AC3F616C8C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D4A455B-55EA-48FC-B63C-4D9D918A4560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7B362A3-9CB5-4725-AFF9-6D628FB8C85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64E8FD0-D449-40B0-8F3D-7741E9EF65A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72D6C1F-55E3-45CD-A7FA-D557EE36EEB5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7503CD9-3BEB-4477-B151-D40FD4A34CA5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D1B14DC-B4ED-4310-B485-5EE4DBAE4C5B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D2822AF-C0CD-4DB1-B36F-6929B78441C2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9D93BC-715B-4F26-96CD-71C28ED92F24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28024C6-FBC5-4F7C-A647-BF1FFF830EE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266703C8-6D9D-4965-8847-7EA5B2C23D26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DBD1E4F-841A-47BA-A68C-B7266708E4C8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214E4F8-CEF8-4C57-BB74-9C030F449E48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759374D-742C-474E-8D96-40537A1DC634}"/>
              </a:ext>
            </a:extLst>
          </p:cNvPr>
          <p:cNvCxnSpPr>
            <a:cxnSpLocks/>
          </p:cNvCxnSpPr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F2CFD47-FE44-4D66-AFF1-F3FD018E04BC}"/>
              </a:ext>
            </a:extLst>
          </p:cNvPr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8F996BE-8A0B-4198-B634-D62D2B319057}"/>
              </a:ext>
            </a:extLst>
          </p:cNvPr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E9363D3-E41E-41C3-98FD-C92E9EBC9DCE}"/>
              </a:ext>
            </a:extLst>
          </p:cNvPr>
          <p:cNvCxnSpPr>
            <a:cxnSpLocks/>
          </p:cNvCxnSpPr>
          <p:nvPr/>
        </p:nvCxnSpPr>
        <p:spPr>
          <a:xfrm flipV="1">
            <a:off x="7960036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FBF9A74-274C-40BE-B26D-3D068EA07425}"/>
              </a:ext>
            </a:extLst>
          </p:cNvPr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3B58549-F465-48F6-B59A-BD568B698D17}"/>
              </a:ext>
            </a:extLst>
          </p:cNvPr>
          <p:cNvSpPr txBox="1"/>
          <p:nvPr/>
        </p:nvSpPr>
        <p:spPr>
          <a:xfrm>
            <a:off x="6730716" y="731658"/>
            <a:ext cx="23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Stop at here!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9E1306B2-832F-4164-8CED-FD9B835944A1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D63E4988-616B-4096-884C-C1B5890FF6A1}"/>
              </a:ext>
            </a:extLst>
          </p:cNvPr>
          <p:cNvGrpSpPr/>
          <p:nvPr/>
        </p:nvGrpSpPr>
        <p:grpSpPr>
          <a:xfrm>
            <a:off x="7807570" y="5466092"/>
            <a:ext cx="239580" cy="720000"/>
            <a:chOff x="3445729" y="5741259"/>
            <a:chExt cx="239580" cy="72000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A2EBB8C-61FE-45A8-85A9-8CFE8FB12B4E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19FB2B-B89C-4E92-BD17-98789C583EA0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81AA2C-644F-45F0-B03B-8D83D95E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9" grpId="0"/>
      <p:bldP spid="90" grpId="0"/>
      <p:bldP spid="92" grpId="0" animBg="1"/>
      <p:bldP spid="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5400" b="1" dirty="0">
                <a:solidFill>
                  <a:schemeClr val="tx2"/>
                </a:solidFill>
              </a:rPr>
              <a:t>– Non-autoregressive (NAT)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74C8B4-0B4F-4ADD-A78E-15B21143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65304-0B5D-46DB-85F1-11F90555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 </a:t>
            </a:r>
            <a:r>
              <a:rPr lang="en-US" altLang="zh-TW" dirty="0" err="1"/>
              <a:t>v.s</a:t>
            </a:r>
            <a:r>
              <a:rPr lang="en-US" altLang="zh-TW" dirty="0"/>
              <a:t>. NAT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D25081B-766E-476E-A184-50B9C32C152A}"/>
              </a:ext>
            </a:extLst>
          </p:cNvPr>
          <p:cNvCxnSpPr>
            <a:cxnSpLocks/>
          </p:cNvCxnSpPr>
          <p:nvPr/>
        </p:nvCxnSpPr>
        <p:spPr>
          <a:xfrm flipV="1">
            <a:off x="1220910" y="33421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CA7E3BA-B60D-4F0B-8EF0-D00179999372}"/>
              </a:ext>
            </a:extLst>
          </p:cNvPr>
          <p:cNvCxnSpPr>
            <a:cxnSpLocks/>
          </p:cNvCxnSpPr>
          <p:nvPr/>
        </p:nvCxnSpPr>
        <p:spPr>
          <a:xfrm flipV="1">
            <a:off x="2108216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62069F-C35A-4139-86C1-282FDD73DA11}"/>
              </a:ext>
            </a:extLst>
          </p:cNvPr>
          <p:cNvCxnSpPr>
            <a:cxnSpLocks/>
          </p:cNvCxnSpPr>
          <p:nvPr/>
        </p:nvCxnSpPr>
        <p:spPr>
          <a:xfrm flipV="1">
            <a:off x="2990870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641F430-72B9-485A-93FD-1D791D29C422}"/>
              </a:ext>
            </a:extLst>
          </p:cNvPr>
          <p:cNvCxnSpPr>
            <a:cxnSpLocks/>
          </p:cNvCxnSpPr>
          <p:nvPr/>
        </p:nvCxnSpPr>
        <p:spPr>
          <a:xfrm flipV="1">
            <a:off x="3859440" y="335428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4944E344-087F-4B50-8473-D57F493D481C}"/>
              </a:ext>
            </a:extLst>
          </p:cNvPr>
          <p:cNvSpPr/>
          <p:nvPr/>
        </p:nvSpPr>
        <p:spPr>
          <a:xfrm>
            <a:off x="695229" y="2166670"/>
            <a:ext cx="3616441" cy="1175434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88838D4-6A6B-4EA0-BE56-46E3D5B1A53C}"/>
              </a:ext>
            </a:extLst>
          </p:cNvPr>
          <p:cNvSpPr txBox="1"/>
          <p:nvPr/>
        </p:nvSpPr>
        <p:spPr>
          <a:xfrm>
            <a:off x="1801324" y="3613141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F433EEE-FD3B-44DA-922F-7A3DED29E39B}"/>
              </a:ext>
            </a:extLst>
          </p:cNvPr>
          <p:cNvSpPr txBox="1"/>
          <p:nvPr/>
        </p:nvSpPr>
        <p:spPr>
          <a:xfrm>
            <a:off x="2661042" y="3624185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ED3178-B2EC-4F7E-804E-6B1FEF2258C4}"/>
              </a:ext>
            </a:extLst>
          </p:cNvPr>
          <p:cNvSpPr txBox="1"/>
          <p:nvPr/>
        </p:nvSpPr>
        <p:spPr>
          <a:xfrm>
            <a:off x="696787" y="364510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3D04C99-577D-4E03-B03A-543E7EBB6711}"/>
              </a:ext>
            </a:extLst>
          </p:cNvPr>
          <p:cNvSpPr txBox="1"/>
          <p:nvPr/>
        </p:nvSpPr>
        <p:spPr>
          <a:xfrm>
            <a:off x="3542384" y="362204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1755F39-A118-4F98-AF32-3026B9F89D35}"/>
              </a:ext>
            </a:extLst>
          </p:cNvPr>
          <p:cNvSpPr txBox="1"/>
          <p:nvPr/>
        </p:nvSpPr>
        <p:spPr>
          <a:xfrm>
            <a:off x="3380387" y="138123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END</a:t>
            </a:r>
            <a:endParaRPr lang="zh-TW" altLang="en-US" sz="2400" baseline="-250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0B483A6-E06F-4140-A5E8-3DF577C89BC0}"/>
              </a:ext>
            </a:extLst>
          </p:cNvPr>
          <p:cNvCxnSpPr>
            <a:cxnSpLocks/>
          </p:cNvCxnSpPr>
          <p:nvPr/>
        </p:nvCxnSpPr>
        <p:spPr>
          <a:xfrm flipV="1">
            <a:off x="1220910" y="1820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05FE4D8-B38D-439A-95E5-86B846CB0AB1}"/>
              </a:ext>
            </a:extLst>
          </p:cNvPr>
          <p:cNvCxnSpPr>
            <a:cxnSpLocks/>
          </p:cNvCxnSpPr>
          <p:nvPr/>
        </p:nvCxnSpPr>
        <p:spPr>
          <a:xfrm flipV="1">
            <a:off x="2108216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9B17A2F-8D86-4463-997C-0C901020A10E}"/>
              </a:ext>
            </a:extLst>
          </p:cNvPr>
          <p:cNvCxnSpPr>
            <a:cxnSpLocks/>
          </p:cNvCxnSpPr>
          <p:nvPr/>
        </p:nvCxnSpPr>
        <p:spPr>
          <a:xfrm flipV="1">
            <a:off x="2990870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07BF5E-C220-4E5C-9486-AE603550BE95}"/>
              </a:ext>
            </a:extLst>
          </p:cNvPr>
          <p:cNvCxnSpPr>
            <a:cxnSpLocks/>
          </p:cNvCxnSpPr>
          <p:nvPr/>
        </p:nvCxnSpPr>
        <p:spPr>
          <a:xfrm flipV="1">
            <a:off x="3859440" y="18330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6A33524-893A-4B14-82D6-52189A72DE60}"/>
              </a:ext>
            </a:extLst>
          </p:cNvPr>
          <p:cNvSpPr txBox="1"/>
          <p:nvPr/>
        </p:nvSpPr>
        <p:spPr>
          <a:xfrm>
            <a:off x="963628" y="133217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091A8C-D637-4554-9E78-8EB0B014CA11}"/>
              </a:ext>
            </a:extLst>
          </p:cNvPr>
          <p:cNvSpPr txBox="1"/>
          <p:nvPr/>
        </p:nvSpPr>
        <p:spPr>
          <a:xfrm>
            <a:off x="1801324" y="134500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913D947-41BA-4FE9-B853-03E3229FA311}"/>
              </a:ext>
            </a:extLst>
          </p:cNvPr>
          <p:cNvSpPr txBox="1"/>
          <p:nvPr/>
        </p:nvSpPr>
        <p:spPr>
          <a:xfrm>
            <a:off x="2715825" y="133948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F3FD417-A7B4-4B3E-B308-0936C8D8583D}"/>
              </a:ext>
            </a:extLst>
          </p:cNvPr>
          <p:cNvCxnSpPr>
            <a:cxnSpLocks/>
          </p:cNvCxnSpPr>
          <p:nvPr/>
        </p:nvCxnSpPr>
        <p:spPr>
          <a:xfrm flipV="1">
            <a:off x="5412535" y="33421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6603970-0310-4C9A-A7AB-02E8CF64E21D}"/>
              </a:ext>
            </a:extLst>
          </p:cNvPr>
          <p:cNvCxnSpPr>
            <a:cxnSpLocks/>
          </p:cNvCxnSpPr>
          <p:nvPr/>
        </p:nvCxnSpPr>
        <p:spPr>
          <a:xfrm flipV="1">
            <a:off x="6299841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0C260F9-F7A8-4AE0-A352-96EA19241575}"/>
              </a:ext>
            </a:extLst>
          </p:cNvPr>
          <p:cNvCxnSpPr>
            <a:cxnSpLocks/>
          </p:cNvCxnSpPr>
          <p:nvPr/>
        </p:nvCxnSpPr>
        <p:spPr>
          <a:xfrm flipV="1">
            <a:off x="7182495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FD609C3-CB93-468C-BE6A-3297ECEA7E3E}"/>
              </a:ext>
            </a:extLst>
          </p:cNvPr>
          <p:cNvCxnSpPr>
            <a:cxnSpLocks/>
          </p:cNvCxnSpPr>
          <p:nvPr/>
        </p:nvCxnSpPr>
        <p:spPr>
          <a:xfrm flipV="1">
            <a:off x="8051065" y="335428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4511B9E0-7753-434F-9720-F19C750C3052}"/>
              </a:ext>
            </a:extLst>
          </p:cNvPr>
          <p:cNvSpPr/>
          <p:nvPr/>
        </p:nvSpPr>
        <p:spPr>
          <a:xfrm>
            <a:off x="4886854" y="2166670"/>
            <a:ext cx="3616441" cy="117543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D595E6F-2706-4124-80B8-57F310132D50}"/>
              </a:ext>
            </a:extLst>
          </p:cNvPr>
          <p:cNvSpPr txBox="1"/>
          <p:nvPr/>
        </p:nvSpPr>
        <p:spPr>
          <a:xfrm>
            <a:off x="4888412" y="364510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C69FABA-5288-4C93-A09D-6710BC9A281B}"/>
              </a:ext>
            </a:extLst>
          </p:cNvPr>
          <p:cNvSpPr txBox="1"/>
          <p:nvPr/>
        </p:nvSpPr>
        <p:spPr>
          <a:xfrm>
            <a:off x="7572012" y="138123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6D7130C-0648-471A-9869-428B10CC29F6}"/>
              </a:ext>
            </a:extLst>
          </p:cNvPr>
          <p:cNvCxnSpPr>
            <a:cxnSpLocks/>
          </p:cNvCxnSpPr>
          <p:nvPr/>
        </p:nvCxnSpPr>
        <p:spPr>
          <a:xfrm flipV="1">
            <a:off x="5412535" y="1820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1CBD134-C081-4875-A6BE-1281DE91F9BA}"/>
              </a:ext>
            </a:extLst>
          </p:cNvPr>
          <p:cNvCxnSpPr>
            <a:cxnSpLocks/>
          </p:cNvCxnSpPr>
          <p:nvPr/>
        </p:nvCxnSpPr>
        <p:spPr>
          <a:xfrm flipV="1">
            <a:off x="6299841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93A6A0E-E845-4208-B836-0303E25FE4C4}"/>
              </a:ext>
            </a:extLst>
          </p:cNvPr>
          <p:cNvCxnSpPr>
            <a:cxnSpLocks/>
          </p:cNvCxnSpPr>
          <p:nvPr/>
        </p:nvCxnSpPr>
        <p:spPr>
          <a:xfrm flipV="1">
            <a:off x="7182495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2E9D66E-E78E-48E5-9E85-0CE3CF9E5351}"/>
              </a:ext>
            </a:extLst>
          </p:cNvPr>
          <p:cNvCxnSpPr>
            <a:cxnSpLocks/>
          </p:cNvCxnSpPr>
          <p:nvPr/>
        </p:nvCxnSpPr>
        <p:spPr>
          <a:xfrm flipV="1">
            <a:off x="8051065" y="18330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593302-9FB7-44A1-84FD-EF4FD820DED7}"/>
              </a:ext>
            </a:extLst>
          </p:cNvPr>
          <p:cNvSpPr txBox="1"/>
          <p:nvPr/>
        </p:nvSpPr>
        <p:spPr>
          <a:xfrm>
            <a:off x="5155253" y="133217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A3298CC-2713-431C-9618-1B558F1FAF5A}"/>
              </a:ext>
            </a:extLst>
          </p:cNvPr>
          <p:cNvSpPr txBox="1"/>
          <p:nvPr/>
        </p:nvSpPr>
        <p:spPr>
          <a:xfrm>
            <a:off x="5992949" y="134500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3D96BB-1138-457F-9513-5B592C47A677}"/>
              </a:ext>
            </a:extLst>
          </p:cNvPr>
          <p:cNvSpPr txBox="1"/>
          <p:nvPr/>
        </p:nvSpPr>
        <p:spPr>
          <a:xfrm>
            <a:off x="6907450" y="133948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06BA9AE-72B2-4639-B5C5-D21DE60DB580}"/>
              </a:ext>
            </a:extLst>
          </p:cNvPr>
          <p:cNvSpPr txBox="1"/>
          <p:nvPr/>
        </p:nvSpPr>
        <p:spPr>
          <a:xfrm>
            <a:off x="5783990" y="3645102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67972DD-FE42-4204-AC26-8C925C7A3BE5}"/>
              </a:ext>
            </a:extLst>
          </p:cNvPr>
          <p:cNvSpPr txBox="1"/>
          <p:nvPr/>
        </p:nvSpPr>
        <p:spPr>
          <a:xfrm>
            <a:off x="6666182" y="364510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3D47A46-27F5-490A-AF7F-56FA0D748D12}"/>
              </a:ext>
            </a:extLst>
          </p:cNvPr>
          <p:cNvSpPr txBox="1"/>
          <p:nvPr/>
        </p:nvSpPr>
        <p:spPr>
          <a:xfrm>
            <a:off x="7596428" y="364510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1193BD6-4361-42CA-AE67-8B13A375B4F6}"/>
              </a:ext>
            </a:extLst>
          </p:cNvPr>
          <p:cNvSpPr txBox="1"/>
          <p:nvPr/>
        </p:nvSpPr>
        <p:spPr>
          <a:xfrm>
            <a:off x="628650" y="4319043"/>
            <a:ext cx="696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 to decide the output length for NAT</a:t>
            </a:r>
            <a:r>
              <a:rPr lang="zh-TW" altLang="en-US" sz="2400" dirty="0"/>
              <a:t> </a:t>
            </a:r>
            <a:r>
              <a:rPr lang="en-US" altLang="zh-TW" sz="2400" dirty="0"/>
              <a:t>decoder?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DE0E127-0D74-4F38-AED6-1C6463081088}"/>
              </a:ext>
            </a:extLst>
          </p:cNvPr>
          <p:cNvSpPr txBox="1"/>
          <p:nvPr/>
        </p:nvSpPr>
        <p:spPr>
          <a:xfrm>
            <a:off x="1170076" y="4751392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Another predictor for output length  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68BB80-E72F-4F48-9526-60F0508E2F94}"/>
              </a:ext>
            </a:extLst>
          </p:cNvPr>
          <p:cNvSpPr txBox="1"/>
          <p:nvPr/>
        </p:nvSpPr>
        <p:spPr>
          <a:xfrm>
            <a:off x="1170076" y="5183741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Output a very long sequence, ignore tokens after END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AEA56E9-6CB2-4D2A-A725-B923B53C2933}"/>
              </a:ext>
            </a:extLst>
          </p:cNvPr>
          <p:cNvSpPr/>
          <p:nvPr/>
        </p:nvSpPr>
        <p:spPr>
          <a:xfrm>
            <a:off x="6758226" y="1316227"/>
            <a:ext cx="842962" cy="4559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END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A4319D1-7539-4249-A6DC-B26EFE29DC0B}"/>
              </a:ext>
            </a:extLst>
          </p:cNvPr>
          <p:cNvSpPr txBox="1"/>
          <p:nvPr/>
        </p:nvSpPr>
        <p:spPr>
          <a:xfrm>
            <a:off x="630465" y="5655082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Advantage: parallel, more stable generation (e.g., TTS)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0FA8D2C-9E3D-472D-A531-E0EB655908FA}"/>
              </a:ext>
            </a:extLst>
          </p:cNvPr>
          <p:cNvSpPr txBox="1"/>
          <p:nvPr/>
        </p:nvSpPr>
        <p:spPr>
          <a:xfrm>
            <a:off x="622899" y="6120303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NAT </a:t>
            </a:r>
            <a:r>
              <a:rPr lang="en-US" altLang="zh-TW" sz="2400" dirty="0"/>
              <a:t>is usually worse than AT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18495A1-6425-45AD-B511-A44930B45ADE}"/>
              </a:ext>
            </a:extLst>
          </p:cNvPr>
          <p:cNvSpPr txBox="1"/>
          <p:nvPr/>
        </p:nvSpPr>
        <p:spPr>
          <a:xfrm>
            <a:off x="4657901" y="61167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(why? </a:t>
            </a:r>
            <a:r>
              <a:rPr lang="en-US" altLang="zh-TW" sz="2400" b="1" dirty="0"/>
              <a:t>Multi-modality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BFE7D4-CE27-486B-BA9C-F858231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2" grpId="0"/>
      <p:bldP spid="57" grpId="0"/>
      <p:bldP spid="58" grpId="0"/>
      <p:bldP spid="59" grpId="0"/>
      <p:bldP spid="64" grpId="0" animBg="1"/>
      <p:bldP spid="67" grpId="0"/>
      <p:bldP spid="69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39" grpId="0"/>
      <p:bldP spid="40" grpId="0"/>
      <p:bldP spid="3" grpId="0" animBg="1"/>
      <p:bldP spid="43" grpId="0"/>
      <p:bldP spid="42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Encoder-Decoder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341827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976A8F-3DB4-4CF4-B543-AB0D7458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593FEAC-06F0-4601-B06A-73A9A033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53" y="93074"/>
            <a:ext cx="4587670" cy="667185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4FC943C1-0CB8-4B84-88D9-E589254B26F9}"/>
              </a:ext>
            </a:extLst>
          </p:cNvPr>
          <p:cNvSpPr/>
          <p:nvPr/>
        </p:nvSpPr>
        <p:spPr>
          <a:xfrm>
            <a:off x="4726313" y="2504995"/>
            <a:ext cx="1498023" cy="1131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55E2E-DBAF-4855-897E-E4FD0AB7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5686BD-3C3A-4CFA-BF8D-9338D1D19E37}"/>
              </a:ext>
            </a:extLst>
          </p:cNvPr>
          <p:cNvSpPr txBox="1"/>
          <p:nvPr/>
        </p:nvSpPr>
        <p:spPr>
          <a:xfrm>
            <a:off x="692826" y="577515"/>
            <a:ext cx="253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F4ED68-CED0-48F0-AD2A-CABF3052AAFB}"/>
              </a:ext>
            </a:extLst>
          </p:cNvPr>
          <p:cNvSpPr txBox="1"/>
          <p:nvPr/>
        </p:nvSpPr>
        <p:spPr>
          <a:xfrm>
            <a:off x="6897922" y="1827203"/>
            <a:ext cx="1617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355C22F-33E7-4EC9-A322-91F35995AC05}"/>
              </a:ext>
            </a:extLst>
          </p:cNvPr>
          <p:cNvCxnSpPr/>
          <p:nvPr/>
        </p:nvCxnSpPr>
        <p:spPr>
          <a:xfrm flipV="1">
            <a:off x="6224336" y="2242701"/>
            <a:ext cx="673586" cy="415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108B75B9-907E-43CF-936B-0980152C5CF8}"/>
              </a:ext>
            </a:extLst>
          </p:cNvPr>
          <p:cNvSpPr/>
          <p:nvPr/>
        </p:nvSpPr>
        <p:spPr>
          <a:xfrm>
            <a:off x="4796497" y="3152775"/>
            <a:ext cx="308903" cy="2807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2263D15-6C8C-415E-B94E-3AEC9D4CB2C6}"/>
              </a:ext>
            </a:extLst>
          </p:cNvPr>
          <p:cNvSpPr/>
          <p:nvPr/>
        </p:nvSpPr>
        <p:spPr>
          <a:xfrm>
            <a:off x="5201513" y="3152775"/>
            <a:ext cx="308903" cy="2807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ED3A9B7-D5A1-4578-9F95-4E7B8E703851}"/>
              </a:ext>
            </a:extLst>
          </p:cNvPr>
          <p:cNvSpPr/>
          <p:nvPr/>
        </p:nvSpPr>
        <p:spPr>
          <a:xfrm>
            <a:off x="5605209" y="3145735"/>
            <a:ext cx="308903" cy="2807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3585F050-08F7-40F0-B4AA-627A99378FC2}"/>
              </a:ext>
            </a:extLst>
          </p:cNvPr>
          <p:cNvCxnSpPr>
            <a:cxnSpLocks/>
          </p:cNvCxnSpPr>
          <p:nvPr/>
        </p:nvCxnSpPr>
        <p:spPr>
          <a:xfrm flipV="1">
            <a:off x="6032816" y="28013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A1FB6D85-47F0-41F2-8D3C-22B8CE7738E3}"/>
              </a:ext>
            </a:extLst>
          </p:cNvPr>
          <p:cNvCxnSpPr>
            <a:cxnSpLocks/>
          </p:cNvCxnSpPr>
          <p:nvPr/>
        </p:nvCxnSpPr>
        <p:spPr>
          <a:xfrm flipV="1">
            <a:off x="3224914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C8335BD1-CBAF-4DC8-8E98-AE1C1DA64A2B}"/>
              </a:ext>
            </a:extLst>
          </p:cNvPr>
          <p:cNvCxnSpPr>
            <a:cxnSpLocks/>
          </p:cNvCxnSpPr>
          <p:nvPr/>
        </p:nvCxnSpPr>
        <p:spPr>
          <a:xfrm flipV="1">
            <a:off x="1632303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F6A07247-0F48-44B7-8EC5-AC153D58490C}"/>
              </a:ext>
            </a:extLst>
          </p:cNvPr>
          <p:cNvCxnSpPr>
            <a:cxnSpLocks/>
          </p:cNvCxnSpPr>
          <p:nvPr/>
        </p:nvCxnSpPr>
        <p:spPr>
          <a:xfrm flipV="1">
            <a:off x="6063520" y="564566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66B4B0B-B346-4DA0-8B18-E4417E4962D8}"/>
              </a:ext>
            </a:extLst>
          </p:cNvPr>
          <p:cNvCxnSpPr>
            <a:cxnSpLocks/>
            <a:stCxn id="170" idx="0"/>
            <a:endCxn id="46" idx="4"/>
          </p:cNvCxnSpPr>
          <p:nvPr/>
        </p:nvCxnSpPr>
        <p:spPr>
          <a:xfrm flipH="1" flipV="1">
            <a:off x="4013735" y="2442027"/>
            <a:ext cx="2041816" cy="8144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7DC2573-4304-4600-8E7A-0BC0493F6500}"/>
              </a:ext>
            </a:extLst>
          </p:cNvPr>
          <p:cNvCxnSpPr>
            <a:cxnSpLocks/>
          </p:cNvCxnSpPr>
          <p:nvPr/>
        </p:nvCxnSpPr>
        <p:spPr>
          <a:xfrm flipH="1" flipV="1">
            <a:off x="1304449" y="4056543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8F90560-5D61-47A3-81BA-A03792120E58}"/>
              </a:ext>
            </a:extLst>
          </p:cNvPr>
          <p:cNvCxnSpPr>
            <a:cxnSpLocks/>
          </p:cNvCxnSpPr>
          <p:nvPr/>
        </p:nvCxnSpPr>
        <p:spPr>
          <a:xfrm flipV="1">
            <a:off x="960626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CC292-31AC-417C-9F65-0A98674C5DCA}"/>
              </a:ext>
            </a:extLst>
          </p:cNvPr>
          <p:cNvCxnSpPr>
            <a:cxnSpLocks/>
          </p:cNvCxnSpPr>
          <p:nvPr/>
        </p:nvCxnSpPr>
        <p:spPr>
          <a:xfrm flipV="1">
            <a:off x="1646997" y="377275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B32510C5-3ED3-446D-A131-568DFD5CCECF}"/>
              </a:ext>
            </a:extLst>
          </p:cNvPr>
          <p:cNvSpPr/>
          <p:nvPr/>
        </p:nvSpPr>
        <p:spPr>
          <a:xfrm>
            <a:off x="3923735" y="22620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C3C3DE1-D588-4B33-8664-2F150AF5B5F7}"/>
              </a:ext>
            </a:extLst>
          </p:cNvPr>
          <p:cNvCxnSpPr>
            <a:cxnSpLocks/>
          </p:cNvCxnSpPr>
          <p:nvPr/>
        </p:nvCxnSpPr>
        <p:spPr>
          <a:xfrm flipV="1">
            <a:off x="6028561" y="99034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6D58D7C-5FE6-40AB-AB8B-49FE7F690A3F}"/>
              </a:ext>
            </a:extLst>
          </p:cNvPr>
          <p:cNvCxnSpPr>
            <a:cxnSpLocks/>
            <a:endCxn id="73" idx="2"/>
          </p:cNvCxnSpPr>
          <p:nvPr/>
        </p:nvCxnSpPr>
        <p:spPr>
          <a:xfrm flipH="1" flipV="1">
            <a:off x="1632304" y="249528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6BB9C31-AE64-4631-98F8-9276C1ED1359}"/>
              </a:ext>
            </a:extLst>
          </p:cNvPr>
          <p:cNvGrpSpPr/>
          <p:nvPr/>
        </p:nvGrpSpPr>
        <p:grpSpPr>
          <a:xfrm>
            <a:off x="1483112" y="2185272"/>
            <a:ext cx="298383" cy="310013"/>
            <a:chOff x="-105878" y="1740168"/>
            <a:chExt cx="46166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5924CBC-4007-4C8E-983C-5C69C1C1E1F8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0631D766-EB3A-475D-A30D-7C962D74B14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2DBFA8E-832A-45B9-B6E1-B9907EE7ECE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61CD13FE-AF3B-4032-B04F-B9AF09DF16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B2E805D-A209-4AF4-84E3-A02BD29389B2}"/>
              </a:ext>
            </a:extLst>
          </p:cNvPr>
          <p:cNvCxnSpPr>
            <a:cxnSpLocks/>
          </p:cNvCxnSpPr>
          <p:nvPr/>
        </p:nvCxnSpPr>
        <p:spPr>
          <a:xfrm flipV="1">
            <a:off x="4742727" y="1478573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FF4AD0F-24B6-4AF2-986D-9DAF351F9928}"/>
              </a:ext>
            </a:extLst>
          </p:cNvPr>
          <p:cNvCxnSpPr>
            <a:cxnSpLocks/>
          </p:cNvCxnSpPr>
          <p:nvPr/>
        </p:nvCxnSpPr>
        <p:spPr>
          <a:xfrm>
            <a:off x="1048426" y="2340278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FD12E437-E3A8-4D0F-9087-6D7F117F527E}"/>
              </a:ext>
            </a:extLst>
          </p:cNvPr>
          <p:cNvCxnSpPr>
            <a:cxnSpLocks/>
          </p:cNvCxnSpPr>
          <p:nvPr/>
        </p:nvCxnSpPr>
        <p:spPr>
          <a:xfrm>
            <a:off x="1613784" y="1482324"/>
            <a:ext cx="42724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169778D-8ED8-41EE-B07D-FD1879339ACB}"/>
              </a:ext>
            </a:extLst>
          </p:cNvPr>
          <p:cNvGrpSpPr/>
          <p:nvPr/>
        </p:nvGrpSpPr>
        <p:grpSpPr>
          <a:xfrm>
            <a:off x="958305" y="4286793"/>
            <a:ext cx="715161" cy="540000"/>
            <a:chOff x="973803" y="4896393"/>
            <a:chExt cx="715161" cy="54000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EC054BB-DD9C-43DF-A568-18DC3D606728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A43BE729-6D9E-48E4-A7FB-746022F2CC7F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A43BE729-6D9E-48E4-A7FB-746022F2C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AE57B0A8-BCEF-4A46-A45D-0D1CDBB3C508}"/>
              </a:ext>
            </a:extLst>
          </p:cNvPr>
          <p:cNvCxnSpPr>
            <a:cxnSpLocks/>
          </p:cNvCxnSpPr>
          <p:nvPr/>
        </p:nvCxnSpPr>
        <p:spPr>
          <a:xfrm flipV="1">
            <a:off x="944272" y="378504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9CAD2110-95CF-4BEE-9C36-ADF33396160D}"/>
              </a:ext>
            </a:extLst>
          </p:cNvPr>
          <p:cNvCxnSpPr>
            <a:cxnSpLocks/>
          </p:cNvCxnSpPr>
          <p:nvPr/>
        </p:nvCxnSpPr>
        <p:spPr>
          <a:xfrm flipH="1" flipV="1">
            <a:off x="2867782" y="4069406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A7D8F67B-F9DC-4F34-933D-F8442B5EF429}"/>
              </a:ext>
            </a:extLst>
          </p:cNvPr>
          <p:cNvCxnSpPr>
            <a:cxnSpLocks/>
          </p:cNvCxnSpPr>
          <p:nvPr/>
        </p:nvCxnSpPr>
        <p:spPr>
          <a:xfrm flipV="1">
            <a:off x="3210330" y="378562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C21878EB-38A3-4261-A4AF-C9E1087DD9DC}"/>
              </a:ext>
            </a:extLst>
          </p:cNvPr>
          <p:cNvGrpSpPr/>
          <p:nvPr/>
        </p:nvGrpSpPr>
        <p:grpSpPr>
          <a:xfrm>
            <a:off x="2521638" y="4299656"/>
            <a:ext cx="715161" cy="540000"/>
            <a:chOff x="973803" y="4896393"/>
            <a:chExt cx="715161" cy="540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50567A9-7D6E-44E9-878C-83334F7F13FA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AA108D48-1D58-43F6-A2DE-18A93498C9CF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AA108D48-1D58-43F6-A2DE-18A93498C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34D1D12-BE7B-4DBA-80A1-9D00FFE6EBB0}"/>
              </a:ext>
            </a:extLst>
          </p:cNvPr>
          <p:cNvCxnSpPr>
            <a:cxnSpLocks/>
          </p:cNvCxnSpPr>
          <p:nvPr/>
        </p:nvCxnSpPr>
        <p:spPr>
          <a:xfrm flipV="1">
            <a:off x="2507605" y="379791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F00F0CF0-35F5-4C22-973B-BA96DA10924E}"/>
              </a:ext>
            </a:extLst>
          </p:cNvPr>
          <p:cNvCxnSpPr>
            <a:cxnSpLocks/>
          </p:cNvCxnSpPr>
          <p:nvPr/>
        </p:nvCxnSpPr>
        <p:spPr>
          <a:xfrm flipH="1" flipV="1">
            <a:off x="4388224" y="4067937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AEC5F2D8-E2FC-4EDE-B918-2B14020E6781}"/>
              </a:ext>
            </a:extLst>
          </p:cNvPr>
          <p:cNvCxnSpPr>
            <a:cxnSpLocks/>
          </p:cNvCxnSpPr>
          <p:nvPr/>
        </p:nvCxnSpPr>
        <p:spPr>
          <a:xfrm flipV="1">
            <a:off x="4730772" y="3784151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10A08C9-0F24-421D-B016-624A74D59784}"/>
              </a:ext>
            </a:extLst>
          </p:cNvPr>
          <p:cNvGrpSpPr/>
          <p:nvPr/>
        </p:nvGrpSpPr>
        <p:grpSpPr>
          <a:xfrm>
            <a:off x="4042080" y="4298187"/>
            <a:ext cx="715161" cy="540000"/>
            <a:chOff x="973803" y="4896393"/>
            <a:chExt cx="715161" cy="54000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44E6F2B-BCF0-4634-9515-F5CF4F1871CC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0A4C06C-E5B4-4B95-879F-478F24A3826C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0A4C06C-E5B4-4B95-879F-478F24A38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B0E689FF-E058-47A4-8A11-A19C617842CB}"/>
              </a:ext>
            </a:extLst>
          </p:cNvPr>
          <p:cNvCxnSpPr>
            <a:cxnSpLocks/>
          </p:cNvCxnSpPr>
          <p:nvPr/>
        </p:nvCxnSpPr>
        <p:spPr>
          <a:xfrm flipV="1">
            <a:off x="4028047" y="379644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06B4F2DF-5536-4464-9ED2-DDCD57DA4B9C}"/>
              </a:ext>
            </a:extLst>
          </p:cNvPr>
          <p:cNvGrpSpPr/>
          <p:nvPr/>
        </p:nvGrpSpPr>
        <p:grpSpPr>
          <a:xfrm>
            <a:off x="5719792" y="3256443"/>
            <a:ext cx="715161" cy="540000"/>
            <a:chOff x="1526126" y="3842357"/>
            <a:chExt cx="715161" cy="540000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0035573-7F4B-4364-B445-F6D7B4291048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7956904A-8D36-4EBB-A47B-DB4FA481BA5B}"/>
              </a:ext>
            </a:extLst>
          </p:cNvPr>
          <p:cNvCxnSpPr>
            <a:cxnSpLocks/>
          </p:cNvCxnSpPr>
          <p:nvPr/>
        </p:nvCxnSpPr>
        <p:spPr>
          <a:xfrm flipV="1">
            <a:off x="6071680" y="3831402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C0F2D17F-4C87-4479-AA3D-C3B24112A867}"/>
              </a:ext>
            </a:extLst>
          </p:cNvPr>
          <p:cNvGrpSpPr/>
          <p:nvPr/>
        </p:nvGrpSpPr>
        <p:grpSpPr>
          <a:xfrm>
            <a:off x="5736210" y="4322043"/>
            <a:ext cx="715161" cy="540000"/>
            <a:chOff x="973803" y="4896393"/>
            <a:chExt cx="715161" cy="540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7BD9A04-BCCC-4020-8EA3-D541FA5A85B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4D732C30-E292-47BA-849D-CF6532C3DA28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546D58D3-0CB0-4FC1-8E59-7CA991776895}"/>
              </a:ext>
            </a:extLst>
          </p:cNvPr>
          <p:cNvGrpSpPr/>
          <p:nvPr/>
        </p:nvGrpSpPr>
        <p:grpSpPr>
          <a:xfrm>
            <a:off x="5697970" y="1212324"/>
            <a:ext cx="715161" cy="540000"/>
            <a:chOff x="973803" y="4896393"/>
            <a:chExt cx="715161" cy="540000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F17AFFCE-31D3-4CC2-9FB4-24A8E98C631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453CA406-DA0A-430D-A434-EB9D00AFA156}"/>
              </a:ext>
            </a:extLst>
          </p:cNvPr>
          <p:cNvSpPr/>
          <p:nvPr/>
        </p:nvSpPr>
        <p:spPr>
          <a:xfrm>
            <a:off x="5628324" y="498064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206" name="群組 106">
            <a:extLst>
              <a:ext uri="{FF2B5EF4-FFF2-40B4-BE49-F238E27FC236}">
                <a16:creationId xmlns:a16="http://schemas.microsoft.com/office/drawing/2014/main" id="{F0712C97-B772-48C8-BE63-439525CB05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4957" y="6098402"/>
            <a:ext cx="3986697" cy="525689"/>
            <a:chOff x="467932" y="3914400"/>
            <a:chExt cx="2909888" cy="576263"/>
          </a:xfrm>
        </p:grpSpPr>
        <p:pic>
          <p:nvPicPr>
            <p:cNvPr id="207" name="Picture 9">
              <a:extLst>
                <a:ext uri="{FF2B5EF4-FFF2-40B4-BE49-F238E27FC236}">
                  <a16:creationId xmlns:a16="http://schemas.microsoft.com/office/drawing/2014/main" id="{4F51EE20-4B57-4CD0-B1D5-13701B5F0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9">
              <a:extLst>
                <a:ext uri="{FF2B5EF4-FFF2-40B4-BE49-F238E27FC236}">
                  <a16:creationId xmlns:a16="http://schemas.microsoft.com/office/drawing/2014/main" id="{69BCF653-1E64-4645-802E-1A72D6111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E2140827-F66D-4A76-84FF-A2AF8E34AD85}"/>
              </a:ext>
            </a:extLst>
          </p:cNvPr>
          <p:cNvCxnSpPr>
            <a:cxnSpLocks/>
          </p:cNvCxnSpPr>
          <p:nvPr/>
        </p:nvCxnSpPr>
        <p:spPr>
          <a:xfrm flipV="1">
            <a:off x="1290606" y="485211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75668E8E-0A34-4F08-AE52-2ADEC7B3B516}"/>
              </a:ext>
            </a:extLst>
          </p:cNvPr>
          <p:cNvCxnSpPr>
            <a:cxnSpLocks/>
          </p:cNvCxnSpPr>
          <p:nvPr/>
        </p:nvCxnSpPr>
        <p:spPr>
          <a:xfrm flipV="1">
            <a:off x="2882296" y="482729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DE70C5DE-3588-4177-B67F-5AE166F28282}"/>
              </a:ext>
            </a:extLst>
          </p:cNvPr>
          <p:cNvCxnSpPr>
            <a:cxnSpLocks/>
          </p:cNvCxnSpPr>
          <p:nvPr/>
        </p:nvCxnSpPr>
        <p:spPr>
          <a:xfrm flipV="1">
            <a:off x="4399660" y="48521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82E26FF3-EBA2-4CD7-B5CF-439B8B6CA660}"/>
              </a:ext>
            </a:extLst>
          </p:cNvPr>
          <p:cNvCxnSpPr>
            <a:cxnSpLocks/>
          </p:cNvCxnSpPr>
          <p:nvPr/>
        </p:nvCxnSpPr>
        <p:spPr>
          <a:xfrm flipV="1">
            <a:off x="1292948" y="585853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0EB39D92-891C-4904-81ED-0B803FD5BB3D}"/>
              </a:ext>
            </a:extLst>
          </p:cNvPr>
          <p:cNvCxnSpPr>
            <a:cxnSpLocks/>
          </p:cNvCxnSpPr>
          <p:nvPr/>
        </p:nvCxnSpPr>
        <p:spPr>
          <a:xfrm flipV="1">
            <a:off x="2894090" y="586496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A17A88D9-A1CA-4722-925E-CD14124C71C8}"/>
              </a:ext>
            </a:extLst>
          </p:cNvPr>
          <p:cNvCxnSpPr>
            <a:cxnSpLocks/>
          </p:cNvCxnSpPr>
          <p:nvPr/>
        </p:nvCxnSpPr>
        <p:spPr>
          <a:xfrm flipV="1">
            <a:off x="4399660" y="5837094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B7E86F04-2D5B-42F0-8D59-1BC455B67490}"/>
              </a:ext>
            </a:extLst>
          </p:cNvPr>
          <p:cNvSpPr/>
          <p:nvPr/>
        </p:nvSpPr>
        <p:spPr>
          <a:xfrm>
            <a:off x="1213373" y="6114947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F824C123-E6E8-4D1C-B789-B540569A7B6B}"/>
              </a:ext>
            </a:extLst>
          </p:cNvPr>
          <p:cNvSpPr/>
          <p:nvPr/>
        </p:nvSpPr>
        <p:spPr>
          <a:xfrm>
            <a:off x="2802343" y="6093506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78DE008-3815-4773-8032-C15731CB31A4}"/>
              </a:ext>
            </a:extLst>
          </p:cNvPr>
          <p:cNvSpPr/>
          <p:nvPr/>
        </p:nvSpPr>
        <p:spPr>
          <a:xfrm>
            <a:off x="4316259" y="60962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AA515998-A273-458C-8D22-760A120B20D3}"/>
              </a:ext>
            </a:extLst>
          </p:cNvPr>
          <p:cNvSpPr/>
          <p:nvPr/>
        </p:nvSpPr>
        <p:spPr>
          <a:xfrm>
            <a:off x="653339" y="5145285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2E270ABE-2F68-49AC-80FC-F02C877CBD3E}"/>
              </a:ext>
            </a:extLst>
          </p:cNvPr>
          <p:cNvSpPr txBox="1"/>
          <p:nvPr/>
        </p:nvSpPr>
        <p:spPr>
          <a:xfrm>
            <a:off x="5055446" y="6117224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D6F20008-8ED2-467C-ABB1-8288FB1025F7}"/>
              </a:ext>
            </a:extLst>
          </p:cNvPr>
          <p:cNvGrpSpPr/>
          <p:nvPr/>
        </p:nvGrpSpPr>
        <p:grpSpPr>
          <a:xfrm>
            <a:off x="5943730" y="5918027"/>
            <a:ext cx="239580" cy="720000"/>
            <a:chOff x="3445729" y="5741259"/>
            <a:chExt cx="239580" cy="720000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254A941-9034-4543-BCCE-983996FB9913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>
              <a:extLst>
                <a:ext uri="{FF2B5EF4-FFF2-40B4-BE49-F238E27FC236}">
                  <a16:creationId xmlns:a16="http://schemas.microsoft.com/office/drawing/2014/main" id="{6CBC2079-82B7-4BFD-87B2-FF0ABD923CEF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17B82BE3-C7E1-447B-ABF8-FAE8ABDD5239}"/>
              </a:ext>
            </a:extLst>
          </p:cNvPr>
          <p:cNvCxnSpPr>
            <a:cxnSpLocks/>
          </p:cNvCxnSpPr>
          <p:nvPr/>
        </p:nvCxnSpPr>
        <p:spPr>
          <a:xfrm flipV="1">
            <a:off x="6063520" y="488887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橢圓 230">
            <a:extLst>
              <a:ext uri="{FF2B5EF4-FFF2-40B4-BE49-F238E27FC236}">
                <a16:creationId xmlns:a16="http://schemas.microsoft.com/office/drawing/2014/main" id="{5DC20098-3C3D-4EC2-932C-D8AE2AFDF07E}"/>
              </a:ext>
            </a:extLst>
          </p:cNvPr>
          <p:cNvSpPr/>
          <p:nvPr/>
        </p:nvSpPr>
        <p:spPr>
          <a:xfrm>
            <a:off x="2420899" y="2256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EAAA3589-C6B9-44CB-B3C5-A3F557CDDE25}"/>
              </a:ext>
            </a:extLst>
          </p:cNvPr>
          <p:cNvSpPr/>
          <p:nvPr/>
        </p:nvSpPr>
        <p:spPr>
          <a:xfrm>
            <a:off x="844312" y="221787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720F597A-E920-41B1-A97C-B096206A3FB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41857" y="2413277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字方塊 234">
                <a:extLst>
                  <a:ext uri="{FF2B5EF4-FFF2-40B4-BE49-F238E27FC236}">
                    <a16:creationId xmlns:a16="http://schemas.microsoft.com/office/drawing/2014/main" id="{43546F94-A58C-4C2C-B175-BBB05FED48B4}"/>
                  </a:ext>
                </a:extLst>
              </p:cNvPr>
              <p:cNvSpPr txBox="1"/>
              <p:nvPr/>
            </p:nvSpPr>
            <p:spPr>
              <a:xfrm>
                <a:off x="778372" y="1809152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5" name="文字方塊 234">
                <a:extLst>
                  <a:ext uri="{FF2B5EF4-FFF2-40B4-BE49-F238E27FC236}">
                    <a16:creationId xmlns:a16="http://schemas.microsoft.com/office/drawing/2014/main" id="{43546F94-A58C-4C2C-B175-BBB05FED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2" y="1809152"/>
                <a:ext cx="388760" cy="369332"/>
              </a:xfrm>
              <a:prstGeom prst="rect">
                <a:avLst/>
              </a:prstGeom>
              <a:blipFill>
                <a:blip r:embed="rId10"/>
                <a:stretch>
                  <a:fillRect l="-11111" r="-793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339F7860-8135-48EE-85DF-ECDA095A49B4}"/>
                  </a:ext>
                </a:extLst>
              </p:cNvPr>
              <p:cNvSpPr txBox="1"/>
              <p:nvPr/>
            </p:nvSpPr>
            <p:spPr>
              <a:xfrm>
                <a:off x="2367687" y="1816411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339F7860-8135-48EE-85DF-ECDA095A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7" y="1816411"/>
                <a:ext cx="395878" cy="369332"/>
              </a:xfrm>
              <a:prstGeom prst="rect">
                <a:avLst/>
              </a:prstGeom>
              <a:blipFill>
                <a:blip r:embed="rId11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2B96383F-7B4D-4D38-9812-9CC9FC63117C}"/>
                  </a:ext>
                </a:extLst>
              </p:cNvPr>
              <p:cNvSpPr txBox="1"/>
              <p:nvPr/>
            </p:nvSpPr>
            <p:spPr>
              <a:xfrm>
                <a:off x="3840885" y="1823668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2B96383F-7B4D-4D38-9812-9CC9FC631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85" y="1823668"/>
                <a:ext cx="395878" cy="369332"/>
              </a:xfrm>
              <a:prstGeom prst="rect">
                <a:avLst/>
              </a:prstGeom>
              <a:blipFill>
                <a:blip r:embed="rId12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F1EA55C8-A2FD-45C6-9059-A4CE99524593}"/>
              </a:ext>
            </a:extLst>
          </p:cNvPr>
          <p:cNvCxnSpPr>
            <a:cxnSpLocks/>
            <a:stCxn id="170" idx="0"/>
            <a:endCxn id="233" idx="4"/>
          </p:cNvCxnSpPr>
          <p:nvPr/>
        </p:nvCxnSpPr>
        <p:spPr>
          <a:xfrm flipH="1" flipV="1">
            <a:off x="934312" y="2397873"/>
            <a:ext cx="5121239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56FFF690-0908-4C88-8934-08EA751D2BA1}"/>
              </a:ext>
            </a:extLst>
          </p:cNvPr>
          <p:cNvCxnSpPr>
            <a:cxnSpLocks/>
            <a:stCxn id="170" idx="0"/>
            <a:endCxn id="231" idx="4"/>
          </p:cNvCxnSpPr>
          <p:nvPr/>
        </p:nvCxnSpPr>
        <p:spPr>
          <a:xfrm flipH="1" flipV="1">
            <a:off x="2510899" y="2436020"/>
            <a:ext cx="3544652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7BA80F68-BD18-495D-8302-96BBAC10D265}"/>
              </a:ext>
            </a:extLst>
          </p:cNvPr>
          <p:cNvCxnSpPr>
            <a:cxnSpLocks/>
          </p:cNvCxnSpPr>
          <p:nvPr/>
        </p:nvCxnSpPr>
        <p:spPr>
          <a:xfrm flipH="1" flipV="1">
            <a:off x="2499156" y="2422573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7BC5F7E2-6FDB-43F8-BC9A-E3F25230DB69}"/>
              </a:ext>
            </a:extLst>
          </p:cNvPr>
          <p:cNvCxnSpPr>
            <a:cxnSpLocks/>
          </p:cNvCxnSpPr>
          <p:nvPr/>
        </p:nvCxnSpPr>
        <p:spPr>
          <a:xfrm flipH="1" flipV="1">
            <a:off x="4025530" y="2442305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DE50606D-6BFB-46F4-B33D-F4602EDB12FA}"/>
              </a:ext>
            </a:extLst>
          </p:cNvPr>
          <p:cNvCxnSpPr>
            <a:cxnSpLocks/>
            <a:endCxn id="261" idx="2"/>
          </p:cNvCxnSpPr>
          <p:nvPr/>
        </p:nvCxnSpPr>
        <p:spPr>
          <a:xfrm flipH="1" flipV="1">
            <a:off x="3206588" y="254624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047C337A-4C7A-480D-9A49-9228E9F8D501}"/>
              </a:ext>
            </a:extLst>
          </p:cNvPr>
          <p:cNvGrpSpPr/>
          <p:nvPr/>
        </p:nvGrpSpPr>
        <p:grpSpPr>
          <a:xfrm>
            <a:off x="3057396" y="2236232"/>
            <a:ext cx="298383" cy="310013"/>
            <a:chOff x="-105878" y="1740168"/>
            <a:chExt cx="461666" cy="461665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36C3C73-6D4A-418F-8700-69B5857AB5E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5F764041-288F-4C90-B438-219F88AF07BE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CD596A2D-405F-47E9-9AAB-B02221015A5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>
                <a:extLst>
                  <a:ext uri="{FF2B5EF4-FFF2-40B4-BE49-F238E27FC236}">
                    <a16:creationId xmlns:a16="http://schemas.microsoft.com/office/drawing/2014/main" id="{10FAC316-59C8-4FBF-97C8-395C5048A9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2ACFAEBB-109F-43C8-A301-3A0C31C71F28}"/>
              </a:ext>
            </a:extLst>
          </p:cNvPr>
          <p:cNvCxnSpPr>
            <a:cxnSpLocks/>
          </p:cNvCxnSpPr>
          <p:nvPr/>
        </p:nvCxnSpPr>
        <p:spPr>
          <a:xfrm flipH="1" flipV="1">
            <a:off x="4735706" y="2536262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群組 266">
            <a:extLst>
              <a:ext uri="{FF2B5EF4-FFF2-40B4-BE49-F238E27FC236}">
                <a16:creationId xmlns:a16="http://schemas.microsoft.com/office/drawing/2014/main" id="{08E518A7-95EA-4E45-AA33-D02E60B650E4}"/>
              </a:ext>
            </a:extLst>
          </p:cNvPr>
          <p:cNvGrpSpPr/>
          <p:nvPr/>
        </p:nvGrpSpPr>
        <p:grpSpPr>
          <a:xfrm>
            <a:off x="4572000" y="2226249"/>
            <a:ext cx="298383" cy="310013"/>
            <a:chOff x="-105878" y="1740168"/>
            <a:chExt cx="461666" cy="461665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8805E89E-1189-4824-80E5-029E45DC9F8C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9" name="群組 268">
              <a:extLst>
                <a:ext uri="{FF2B5EF4-FFF2-40B4-BE49-F238E27FC236}">
                  <a16:creationId xmlns:a16="http://schemas.microsoft.com/office/drawing/2014/main" id="{F3EA7888-1459-492D-9FC0-0D38D35BA08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70" name="直線接點 269">
                <a:extLst>
                  <a:ext uri="{FF2B5EF4-FFF2-40B4-BE49-F238E27FC236}">
                    <a16:creationId xmlns:a16="http://schemas.microsoft.com/office/drawing/2014/main" id="{B98D6247-F226-48A9-B81C-239456F278CC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>
                <a:extLst>
                  <a:ext uri="{FF2B5EF4-FFF2-40B4-BE49-F238E27FC236}">
                    <a16:creationId xmlns:a16="http://schemas.microsoft.com/office/drawing/2014/main" id="{4C663CDB-4C21-42B1-B89C-E49BB1B5FC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60E66E1F-0838-4C69-9F3B-797753F36697}"/>
              </a:ext>
            </a:extLst>
          </p:cNvPr>
          <p:cNvCxnSpPr>
            <a:cxnSpLocks/>
          </p:cNvCxnSpPr>
          <p:nvPr/>
        </p:nvCxnSpPr>
        <p:spPr>
          <a:xfrm>
            <a:off x="2638118" y="2372944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0AFE6A88-E059-4F93-B9E6-3BC2EDE470D6}"/>
              </a:ext>
            </a:extLst>
          </p:cNvPr>
          <p:cNvCxnSpPr>
            <a:cxnSpLocks/>
          </p:cNvCxnSpPr>
          <p:nvPr/>
        </p:nvCxnSpPr>
        <p:spPr>
          <a:xfrm>
            <a:off x="4144046" y="2366741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圓角 197">
            <a:extLst>
              <a:ext uri="{FF2B5EF4-FFF2-40B4-BE49-F238E27FC236}">
                <a16:creationId xmlns:a16="http://schemas.microsoft.com/office/drawing/2014/main" id="{AEC53181-7581-4101-81BF-5AE4FB5C6CF4}"/>
              </a:ext>
            </a:extLst>
          </p:cNvPr>
          <p:cNvSpPr/>
          <p:nvPr/>
        </p:nvSpPr>
        <p:spPr>
          <a:xfrm>
            <a:off x="5679001" y="5106303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sp>
        <p:nvSpPr>
          <p:cNvPr id="282" name="左大括弧 281">
            <a:extLst>
              <a:ext uri="{FF2B5EF4-FFF2-40B4-BE49-F238E27FC236}">
                <a16:creationId xmlns:a16="http://schemas.microsoft.com/office/drawing/2014/main" id="{1E6C6562-BB61-48D9-B268-68CD5FC2A81D}"/>
              </a:ext>
            </a:extLst>
          </p:cNvPr>
          <p:cNvSpPr/>
          <p:nvPr/>
        </p:nvSpPr>
        <p:spPr>
          <a:xfrm flipH="1">
            <a:off x="6631375" y="1212324"/>
            <a:ext cx="576095" cy="3155758"/>
          </a:xfrm>
          <a:prstGeom prst="leftBrace">
            <a:avLst>
              <a:gd name="adj1" fmla="val 235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文字方塊 282">
            <a:extLst>
              <a:ext uri="{FF2B5EF4-FFF2-40B4-BE49-F238E27FC236}">
                <a16:creationId xmlns:a16="http://schemas.microsoft.com/office/drawing/2014/main" id="{FAEF5847-2003-4556-9D6F-60B1C81B5286}"/>
              </a:ext>
            </a:extLst>
          </p:cNvPr>
          <p:cNvSpPr txBox="1"/>
          <p:nvPr/>
        </p:nvSpPr>
        <p:spPr>
          <a:xfrm>
            <a:off x="7331452" y="2324810"/>
            <a:ext cx="1617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43EAE26D-D845-4019-B24B-BD51AD0157C2}"/>
              </a:ext>
            </a:extLst>
          </p:cNvPr>
          <p:cNvGrpSpPr/>
          <p:nvPr/>
        </p:nvGrpSpPr>
        <p:grpSpPr>
          <a:xfrm>
            <a:off x="1309152" y="3217259"/>
            <a:ext cx="715161" cy="540000"/>
            <a:chOff x="1526126" y="3842357"/>
            <a:chExt cx="715161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35120D0-ADD3-4429-BA2D-9BE15BCA4C6B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C47BE43-A90F-4CC2-A52E-DA47B20E07CC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C47BE43-A90F-4CC2-A52E-DA47B20E0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8AE17845-D82F-490B-8878-D150254FCFC0}"/>
              </a:ext>
            </a:extLst>
          </p:cNvPr>
          <p:cNvGrpSpPr/>
          <p:nvPr/>
        </p:nvGrpSpPr>
        <p:grpSpPr>
          <a:xfrm>
            <a:off x="589802" y="3218784"/>
            <a:ext cx="715161" cy="540000"/>
            <a:chOff x="964022" y="3842357"/>
            <a:chExt cx="715161" cy="54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DC2390-D79F-4F7C-B05E-A15DBA6C3413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C1E0BAB-C068-4BCE-8AA8-B5609745FD45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C1E0BAB-C068-4BCE-8AA8-B5609745F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20E98BA3-B92E-4F3D-9CB0-28F2AB025911}"/>
              </a:ext>
            </a:extLst>
          </p:cNvPr>
          <p:cNvGrpSpPr/>
          <p:nvPr/>
        </p:nvGrpSpPr>
        <p:grpSpPr>
          <a:xfrm>
            <a:off x="2872485" y="3230122"/>
            <a:ext cx="715161" cy="540000"/>
            <a:chOff x="1526126" y="3842357"/>
            <a:chExt cx="715161" cy="540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65327A6-69EF-4B29-9AB4-30DACEB70D87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B0AF8493-5C38-4EBD-8F57-675E55604510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B0AF8493-5C38-4EBD-8F57-675E55604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D8444361-A008-4BAF-B4A1-B60F4F12BD92}"/>
              </a:ext>
            </a:extLst>
          </p:cNvPr>
          <p:cNvGrpSpPr/>
          <p:nvPr/>
        </p:nvGrpSpPr>
        <p:grpSpPr>
          <a:xfrm>
            <a:off x="2153135" y="3231647"/>
            <a:ext cx="715161" cy="540000"/>
            <a:chOff x="964022" y="3842357"/>
            <a:chExt cx="715161" cy="540000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91A6D54-7EAF-43C0-B41B-309B2960A642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96C76A1C-85DE-42D9-A4F1-6424C3F7C6CA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96C76A1C-85DE-42D9-A4F1-6424C3F7C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8EBFE5AE-8C08-4008-8264-AF1CA3337738}"/>
              </a:ext>
            </a:extLst>
          </p:cNvPr>
          <p:cNvGrpSpPr/>
          <p:nvPr/>
        </p:nvGrpSpPr>
        <p:grpSpPr>
          <a:xfrm>
            <a:off x="4392927" y="3228653"/>
            <a:ext cx="715161" cy="540000"/>
            <a:chOff x="1526126" y="3842357"/>
            <a:chExt cx="715161" cy="540000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59DF497-BFA1-4E4F-83CC-B1D8D7E63CF4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477EFD4-D2D0-46F2-926E-0EB18089C7DC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477EFD4-D2D0-46F2-926E-0EB18089C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8524ED5E-1E59-4209-BA50-0A9DDD7F625E}"/>
              </a:ext>
            </a:extLst>
          </p:cNvPr>
          <p:cNvGrpSpPr/>
          <p:nvPr/>
        </p:nvGrpSpPr>
        <p:grpSpPr>
          <a:xfrm>
            <a:off x="3673577" y="3230178"/>
            <a:ext cx="715161" cy="540000"/>
            <a:chOff x="964022" y="3842357"/>
            <a:chExt cx="715161" cy="540000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F182AEC-CC57-4151-99E3-859B3A82812B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70E0F219-8C46-4FF2-A1EA-60B8491D782F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70E0F219-8C46-4FF2-A1EA-60B8491D7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06B36B7B-96B9-41B7-8143-B1CE3D0A7696}"/>
              </a:ext>
            </a:extLst>
          </p:cNvPr>
          <p:cNvCxnSpPr>
            <a:cxnSpLocks/>
          </p:cNvCxnSpPr>
          <p:nvPr/>
        </p:nvCxnSpPr>
        <p:spPr>
          <a:xfrm flipV="1">
            <a:off x="1314931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3CA9EB15-2905-47F6-AEFD-1957F6F42502}"/>
              </a:ext>
            </a:extLst>
          </p:cNvPr>
          <p:cNvCxnSpPr>
            <a:cxnSpLocks/>
          </p:cNvCxnSpPr>
          <p:nvPr/>
        </p:nvCxnSpPr>
        <p:spPr>
          <a:xfrm flipV="1">
            <a:off x="2494142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6B89C70C-1C81-4B09-9D80-2EEBAFF7BB7A}"/>
              </a:ext>
            </a:extLst>
          </p:cNvPr>
          <p:cNvCxnSpPr>
            <a:cxnSpLocks/>
          </p:cNvCxnSpPr>
          <p:nvPr/>
        </p:nvCxnSpPr>
        <p:spPr>
          <a:xfrm flipV="1">
            <a:off x="2848447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6125F535-87D3-4889-B778-A549EB49D3D1}"/>
              </a:ext>
            </a:extLst>
          </p:cNvPr>
          <p:cNvCxnSpPr>
            <a:cxnSpLocks/>
          </p:cNvCxnSpPr>
          <p:nvPr/>
        </p:nvCxnSpPr>
        <p:spPr>
          <a:xfrm flipV="1">
            <a:off x="4038577" y="407091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A3FE8C2F-10B2-4CFD-8757-A02E160E1CEF}"/>
              </a:ext>
            </a:extLst>
          </p:cNvPr>
          <p:cNvCxnSpPr>
            <a:cxnSpLocks/>
          </p:cNvCxnSpPr>
          <p:nvPr/>
        </p:nvCxnSpPr>
        <p:spPr>
          <a:xfrm flipV="1">
            <a:off x="4392882" y="406793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02" grpId="0" animBg="1"/>
      <p:bldP spid="222" grpId="0"/>
      <p:bldP spid="231" grpId="0" animBg="1"/>
      <p:bldP spid="233" grpId="0" animBg="1"/>
      <p:bldP spid="235" grpId="0"/>
      <p:bldP spid="236" grpId="0"/>
      <p:bldP spid="237" grpId="0"/>
      <p:bldP spid="198" grpId="0" animBg="1"/>
      <p:bldP spid="282" grpId="0" animBg="1"/>
      <p:bldP spid="2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3585F050-08F7-40F0-B4AA-627A99378FC2}"/>
              </a:ext>
            </a:extLst>
          </p:cNvPr>
          <p:cNvCxnSpPr>
            <a:cxnSpLocks/>
          </p:cNvCxnSpPr>
          <p:nvPr/>
        </p:nvCxnSpPr>
        <p:spPr>
          <a:xfrm flipV="1">
            <a:off x="7257183" y="28013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A1FB6D85-47F0-41F2-8D3C-22B8CE7738E3}"/>
              </a:ext>
            </a:extLst>
          </p:cNvPr>
          <p:cNvCxnSpPr>
            <a:cxnSpLocks/>
          </p:cNvCxnSpPr>
          <p:nvPr/>
        </p:nvCxnSpPr>
        <p:spPr>
          <a:xfrm flipV="1">
            <a:off x="3224914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C8335BD1-CBAF-4DC8-8E98-AE1C1DA64A2B}"/>
              </a:ext>
            </a:extLst>
          </p:cNvPr>
          <p:cNvCxnSpPr>
            <a:cxnSpLocks/>
          </p:cNvCxnSpPr>
          <p:nvPr/>
        </p:nvCxnSpPr>
        <p:spPr>
          <a:xfrm flipV="1">
            <a:off x="1632303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F6A07247-0F48-44B7-8EC5-AC153D58490C}"/>
              </a:ext>
            </a:extLst>
          </p:cNvPr>
          <p:cNvCxnSpPr>
            <a:cxnSpLocks/>
          </p:cNvCxnSpPr>
          <p:nvPr/>
        </p:nvCxnSpPr>
        <p:spPr>
          <a:xfrm flipV="1">
            <a:off x="6063520" y="564566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66B4B0B-B346-4DA0-8B18-E4417E4962D8}"/>
              </a:ext>
            </a:extLst>
          </p:cNvPr>
          <p:cNvCxnSpPr>
            <a:cxnSpLocks/>
            <a:stCxn id="170" idx="0"/>
            <a:endCxn id="46" idx="4"/>
          </p:cNvCxnSpPr>
          <p:nvPr/>
        </p:nvCxnSpPr>
        <p:spPr>
          <a:xfrm flipH="1" flipV="1">
            <a:off x="4013735" y="2442027"/>
            <a:ext cx="3235184" cy="8144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B32510C5-3ED3-446D-A131-568DFD5CCECF}"/>
              </a:ext>
            </a:extLst>
          </p:cNvPr>
          <p:cNvSpPr/>
          <p:nvPr/>
        </p:nvSpPr>
        <p:spPr>
          <a:xfrm>
            <a:off x="3923735" y="22620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C3C3DE1-D588-4B33-8664-2F150AF5B5F7}"/>
              </a:ext>
            </a:extLst>
          </p:cNvPr>
          <p:cNvCxnSpPr>
            <a:cxnSpLocks/>
          </p:cNvCxnSpPr>
          <p:nvPr/>
        </p:nvCxnSpPr>
        <p:spPr>
          <a:xfrm flipV="1">
            <a:off x="7252928" y="99034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6D58D7C-5FE6-40AB-AB8B-49FE7F690A3F}"/>
              </a:ext>
            </a:extLst>
          </p:cNvPr>
          <p:cNvCxnSpPr>
            <a:cxnSpLocks/>
            <a:endCxn id="73" idx="2"/>
          </p:cNvCxnSpPr>
          <p:nvPr/>
        </p:nvCxnSpPr>
        <p:spPr>
          <a:xfrm flipH="1" flipV="1">
            <a:off x="1632304" y="249528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6BB9C31-AE64-4631-98F8-9276C1ED1359}"/>
              </a:ext>
            </a:extLst>
          </p:cNvPr>
          <p:cNvGrpSpPr/>
          <p:nvPr/>
        </p:nvGrpSpPr>
        <p:grpSpPr>
          <a:xfrm>
            <a:off x="1483112" y="2185272"/>
            <a:ext cx="298383" cy="310013"/>
            <a:chOff x="-105878" y="1740168"/>
            <a:chExt cx="46166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5924CBC-4007-4C8E-983C-5C69C1C1E1F8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0631D766-EB3A-475D-A30D-7C962D74B14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2DBFA8E-832A-45B9-B6E1-B9907EE7ECE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61CD13FE-AF3B-4032-B04F-B9AF09DF16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B2E805D-A209-4AF4-84E3-A02BD29389B2}"/>
              </a:ext>
            </a:extLst>
          </p:cNvPr>
          <p:cNvCxnSpPr>
            <a:cxnSpLocks/>
          </p:cNvCxnSpPr>
          <p:nvPr/>
        </p:nvCxnSpPr>
        <p:spPr>
          <a:xfrm flipV="1">
            <a:off x="4742727" y="1478573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FF4AD0F-24B6-4AF2-986D-9DAF351F9928}"/>
              </a:ext>
            </a:extLst>
          </p:cNvPr>
          <p:cNvCxnSpPr>
            <a:cxnSpLocks/>
          </p:cNvCxnSpPr>
          <p:nvPr/>
        </p:nvCxnSpPr>
        <p:spPr>
          <a:xfrm>
            <a:off x="1048426" y="2340278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FD12E437-E3A8-4D0F-9087-6D7F117F527E}"/>
              </a:ext>
            </a:extLst>
          </p:cNvPr>
          <p:cNvCxnSpPr>
            <a:cxnSpLocks/>
          </p:cNvCxnSpPr>
          <p:nvPr/>
        </p:nvCxnSpPr>
        <p:spPr>
          <a:xfrm flipV="1">
            <a:off x="1613784" y="1469277"/>
            <a:ext cx="549685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06B4F2DF-5536-4464-9ED2-DDCD57DA4B9C}"/>
              </a:ext>
            </a:extLst>
          </p:cNvPr>
          <p:cNvGrpSpPr/>
          <p:nvPr/>
        </p:nvGrpSpPr>
        <p:grpSpPr>
          <a:xfrm>
            <a:off x="6913160" y="3256443"/>
            <a:ext cx="715161" cy="540000"/>
            <a:chOff x="1526126" y="3842357"/>
            <a:chExt cx="715161" cy="540000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0035573-7F4B-4364-B445-F6D7B4291048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7956904A-8D36-4EBB-A47B-DB4FA481BA5B}"/>
              </a:ext>
            </a:extLst>
          </p:cNvPr>
          <p:cNvCxnSpPr>
            <a:cxnSpLocks/>
          </p:cNvCxnSpPr>
          <p:nvPr/>
        </p:nvCxnSpPr>
        <p:spPr>
          <a:xfrm flipV="1">
            <a:off x="7265048" y="3831402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C0F2D17F-4C87-4479-AA3D-C3B24112A867}"/>
              </a:ext>
            </a:extLst>
          </p:cNvPr>
          <p:cNvGrpSpPr/>
          <p:nvPr/>
        </p:nvGrpSpPr>
        <p:grpSpPr>
          <a:xfrm>
            <a:off x="5736210" y="4322043"/>
            <a:ext cx="715161" cy="540000"/>
            <a:chOff x="973803" y="4896393"/>
            <a:chExt cx="715161" cy="540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7BD9A04-BCCC-4020-8EA3-D541FA5A85B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4D732C30-E292-47BA-849D-CF6532C3DA28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546D58D3-0CB0-4FC1-8E59-7CA991776895}"/>
              </a:ext>
            </a:extLst>
          </p:cNvPr>
          <p:cNvGrpSpPr/>
          <p:nvPr/>
        </p:nvGrpSpPr>
        <p:grpSpPr>
          <a:xfrm>
            <a:off x="6922337" y="1212324"/>
            <a:ext cx="715161" cy="540000"/>
            <a:chOff x="973803" y="4896393"/>
            <a:chExt cx="715161" cy="540000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F17AFFCE-31D3-4CC2-9FB4-24A8E98C631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453CA406-DA0A-430D-A434-EB9D00AFA156}"/>
              </a:ext>
            </a:extLst>
          </p:cNvPr>
          <p:cNvSpPr/>
          <p:nvPr/>
        </p:nvSpPr>
        <p:spPr>
          <a:xfrm>
            <a:off x="6852691" y="498064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206" name="群組 106">
            <a:extLst>
              <a:ext uri="{FF2B5EF4-FFF2-40B4-BE49-F238E27FC236}">
                <a16:creationId xmlns:a16="http://schemas.microsoft.com/office/drawing/2014/main" id="{F0712C97-B772-48C8-BE63-439525CB05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4957" y="6098402"/>
            <a:ext cx="3986697" cy="525689"/>
            <a:chOff x="467932" y="3914400"/>
            <a:chExt cx="2909888" cy="576263"/>
          </a:xfrm>
        </p:grpSpPr>
        <p:pic>
          <p:nvPicPr>
            <p:cNvPr id="207" name="Picture 9">
              <a:extLst>
                <a:ext uri="{FF2B5EF4-FFF2-40B4-BE49-F238E27FC236}">
                  <a16:creationId xmlns:a16="http://schemas.microsoft.com/office/drawing/2014/main" id="{4F51EE20-4B57-4CD0-B1D5-13701B5F0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9">
              <a:extLst>
                <a:ext uri="{FF2B5EF4-FFF2-40B4-BE49-F238E27FC236}">
                  <a16:creationId xmlns:a16="http://schemas.microsoft.com/office/drawing/2014/main" id="{69BCF653-1E64-4645-802E-1A72D6111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82E26FF3-EBA2-4CD7-B5CF-439B8B6CA660}"/>
              </a:ext>
            </a:extLst>
          </p:cNvPr>
          <p:cNvCxnSpPr>
            <a:cxnSpLocks/>
          </p:cNvCxnSpPr>
          <p:nvPr/>
        </p:nvCxnSpPr>
        <p:spPr>
          <a:xfrm flipV="1">
            <a:off x="1292948" y="585853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0EB39D92-891C-4904-81ED-0B803FD5BB3D}"/>
              </a:ext>
            </a:extLst>
          </p:cNvPr>
          <p:cNvCxnSpPr>
            <a:cxnSpLocks/>
          </p:cNvCxnSpPr>
          <p:nvPr/>
        </p:nvCxnSpPr>
        <p:spPr>
          <a:xfrm flipV="1">
            <a:off x="2894090" y="586496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A17A88D9-A1CA-4722-925E-CD14124C71C8}"/>
              </a:ext>
            </a:extLst>
          </p:cNvPr>
          <p:cNvCxnSpPr>
            <a:cxnSpLocks/>
          </p:cNvCxnSpPr>
          <p:nvPr/>
        </p:nvCxnSpPr>
        <p:spPr>
          <a:xfrm flipV="1">
            <a:off x="4399660" y="5837094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B7E86F04-2D5B-42F0-8D59-1BC455B67490}"/>
              </a:ext>
            </a:extLst>
          </p:cNvPr>
          <p:cNvSpPr/>
          <p:nvPr/>
        </p:nvSpPr>
        <p:spPr>
          <a:xfrm>
            <a:off x="1213373" y="6114947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F824C123-E6E8-4D1C-B789-B540569A7B6B}"/>
              </a:ext>
            </a:extLst>
          </p:cNvPr>
          <p:cNvSpPr/>
          <p:nvPr/>
        </p:nvSpPr>
        <p:spPr>
          <a:xfrm>
            <a:off x="2802343" y="6093506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78DE008-3815-4773-8032-C15731CB31A4}"/>
              </a:ext>
            </a:extLst>
          </p:cNvPr>
          <p:cNvSpPr/>
          <p:nvPr/>
        </p:nvSpPr>
        <p:spPr>
          <a:xfrm>
            <a:off x="4316259" y="60962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2E270ABE-2F68-49AC-80FC-F02C877CBD3E}"/>
              </a:ext>
            </a:extLst>
          </p:cNvPr>
          <p:cNvSpPr txBox="1"/>
          <p:nvPr/>
        </p:nvSpPr>
        <p:spPr>
          <a:xfrm>
            <a:off x="5055446" y="6117224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D6F20008-8ED2-467C-ABB1-8288FB1025F7}"/>
              </a:ext>
            </a:extLst>
          </p:cNvPr>
          <p:cNvGrpSpPr/>
          <p:nvPr/>
        </p:nvGrpSpPr>
        <p:grpSpPr>
          <a:xfrm>
            <a:off x="5943730" y="5918027"/>
            <a:ext cx="239580" cy="720000"/>
            <a:chOff x="3445729" y="5741259"/>
            <a:chExt cx="239580" cy="720000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254A941-9034-4543-BCCE-983996FB9913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>
              <a:extLst>
                <a:ext uri="{FF2B5EF4-FFF2-40B4-BE49-F238E27FC236}">
                  <a16:creationId xmlns:a16="http://schemas.microsoft.com/office/drawing/2014/main" id="{6CBC2079-82B7-4BFD-87B2-FF0ABD923CEF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17B82BE3-C7E1-447B-ABF8-FAE8ABDD5239}"/>
              </a:ext>
            </a:extLst>
          </p:cNvPr>
          <p:cNvCxnSpPr>
            <a:cxnSpLocks/>
          </p:cNvCxnSpPr>
          <p:nvPr/>
        </p:nvCxnSpPr>
        <p:spPr>
          <a:xfrm flipV="1">
            <a:off x="6063520" y="488887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橢圓 230">
            <a:extLst>
              <a:ext uri="{FF2B5EF4-FFF2-40B4-BE49-F238E27FC236}">
                <a16:creationId xmlns:a16="http://schemas.microsoft.com/office/drawing/2014/main" id="{5DC20098-3C3D-4EC2-932C-D8AE2AFDF07E}"/>
              </a:ext>
            </a:extLst>
          </p:cNvPr>
          <p:cNvSpPr/>
          <p:nvPr/>
        </p:nvSpPr>
        <p:spPr>
          <a:xfrm>
            <a:off x="2420899" y="2256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EAAA3589-C6B9-44CB-B3C5-A3F557CDDE25}"/>
              </a:ext>
            </a:extLst>
          </p:cNvPr>
          <p:cNvSpPr/>
          <p:nvPr/>
        </p:nvSpPr>
        <p:spPr>
          <a:xfrm>
            <a:off x="844312" y="221787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720F597A-E920-41B1-A97C-B096206A3FBB}"/>
              </a:ext>
            </a:extLst>
          </p:cNvPr>
          <p:cNvCxnSpPr>
            <a:cxnSpLocks/>
          </p:cNvCxnSpPr>
          <p:nvPr/>
        </p:nvCxnSpPr>
        <p:spPr>
          <a:xfrm flipH="1" flipV="1">
            <a:off x="941857" y="2413277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字方塊 234">
                <a:extLst>
                  <a:ext uri="{FF2B5EF4-FFF2-40B4-BE49-F238E27FC236}">
                    <a16:creationId xmlns:a16="http://schemas.microsoft.com/office/drawing/2014/main" id="{43546F94-A58C-4C2C-B175-BBB05FED48B4}"/>
                  </a:ext>
                </a:extLst>
              </p:cNvPr>
              <p:cNvSpPr txBox="1"/>
              <p:nvPr/>
            </p:nvSpPr>
            <p:spPr>
              <a:xfrm>
                <a:off x="778372" y="1809152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5" name="文字方塊 234">
                <a:extLst>
                  <a:ext uri="{FF2B5EF4-FFF2-40B4-BE49-F238E27FC236}">
                    <a16:creationId xmlns:a16="http://schemas.microsoft.com/office/drawing/2014/main" id="{43546F94-A58C-4C2C-B175-BBB05FED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2" y="1809152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1111" r="-793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339F7860-8135-48EE-85DF-ECDA095A49B4}"/>
                  </a:ext>
                </a:extLst>
              </p:cNvPr>
              <p:cNvSpPr txBox="1"/>
              <p:nvPr/>
            </p:nvSpPr>
            <p:spPr>
              <a:xfrm>
                <a:off x="2367687" y="1816411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339F7860-8135-48EE-85DF-ECDA095A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7" y="1816411"/>
                <a:ext cx="395878" cy="369332"/>
              </a:xfrm>
              <a:prstGeom prst="rect">
                <a:avLst/>
              </a:prstGeom>
              <a:blipFill>
                <a:blip r:embed="rId7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2B96383F-7B4D-4D38-9812-9CC9FC63117C}"/>
                  </a:ext>
                </a:extLst>
              </p:cNvPr>
              <p:cNvSpPr txBox="1"/>
              <p:nvPr/>
            </p:nvSpPr>
            <p:spPr>
              <a:xfrm>
                <a:off x="3840885" y="1823668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2B96383F-7B4D-4D38-9812-9CC9FC631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85" y="1823668"/>
                <a:ext cx="395878" cy="369332"/>
              </a:xfrm>
              <a:prstGeom prst="rect">
                <a:avLst/>
              </a:prstGeom>
              <a:blipFill>
                <a:blip r:embed="rId8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F1EA55C8-A2FD-45C6-9059-A4CE99524593}"/>
              </a:ext>
            </a:extLst>
          </p:cNvPr>
          <p:cNvCxnSpPr>
            <a:cxnSpLocks/>
            <a:stCxn id="170" idx="0"/>
            <a:endCxn id="233" idx="4"/>
          </p:cNvCxnSpPr>
          <p:nvPr/>
        </p:nvCxnSpPr>
        <p:spPr>
          <a:xfrm flipH="1" flipV="1">
            <a:off x="934312" y="2397873"/>
            <a:ext cx="6314607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56FFF690-0908-4C88-8934-08EA751D2BA1}"/>
              </a:ext>
            </a:extLst>
          </p:cNvPr>
          <p:cNvCxnSpPr>
            <a:cxnSpLocks/>
            <a:stCxn id="170" idx="0"/>
            <a:endCxn id="231" idx="4"/>
          </p:cNvCxnSpPr>
          <p:nvPr/>
        </p:nvCxnSpPr>
        <p:spPr>
          <a:xfrm flipH="1" flipV="1">
            <a:off x="2510899" y="2436020"/>
            <a:ext cx="4738020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7BA80F68-BD18-495D-8302-96BBAC10D265}"/>
              </a:ext>
            </a:extLst>
          </p:cNvPr>
          <p:cNvCxnSpPr>
            <a:cxnSpLocks/>
          </p:cNvCxnSpPr>
          <p:nvPr/>
        </p:nvCxnSpPr>
        <p:spPr>
          <a:xfrm flipH="1" flipV="1">
            <a:off x="2499156" y="2422573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7BC5F7E2-6FDB-43F8-BC9A-E3F25230DB69}"/>
              </a:ext>
            </a:extLst>
          </p:cNvPr>
          <p:cNvCxnSpPr>
            <a:cxnSpLocks/>
          </p:cNvCxnSpPr>
          <p:nvPr/>
        </p:nvCxnSpPr>
        <p:spPr>
          <a:xfrm flipH="1" flipV="1">
            <a:off x="4025530" y="2442305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DE50606D-6BFB-46F4-B33D-F4602EDB12FA}"/>
              </a:ext>
            </a:extLst>
          </p:cNvPr>
          <p:cNvCxnSpPr>
            <a:cxnSpLocks/>
            <a:endCxn id="261" idx="2"/>
          </p:cNvCxnSpPr>
          <p:nvPr/>
        </p:nvCxnSpPr>
        <p:spPr>
          <a:xfrm flipH="1" flipV="1">
            <a:off x="3206588" y="254624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047C337A-4C7A-480D-9A49-9228E9F8D501}"/>
              </a:ext>
            </a:extLst>
          </p:cNvPr>
          <p:cNvGrpSpPr/>
          <p:nvPr/>
        </p:nvGrpSpPr>
        <p:grpSpPr>
          <a:xfrm>
            <a:off x="3057396" y="2236232"/>
            <a:ext cx="298383" cy="310013"/>
            <a:chOff x="-105878" y="1740168"/>
            <a:chExt cx="461666" cy="461665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36C3C73-6D4A-418F-8700-69B5857AB5E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5F764041-288F-4C90-B438-219F88AF07BE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CD596A2D-405F-47E9-9AAB-B02221015A5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>
                <a:extLst>
                  <a:ext uri="{FF2B5EF4-FFF2-40B4-BE49-F238E27FC236}">
                    <a16:creationId xmlns:a16="http://schemas.microsoft.com/office/drawing/2014/main" id="{10FAC316-59C8-4FBF-97C8-395C5048A9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2ACFAEBB-109F-43C8-A301-3A0C31C71F28}"/>
              </a:ext>
            </a:extLst>
          </p:cNvPr>
          <p:cNvCxnSpPr>
            <a:cxnSpLocks/>
          </p:cNvCxnSpPr>
          <p:nvPr/>
        </p:nvCxnSpPr>
        <p:spPr>
          <a:xfrm flipH="1" flipV="1">
            <a:off x="4735706" y="2536262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群組 266">
            <a:extLst>
              <a:ext uri="{FF2B5EF4-FFF2-40B4-BE49-F238E27FC236}">
                <a16:creationId xmlns:a16="http://schemas.microsoft.com/office/drawing/2014/main" id="{08E518A7-95EA-4E45-AA33-D02E60B650E4}"/>
              </a:ext>
            </a:extLst>
          </p:cNvPr>
          <p:cNvGrpSpPr/>
          <p:nvPr/>
        </p:nvGrpSpPr>
        <p:grpSpPr>
          <a:xfrm>
            <a:off x="4572000" y="2226249"/>
            <a:ext cx="298383" cy="310013"/>
            <a:chOff x="-105878" y="1740168"/>
            <a:chExt cx="461666" cy="461665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8805E89E-1189-4824-80E5-029E45DC9F8C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9" name="群組 268">
              <a:extLst>
                <a:ext uri="{FF2B5EF4-FFF2-40B4-BE49-F238E27FC236}">
                  <a16:creationId xmlns:a16="http://schemas.microsoft.com/office/drawing/2014/main" id="{F3EA7888-1459-492D-9FC0-0D38D35BA08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70" name="直線接點 269">
                <a:extLst>
                  <a:ext uri="{FF2B5EF4-FFF2-40B4-BE49-F238E27FC236}">
                    <a16:creationId xmlns:a16="http://schemas.microsoft.com/office/drawing/2014/main" id="{B98D6247-F226-48A9-B81C-239456F278CC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>
                <a:extLst>
                  <a:ext uri="{FF2B5EF4-FFF2-40B4-BE49-F238E27FC236}">
                    <a16:creationId xmlns:a16="http://schemas.microsoft.com/office/drawing/2014/main" id="{4C663CDB-4C21-42B1-B89C-E49BB1B5FC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60E66E1F-0838-4C69-9F3B-797753F36697}"/>
              </a:ext>
            </a:extLst>
          </p:cNvPr>
          <p:cNvCxnSpPr>
            <a:cxnSpLocks/>
          </p:cNvCxnSpPr>
          <p:nvPr/>
        </p:nvCxnSpPr>
        <p:spPr>
          <a:xfrm>
            <a:off x="2638118" y="2372944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0AFE6A88-E059-4F93-B9E6-3BC2EDE470D6}"/>
              </a:ext>
            </a:extLst>
          </p:cNvPr>
          <p:cNvCxnSpPr>
            <a:cxnSpLocks/>
          </p:cNvCxnSpPr>
          <p:nvPr/>
        </p:nvCxnSpPr>
        <p:spPr>
          <a:xfrm>
            <a:off x="4144046" y="2366741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E63B503-AA16-4120-B8BA-EB50E8687ADD}"/>
              </a:ext>
            </a:extLst>
          </p:cNvPr>
          <p:cNvSpPr txBox="1"/>
          <p:nvPr/>
        </p:nvSpPr>
        <p:spPr>
          <a:xfrm>
            <a:off x="6420953" y="6105881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2124629C-CC84-460E-B201-E0C183BA5748}"/>
              </a:ext>
            </a:extLst>
          </p:cNvPr>
          <p:cNvGrpSpPr/>
          <p:nvPr/>
        </p:nvGrpSpPr>
        <p:grpSpPr>
          <a:xfrm>
            <a:off x="7128796" y="5971297"/>
            <a:ext cx="239580" cy="720000"/>
            <a:chOff x="3445729" y="5741259"/>
            <a:chExt cx="239580" cy="720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2967E00-6480-4165-9AEC-690F11C92E6B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5D81C90B-7649-4C8A-93EB-E0B2DEFED094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54ED394-5004-47E6-B50E-50203FD228CD}"/>
              </a:ext>
            </a:extLst>
          </p:cNvPr>
          <p:cNvCxnSpPr>
            <a:cxnSpLocks/>
          </p:cNvCxnSpPr>
          <p:nvPr/>
        </p:nvCxnSpPr>
        <p:spPr>
          <a:xfrm flipV="1">
            <a:off x="7256746" y="565243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51FB968D-D0C7-4716-A502-F162B6557BA8}"/>
              </a:ext>
            </a:extLst>
          </p:cNvPr>
          <p:cNvGrpSpPr/>
          <p:nvPr/>
        </p:nvGrpSpPr>
        <p:grpSpPr>
          <a:xfrm>
            <a:off x="6911498" y="4319459"/>
            <a:ext cx="715161" cy="540000"/>
            <a:chOff x="973803" y="4896393"/>
            <a:chExt cx="715161" cy="54000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AFF1B96-12EB-494A-9687-8AEAE25B91FB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A050A498-FC31-4195-AD3B-A0494145569A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7AD94A19-3353-43BE-B8DB-2425D11AAC4A}"/>
              </a:ext>
            </a:extLst>
          </p:cNvPr>
          <p:cNvCxnSpPr>
            <a:cxnSpLocks/>
          </p:cNvCxnSpPr>
          <p:nvPr/>
        </p:nvCxnSpPr>
        <p:spPr>
          <a:xfrm flipV="1">
            <a:off x="7238808" y="4886289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圓角 197">
            <a:extLst>
              <a:ext uri="{FF2B5EF4-FFF2-40B4-BE49-F238E27FC236}">
                <a16:creationId xmlns:a16="http://schemas.microsoft.com/office/drawing/2014/main" id="{AEC53181-7581-4101-81BF-5AE4FB5C6CF4}"/>
              </a:ext>
            </a:extLst>
          </p:cNvPr>
          <p:cNvSpPr/>
          <p:nvPr/>
        </p:nvSpPr>
        <p:spPr>
          <a:xfrm>
            <a:off x="5679001" y="5106303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EDF798C6-D5B2-4D5D-92ED-ABE957D4315E}"/>
              </a:ext>
            </a:extLst>
          </p:cNvPr>
          <p:cNvCxnSpPr>
            <a:cxnSpLocks/>
          </p:cNvCxnSpPr>
          <p:nvPr/>
        </p:nvCxnSpPr>
        <p:spPr>
          <a:xfrm flipH="1" flipV="1">
            <a:off x="1304449" y="4056543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E27FC744-6795-4121-9C91-C9CB3B14375D}"/>
              </a:ext>
            </a:extLst>
          </p:cNvPr>
          <p:cNvCxnSpPr>
            <a:cxnSpLocks/>
          </p:cNvCxnSpPr>
          <p:nvPr/>
        </p:nvCxnSpPr>
        <p:spPr>
          <a:xfrm flipV="1">
            <a:off x="960626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2B5FED12-FE25-4EC7-8485-699C4E3AEE96}"/>
              </a:ext>
            </a:extLst>
          </p:cNvPr>
          <p:cNvCxnSpPr>
            <a:cxnSpLocks/>
          </p:cNvCxnSpPr>
          <p:nvPr/>
        </p:nvCxnSpPr>
        <p:spPr>
          <a:xfrm flipV="1">
            <a:off x="1646997" y="377275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D30F231A-913D-4FC4-B0F9-A84FA8E0B8E9}"/>
              </a:ext>
            </a:extLst>
          </p:cNvPr>
          <p:cNvGrpSpPr/>
          <p:nvPr/>
        </p:nvGrpSpPr>
        <p:grpSpPr>
          <a:xfrm>
            <a:off x="958305" y="4286793"/>
            <a:ext cx="715161" cy="540000"/>
            <a:chOff x="973803" y="4896393"/>
            <a:chExt cx="715161" cy="54000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05862AA-429C-4A17-9F01-20800A77E3C6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A35CE20B-4613-4A22-A6B4-2A5B2FBF3D7F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A35CE20B-4613-4A22-A6B4-2A5B2FBF3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D68E4EB8-8EE2-43FD-8B97-4F72B2D466E5}"/>
              </a:ext>
            </a:extLst>
          </p:cNvPr>
          <p:cNvCxnSpPr>
            <a:cxnSpLocks/>
          </p:cNvCxnSpPr>
          <p:nvPr/>
        </p:nvCxnSpPr>
        <p:spPr>
          <a:xfrm flipV="1">
            <a:off x="944272" y="378504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5537EB1F-1D4F-4FEF-932E-E98298AD8172}"/>
              </a:ext>
            </a:extLst>
          </p:cNvPr>
          <p:cNvCxnSpPr>
            <a:cxnSpLocks/>
          </p:cNvCxnSpPr>
          <p:nvPr/>
        </p:nvCxnSpPr>
        <p:spPr>
          <a:xfrm flipH="1" flipV="1">
            <a:off x="2867782" y="4069406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D6F5D8E0-3562-4F68-90E9-118E42D60DC8}"/>
              </a:ext>
            </a:extLst>
          </p:cNvPr>
          <p:cNvCxnSpPr>
            <a:cxnSpLocks/>
          </p:cNvCxnSpPr>
          <p:nvPr/>
        </p:nvCxnSpPr>
        <p:spPr>
          <a:xfrm flipV="1">
            <a:off x="3210330" y="378562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CD8AFE5-DFB6-4507-A0E9-49087F8314FC}"/>
              </a:ext>
            </a:extLst>
          </p:cNvPr>
          <p:cNvGrpSpPr/>
          <p:nvPr/>
        </p:nvGrpSpPr>
        <p:grpSpPr>
          <a:xfrm>
            <a:off x="2521638" y="4299656"/>
            <a:ext cx="715161" cy="540000"/>
            <a:chOff x="973803" y="4896393"/>
            <a:chExt cx="715161" cy="54000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453DA548-EBA9-43A2-9ACC-4F72F56173B6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D03ABE04-AEA8-4504-ABAE-50727A25163C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D03ABE04-AEA8-4504-ABAE-50727A251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12A7FDA4-FA1A-4FE1-AA75-3CAA47EED035}"/>
              </a:ext>
            </a:extLst>
          </p:cNvPr>
          <p:cNvCxnSpPr>
            <a:cxnSpLocks/>
          </p:cNvCxnSpPr>
          <p:nvPr/>
        </p:nvCxnSpPr>
        <p:spPr>
          <a:xfrm flipV="1">
            <a:off x="2507605" y="379791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65A3E1BE-D4DD-4EE1-9AF5-D5EFF970EA97}"/>
              </a:ext>
            </a:extLst>
          </p:cNvPr>
          <p:cNvCxnSpPr>
            <a:cxnSpLocks/>
          </p:cNvCxnSpPr>
          <p:nvPr/>
        </p:nvCxnSpPr>
        <p:spPr>
          <a:xfrm flipH="1" flipV="1">
            <a:off x="4388224" y="4067937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C2938994-4BD5-4D4F-A30B-A8D5FEC1AB98}"/>
              </a:ext>
            </a:extLst>
          </p:cNvPr>
          <p:cNvCxnSpPr>
            <a:cxnSpLocks/>
          </p:cNvCxnSpPr>
          <p:nvPr/>
        </p:nvCxnSpPr>
        <p:spPr>
          <a:xfrm flipV="1">
            <a:off x="4730772" y="3784151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C7AF2FA3-4814-45DC-9542-D086C1C12FC2}"/>
              </a:ext>
            </a:extLst>
          </p:cNvPr>
          <p:cNvGrpSpPr/>
          <p:nvPr/>
        </p:nvGrpSpPr>
        <p:grpSpPr>
          <a:xfrm>
            <a:off x="4042080" y="4298187"/>
            <a:ext cx="715161" cy="540000"/>
            <a:chOff x="973803" y="4896393"/>
            <a:chExt cx="715161" cy="54000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D65F0505-940D-4168-954B-62EEC0DF3DDC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7E72C76E-0F80-4C49-8FF8-66037CED3468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7E72C76E-0F80-4C49-8FF8-66037CED3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B417AC4C-5BCE-4E36-97AD-85835AE3EB66}"/>
              </a:ext>
            </a:extLst>
          </p:cNvPr>
          <p:cNvCxnSpPr>
            <a:cxnSpLocks/>
          </p:cNvCxnSpPr>
          <p:nvPr/>
        </p:nvCxnSpPr>
        <p:spPr>
          <a:xfrm flipV="1">
            <a:off x="4028047" y="379644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8CC77002-0744-4EF2-91AC-E4F3D540B936}"/>
              </a:ext>
            </a:extLst>
          </p:cNvPr>
          <p:cNvCxnSpPr>
            <a:cxnSpLocks/>
          </p:cNvCxnSpPr>
          <p:nvPr/>
        </p:nvCxnSpPr>
        <p:spPr>
          <a:xfrm flipV="1">
            <a:off x="1290606" y="485211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11FE2176-55CD-4506-BC2A-1770234BD0C0}"/>
              </a:ext>
            </a:extLst>
          </p:cNvPr>
          <p:cNvCxnSpPr>
            <a:cxnSpLocks/>
          </p:cNvCxnSpPr>
          <p:nvPr/>
        </p:nvCxnSpPr>
        <p:spPr>
          <a:xfrm flipV="1">
            <a:off x="2882296" y="482729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727A005A-59CE-4777-A920-A5FC42E6F2F7}"/>
              </a:ext>
            </a:extLst>
          </p:cNvPr>
          <p:cNvCxnSpPr>
            <a:cxnSpLocks/>
          </p:cNvCxnSpPr>
          <p:nvPr/>
        </p:nvCxnSpPr>
        <p:spPr>
          <a:xfrm flipV="1">
            <a:off x="4399660" y="48521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E93D4A51-045C-4788-AD60-27D85ABAD390}"/>
              </a:ext>
            </a:extLst>
          </p:cNvPr>
          <p:cNvGrpSpPr/>
          <p:nvPr/>
        </p:nvGrpSpPr>
        <p:grpSpPr>
          <a:xfrm>
            <a:off x="1309152" y="3217259"/>
            <a:ext cx="715161" cy="540000"/>
            <a:chOff x="1526126" y="3842357"/>
            <a:chExt cx="715161" cy="540000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7752CB7-D181-4BA1-ABCA-7BFA921C2CE9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35BA2843-3953-408A-B284-31EEF1912423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35BA2843-3953-408A-B284-31EEF1912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8764B6C1-20BD-4C23-B79A-9757FFCA2147}"/>
              </a:ext>
            </a:extLst>
          </p:cNvPr>
          <p:cNvGrpSpPr/>
          <p:nvPr/>
        </p:nvGrpSpPr>
        <p:grpSpPr>
          <a:xfrm>
            <a:off x="589802" y="3218784"/>
            <a:ext cx="715161" cy="540000"/>
            <a:chOff x="964022" y="3842357"/>
            <a:chExt cx="715161" cy="540000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0AA9C78-339C-4F9A-8CB8-46753471D04A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D3C7106C-C43D-4A00-9ED0-0EBCC343E8F5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D3C7106C-C43D-4A00-9ED0-0EBCC343E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F7E876C4-F1CE-4429-B878-6A0A96537179}"/>
              </a:ext>
            </a:extLst>
          </p:cNvPr>
          <p:cNvGrpSpPr/>
          <p:nvPr/>
        </p:nvGrpSpPr>
        <p:grpSpPr>
          <a:xfrm>
            <a:off x="2872485" y="3230122"/>
            <a:ext cx="715161" cy="540000"/>
            <a:chOff x="1526126" y="3842357"/>
            <a:chExt cx="715161" cy="540000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A6B82730-D332-4A58-B11E-87192578072E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B826610D-A349-4B36-8446-E8DF70C37705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B826610D-A349-4B36-8446-E8DF70C37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77F59AF4-3158-4662-BD4C-B1A4F7026CC9}"/>
              </a:ext>
            </a:extLst>
          </p:cNvPr>
          <p:cNvGrpSpPr/>
          <p:nvPr/>
        </p:nvGrpSpPr>
        <p:grpSpPr>
          <a:xfrm>
            <a:off x="2153135" y="3231647"/>
            <a:ext cx="715161" cy="540000"/>
            <a:chOff x="964022" y="3842357"/>
            <a:chExt cx="715161" cy="540000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C24CE6D-8A90-4D05-A567-3E000930D132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>
                  <a:extLst>
                    <a:ext uri="{FF2B5EF4-FFF2-40B4-BE49-F238E27FC236}">
                      <a16:creationId xmlns:a16="http://schemas.microsoft.com/office/drawing/2014/main" id="{15F78334-A18B-4577-B919-5804BECBD48F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7" name="文字方塊 196">
                  <a:extLst>
                    <a:ext uri="{FF2B5EF4-FFF2-40B4-BE49-F238E27FC236}">
                      <a16:creationId xmlns:a16="http://schemas.microsoft.com/office/drawing/2014/main" id="{15F78334-A18B-4577-B919-5804BECBD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92CAA07D-120F-45C7-B127-ED6389B9B662}"/>
              </a:ext>
            </a:extLst>
          </p:cNvPr>
          <p:cNvGrpSpPr/>
          <p:nvPr/>
        </p:nvGrpSpPr>
        <p:grpSpPr>
          <a:xfrm>
            <a:off x="4392927" y="3228653"/>
            <a:ext cx="715161" cy="540000"/>
            <a:chOff x="1526126" y="3842357"/>
            <a:chExt cx="715161" cy="540000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580DCE4-9673-497E-BFE2-4F3790899EA4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3CEF19F3-30C7-4E9B-A6C3-27588DF3C0A4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3CEF19F3-30C7-4E9B-A6C3-27588DF3C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CBDDA5F0-A93F-4390-A41F-620F17E635D8}"/>
              </a:ext>
            </a:extLst>
          </p:cNvPr>
          <p:cNvGrpSpPr/>
          <p:nvPr/>
        </p:nvGrpSpPr>
        <p:grpSpPr>
          <a:xfrm>
            <a:off x="3673577" y="3230178"/>
            <a:ext cx="715161" cy="540000"/>
            <a:chOff x="964022" y="3842357"/>
            <a:chExt cx="715161" cy="540000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87A795E-EBA3-4EAC-A2CA-86E954369F6C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D9C85B54-A7F0-4F8B-BCC9-308C49844DF1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D9C85B54-A7F0-4F8B-BCC9-308C49844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DE6E18B2-1EE0-4CF2-9E6E-CA8DC3659C95}"/>
              </a:ext>
            </a:extLst>
          </p:cNvPr>
          <p:cNvCxnSpPr>
            <a:cxnSpLocks/>
          </p:cNvCxnSpPr>
          <p:nvPr/>
        </p:nvCxnSpPr>
        <p:spPr>
          <a:xfrm flipV="1">
            <a:off x="1314931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03F344E9-6669-478A-8118-4AA11C4EB615}"/>
              </a:ext>
            </a:extLst>
          </p:cNvPr>
          <p:cNvCxnSpPr>
            <a:cxnSpLocks/>
          </p:cNvCxnSpPr>
          <p:nvPr/>
        </p:nvCxnSpPr>
        <p:spPr>
          <a:xfrm flipV="1">
            <a:off x="2494142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8C40F476-3D61-4428-B89E-D791C8EAA46A}"/>
              </a:ext>
            </a:extLst>
          </p:cNvPr>
          <p:cNvCxnSpPr>
            <a:cxnSpLocks/>
          </p:cNvCxnSpPr>
          <p:nvPr/>
        </p:nvCxnSpPr>
        <p:spPr>
          <a:xfrm flipV="1">
            <a:off x="2848447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9B570E4E-F2EA-447B-87D4-FCAD10272DC2}"/>
              </a:ext>
            </a:extLst>
          </p:cNvPr>
          <p:cNvCxnSpPr>
            <a:cxnSpLocks/>
          </p:cNvCxnSpPr>
          <p:nvPr/>
        </p:nvCxnSpPr>
        <p:spPr>
          <a:xfrm flipV="1">
            <a:off x="4038577" y="407091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B7962F72-F59E-4795-A61E-D5634426E5E1}"/>
              </a:ext>
            </a:extLst>
          </p:cNvPr>
          <p:cNvCxnSpPr>
            <a:cxnSpLocks/>
          </p:cNvCxnSpPr>
          <p:nvPr/>
        </p:nvCxnSpPr>
        <p:spPr>
          <a:xfrm flipV="1">
            <a:off x="4392882" y="406793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AA515998-A273-458C-8D22-760A120B20D3}"/>
              </a:ext>
            </a:extLst>
          </p:cNvPr>
          <p:cNvSpPr/>
          <p:nvPr/>
        </p:nvSpPr>
        <p:spPr>
          <a:xfrm>
            <a:off x="653339" y="5145285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16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02" grpId="0" animBg="1"/>
      <p:bldP spid="231" grpId="0" animBg="1"/>
      <p:bldP spid="233" grpId="0" animBg="1"/>
      <p:bldP spid="235" grpId="0"/>
      <p:bldP spid="236" grpId="0"/>
      <p:bldP spid="237" grpId="0"/>
      <p:bldP spid="1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5A28D-75A8-4883-8F69-6768462B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Attention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B3295-24DC-450E-90D9-6CF4AAD2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31AD27-1D38-4003-998B-AB88E7BC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7" y="1740071"/>
            <a:ext cx="8424197" cy="45668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94BA81-F81C-4A42-86E3-C128E6213218}"/>
              </a:ext>
            </a:extLst>
          </p:cNvPr>
          <p:cNvSpPr/>
          <p:nvPr/>
        </p:nvSpPr>
        <p:spPr>
          <a:xfrm>
            <a:off x="3142916" y="3545059"/>
            <a:ext cx="69532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CFFBB1-5FEE-4ABD-A954-74E898604CC3}"/>
              </a:ext>
            </a:extLst>
          </p:cNvPr>
          <p:cNvSpPr/>
          <p:nvPr/>
        </p:nvSpPr>
        <p:spPr>
          <a:xfrm>
            <a:off x="3142916" y="3792709"/>
            <a:ext cx="101917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FF0205-F252-40E5-9258-0ECBD02A88C3}"/>
              </a:ext>
            </a:extLst>
          </p:cNvPr>
          <p:cNvSpPr/>
          <p:nvPr/>
        </p:nvSpPr>
        <p:spPr>
          <a:xfrm>
            <a:off x="3490578" y="4040359"/>
            <a:ext cx="101917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C828FB-232D-49A5-85AA-2C8B0112DFF4}"/>
              </a:ext>
            </a:extLst>
          </p:cNvPr>
          <p:cNvSpPr/>
          <p:nvPr/>
        </p:nvSpPr>
        <p:spPr>
          <a:xfrm>
            <a:off x="3838242" y="4288009"/>
            <a:ext cx="671511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E6C504-F045-4130-A969-C575E2C42A72}"/>
              </a:ext>
            </a:extLst>
          </p:cNvPr>
          <p:cNvSpPr/>
          <p:nvPr/>
        </p:nvSpPr>
        <p:spPr>
          <a:xfrm>
            <a:off x="3838242" y="4554539"/>
            <a:ext cx="671511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7F4866D-D132-469A-B7E0-2716709803A6}"/>
              </a:ext>
            </a:extLst>
          </p:cNvPr>
          <p:cNvCxnSpPr>
            <a:stCxn id="6" idx="1"/>
          </p:cNvCxnSpPr>
          <p:nvPr/>
        </p:nvCxnSpPr>
        <p:spPr>
          <a:xfrm flipH="1">
            <a:off x="1514141" y="3668884"/>
            <a:ext cx="1628775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173724-85A4-4C9C-B8D4-14D831062DFF}"/>
              </a:ext>
            </a:extLst>
          </p:cNvPr>
          <p:cNvCxnSpPr/>
          <p:nvPr/>
        </p:nvCxnSpPr>
        <p:spPr>
          <a:xfrm flipH="1">
            <a:off x="1514140" y="3916534"/>
            <a:ext cx="1628775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1734D5E-43DF-4947-87D5-D22904B5A3AE}"/>
              </a:ext>
            </a:extLst>
          </p:cNvPr>
          <p:cNvCxnSpPr>
            <a:stCxn id="8" idx="1"/>
          </p:cNvCxnSpPr>
          <p:nvPr/>
        </p:nvCxnSpPr>
        <p:spPr>
          <a:xfrm flipH="1">
            <a:off x="1514141" y="4164184"/>
            <a:ext cx="197643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EC3B823-5BA6-457B-A1DD-8C5C479CE0CF}"/>
              </a:ext>
            </a:extLst>
          </p:cNvPr>
          <p:cNvCxnSpPr/>
          <p:nvPr/>
        </p:nvCxnSpPr>
        <p:spPr>
          <a:xfrm flipH="1">
            <a:off x="1514142" y="4411834"/>
            <a:ext cx="232409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6D2713-FB30-47B5-8EA2-BCBB722BCB12}"/>
              </a:ext>
            </a:extLst>
          </p:cNvPr>
          <p:cNvCxnSpPr/>
          <p:nvPr/>
        </p:nvCxnSpPr>
        <p:spPr>
          <a:xfrm flipH="1">
            <a:off x="1514140" y="4678364"/>
            <a:ext cx="232409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E62178-2CC9-4C5B-83D3-9CDA3EBEF2BA}"/>
              </a:ext>
            </a:extLst>
          </p:cNvPr>
          <p:cNvSpPr txBox="1"/>
          <p:nvPr/>
        </p:nvSpPr>
        <p:spPr>
          <a:xfrm>
            <a:off x="5555668" y="4535659"/>
            <a:ext cx="348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(This is not transformer.)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31F4AC-C0B1-4E76-BCA7-7E7B37EFFD04}"/>
              </a:ext>
            </a:extLst>
          </p:cNvPr>
          <p:cNvSpPr/>
          <p:nvPr/>
        </p:nvSpPr>
        <p:spPr>
          <a:xfrm>
            <a:off x="609599" y="1740071"/>
            <a:ext cx="78606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DD6906-051E-4DBF-B2C4-3C2EA3EE02F2}"/>
              </a:ext>
            </a:extLst>
          </p:cNvPr>
          <p:cNvSpPr txBox="1"/>
          <p:nvPr/>
        </p:nvSpPr>
        <p:spPr>
          <a:xfrm>
            <a:off x="4423445" y="218986"/>
            <a:ext cx="433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Listen, attend and spell: A neural network for large vocabulary conversational speech recognition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E95D33-9B4E-4241-A55A-2140DE0ED428}"/>
              </a:ext>
            </a:extLst>
          </p:cNvPr>
          <p:cNvSpPr txBox="1"/>
          <p:nvPr/>
        </p:nvSpPr>
        <p:spPr>
          <a:xfrm>
            <a:off x="4423445" y="1105699"/>
            <a:ext cx="475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https://ieeexplore.ieee.org/document/7472621</a:t>
            </a:r>
          </a:p>
        </p:txBody>
      </p:sp>
    </p:spTree>
    <p:extLst>
      <p:ext uri="{BB962C8B-B14F-4D97-AF65-F5344CB8AC3E}">
        <p14:creationId xmlns:p14="http://schemas.microsoft.com/office/powerpoint/2010/main" val="1255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0DB13-043F-4453-9DAA-BCFD799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</a:t>
            </a:r>
            <a:r>
              <a:rPr lang="zh-TW" altLang="en-US" dirty="0"/>
              <a:t> </a:t>
            </a:r>
            <a:r>
              <a:rPr lang="en-US" altLang="zh-TW" dirty="0"/>
              <a:t>Attention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2FDB93-626F-4C4C-890E-C9D898CB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8E2106-69EB-470F-9EB8-97E0D9DB72D6}"/>
              </a:ext>
            </a:extLst>
          </p:cNvPr>
          <p:cNvSpPr txBox="1"/>
          <p:nvPr/>
        </p:nvSpPr>
        <p:spPr>
          <a:xfrm>
            <a:off x="692368" y="1350274"/>
            <a:ext cx="3783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</a:p>
          <a:p>
            <a:r>
              <a:rPr lang="zh-TW" altLang="en-US" dirty="0"/>
              <a:t>https://arxiv.org/abs/2005.08081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F7D14E-E7EC-4E32-B3EC-CC783B10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44" y="415900"/>
            <a:ext cx="2695975" cy="28034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5CE990-C2FC-4473-ABB8-DFD8C7943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" y="3546868"/>
            <a:ext cx="8943474" cy="25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B9011-725F-436B-92EC-47A363FB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Hokkien</a:t>
            </a:r>
            <a:r>
              <a:rPr lang="en-US" altLang="zh-TW" dirty="0"/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E32365-FA18-48F8-A03D-855490A17A62}"/>
              </a:ext>
            </a:extLst>
          </p:cNvPr>
          <p:cNvSpPr txBox="1"/>
          <p:nvPr/>
        </p:nvSpPr>
        <p:spPr>
          <a:xfrm>
            <a:off x="246050" y="2312082"/>
            <a:ext cx="287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of </a:t>
            </a:r>
            <a:r>
              <a:rPr lang="en-US" altLang="zh-TW" sz="2400" dirty="0" err="1"/>
              <a:t>Hokkien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258D3E6-3CD1-402A-A716-98786AE3DACB}"/>
              </a:ext>
            </a:extLst>
          </p:cNvPr>
          <p:cNvSpPr/>
          <p:nvPr/>
        </p:nvSpPr>
        <p:spPr>
          <a:xfrm>
            <a:off x="3422847" y="1539976"/>
            <a:ext cx="1781174" cy="10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Recognition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D43847-E8EA-4CD0-A960-11F19A9EACE9}"/>
              </a:ext>
            </a:extLst>
          </p:cNvPr>
          <p:cNvSpPr txBox="1"/>
          <p:nvPr/>
        </p:nvSpPr>
        <p:spPr>
          <a:xfrm>
            <a:off x="5879378" y="1838104"/>
            <a:ext cx="23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母湯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631A72F-CCBD-44A8-B091-9C43C3D7EAC8}"/>
              </a:ext>
            </a:extLst>
          </p:cNvPr>
          <p:cNvSpPr/>
          <p:nvPr/>
        </p:nvSpPr>
        <p:spPr>
          <a:xfrm>
            <a:off x="3438231" y="3190200"/>
            <a:ext cx="1781174" cy="10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  <a:ea typeface="微軟正黑體" panose="020B0604030504040204" pitchFamily="34" charset="-120"/>
              </a:rPr>
              <a:t>Speech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  <a:ea typeface="微軟正黑體" panose="020B0604030504040204" pitchFamily="34" charset="-120"/>
              </a:rPr>
              <a:t>Translation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A37ED6-988A-4B2C-9F6B-6DFEAEEA3A63}"/>
              </a:ext>
            </a:extLst>
          </p:cNvPr>
          <p:cNvSpPr txBox="1"/>
          <p:nvPr/>
        </p:nvSpPr>
        <p:spPr>
          <a:xfrm>
            <a:off x="5837384" y="3488328"/>
            <a:ext cx="23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4138DC2-A9DD-4933-899F-347291ED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18" y="885586"/>
            <a:ext cx="1653666" cy="17815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ACE1267-1FA1-46AB-8AF4-6BF24F67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18" y="2792222"/>
            <a:ext cx="1669050" cy="172499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1EE8B034-3154-4B5D-B450-47598AB094BF}"/>
              </a:ext>
            </a:extLst>
          </p:cNvPr>
          <p:cNvSpPr txBox="1"/>
          <p:nvPr/>
        </p:nvSpPr>
        <p:spPr>
          <a:xfrm>
            <a:off x="7417872" y="2122203"/>
            <a:ext cx="15457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???????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E633FB-3D3B-421E-92FE-200B36FBB72C}"/>
              </a:ext>
            </a:extLst>
          </p:cNvPr>
          <p:cNvSpPr/>
          <p:nvPr/>
        </p:nvSpPr>
        <p:spPr>
          <a:xfrm>
            <a:off x="555929" y="4992740"/>
            <a:ext cx="5162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  <a:buClr>
                <a:srgbClr val="695D46"/>
              </a:buClr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Local soap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 operas on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YouTube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</a:rPr>
              <a:t>Speech of </a:t>
            </a:r>
            <a:r>
              <a:rPr lang="en-US" altLang="zh-TW" sz="2400" dirty="0" err="1"/>
              <a:t>Hokkien</a:t>
            </a:r>
            <a:r>
              <a:rPr lang="en-US" altLang="zh-TW" sz="2400" dirty="0"/>
              <a:t>, Chinese subtitle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0444F3-A5FC-4B17-9380-D20BCA0A661B}"/>
              </a:ext>
            </a:extLst>
          </p:cNvPr>
          <p:cNvSpPr/>
          <p:nvPr/>
        </p:nvSpPr>
        <p:spPr>
          <a:xfrm>
            <a:off x="555930" y="5933898"/>
            <a:ext cx="5162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95D46"/>
              </a:buClr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Using 1500 hours of data for training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9094B6D-0F7B-4ECC-A4F9-473665D4106E}"/>
              </a:ext>
            </a:extLst>
          </p:cNvPr>
          <p:cNvCxnSpPr>
            <a:cxnSpLocks/>
          </p:cNvCxnSpPr>
          <p:nvPr/>
        </p:nvCxnSpPr>
        <p:spPr>
          <a:xfrm>
            <a:off x="2887426" y="2059109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6380210-C5AB-4FFE-85EB-D37A9FA53952}"/>
              </a:ext>
            </a:extLst>
          </p:cNvPr>
          <p:cNvCxnSpPr>
            <a:cxnSpLocks/>
          </p:cNvCxnSpPr>
          <p:nvPr/>
        </p:nvCxnSpPr>
        <p:spPr>
          <a:xfrm>
            <a:off x="5312371" y="205910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568E8BE-2C42-4E45-8F2F-BA4DC62E4ED5}"/>
              </a:ext>
            </a:extLst>
          </p:cNvPr>
          <p:cNvCxnSpPr>
            <a:cxnSpLocks/>
          </p:cNvCxnSpPr>
          <p:nvPr/>
        </p:nvCxnSpPr>
        <p:spPr>
          <a:xfrm>
            <a:off x="2776302" y="3706480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D50099-97A5-40A2-8830-C4A28D4D8A8F}"/>
              </a:ext>
            </a:extLst>
          </p:cNvPr>
          <p:cNvCxnSpPr>
            <a:cxnSpLocks/>
          </p:cNvCxnSpPr>
          <p:nvPr/>
        </p:nvCxnSpPr>
        <p:spPr>
          <a:xfrm>
            <a:off x="5219405" y="3690046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106">
            <a:extLst>
              <a:ext uri="{FF2B5EF4-FFF2-40B4-BE49-F238E27FC236}">
                <a16:creationId xmlns:a16="http://schemas.microsoft.com/office/drawing/2014/main" id="{81109E7C-DB20-41A5-8E6A-FF339000D4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3182" y="1820332"/>
            <a:ext cx="1966517" cy="587646"/>
            <a:chOff x="467932" y="3914400"/>
            <a:chExt cx="2909888" cy="576263"/>
          </a:xfrm>
        </p:grpSpPr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1BC9D517-CF5D-449A-B772-84ABFDF18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9">
              <a:extLst>
                <a:ext uri="{FF2B5EF4-FFF2-40B4-BE49-F238E27FC236}">
                  <a16:creationId xmlns:a16="http://schemas.microsoft.com/office/drawing/2014/main" id="{4E938CD2-8906-4FA1-A86F-8D653F952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BCD4337-50B3-4AEA-8F28-171A2BEC7F0C}"/>
              </a:ext>
            </a:extLst>
          </p:cNvPr>
          <p:cNvSpPr txBox="1"/>
          <p:nvPr/>
        </p:nvSpPr>
        <p:spPr>
          <a:xfrm>
            <a:off x="246050" y="3858164"/>
            <a:ext cx="287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of </a:t>
            </a:r>
            <a:r>
              <a:rPr lang="en-US" altLang="zh-TW" sz="2400" dirty="0" err="1"/>
              <a:t>Hokkien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106">
            <a:extLst>
              <a:ext uri="{FF2B5EF4-FFF2-40B4-BE49-F238E27FC236}">
                <a16:creationId xmlns:a16="http://schemas.microsoft.com/office/drawing/2014/main" id="{D315FC4A-E0A9-4E41-8F14-F24E8D9A0E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3182" y="3366414"/>
            <a:ext cx="1966517" cy="587646"/>
            <a:chOff x="467932" y="3914400"/>
            <a:chExt cx="2909888" cy="576263"/>
          </a:xfrm>
        </p:grpSpPr>
        <p:pic>
          <p:nvPicPr>
            <p:cNvPr id="35" name="Picture 9">
              <a:extLst>
                <a:ext uri="{FF2B5EF4-FFF2-40B4-BE49-F238E27FC236}">
                  <a16:creationId xmlns:a16="http://schemas.microsoft.com/office/drawing/2014/main" id="{5C71FD8B-62A2-4E18-8D3F-D90C8FD9E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9">
              <a:extLst>
                <a:ext uri="{FF2B5EF4-FFF2-40B4-BE49-F238E27FC236}">
                  <a16:creationId xmlns:a16="http://schemas.microsoft.com/office/drawing/2014/main" id="{17B67C59-CCAD-406D-AA3D-AE222952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577161B0-D766-4CD9-B0C6-BDC6BA08D0A7}"/>
              </a:ext>
            </a:extLst>
          </p:cNvPr>
          <p:cNvCxnSpPr>
            <a:cxnSpLocks/>
          </p:cNvCxnSpPr>
          <p:nvPr/>
        </p:nvCxnSpPr>
        <p:spPr>
          <a:xfrm>
            <a:off x="1552183" y="4517218"/>
            <a:ext cx="477718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7E1DFA0-3057-43F9-BE0B-D64B14BE17F3}"/>
              </a:ext>
            </a:extLst>
          </p:cNvPr>
          <p:cNvCxnSpPr>
            <a:cxnSpLocks/>
          </p:cNvCxnSpPr>
          <p:nvPr/>
        </p:nvCxnSpPr>
        <p:spPr>
          <a:xfrm>
            <a:off x="2649699" y="4511656"/>
            <a:ext cx="0" cy="50966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911C589-AF15-48F5-8B23-0414472B1BF8}"/>
              </a:ext>
            </a:extLst>
          </p:cNvPr>
          <p:cNvCxnSpPr>
            <a:cxnSpLocks/>
          </p:cNvCxnSpPr>
          <p:nvPr/>
        </p:nvCxnSpPr>
        <p:spPr>
          <a:xfrm>
            <a:off x="1552183" y="4260098"/>
            <a:ext cx="0" cy="251558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CAA6C7-3661-4A21-A27D-82C4695F51C9}"/>
              </a:ext>
            </a:extLst>
          </p:cNvPr>
          <p:cNvCxnSpPr>
            <a:cxnSpLocks/>
          </p:cNvCxnSpPr>
          <p:nvPr/>
        </p:nvCxnSpPr>
        <p:spPr>
          <a:xfrm>
            <a:off x="6328971" y="3963217"/>
            <a:ext cx="0" cy="54843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2BDCC1-9F91-46CF-BBF1-4767454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5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25" grpId="0" animBg="1"/>
      <p:bldP spid="23" grpId="0"/>
      <p:bldP spid="2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Training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341827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C45B0A-A6CF-491E-84C7-D307605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&lt;BOS&gt;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8" name="表格 52">
            <a:extLst>
              <a:ext uri="{FF2B5EF4-FFF2-40B4-BE49-F238E27FC236}">
                <a16:creationId xmlns:a16="http://schemas.microsoft.com/office/drawing/2014/main" id="{E3C4B46F-8664-4F81-977F-12BCFED37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59658"/>
              </p:ext>
            </p:extLst>
          </p:nvPr>
        </p:nvGraphicFramePr>
        <p:xfrm>
          <a:off x="628650" y="111144"/>
          <a:ext cx="2120444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60222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60222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I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love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machine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learning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DD81CA5-3EDF-49CD-97DB-D9E6F0796916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507542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2ED58C30-A196-434F-88B8-C446B0C3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2866"/>
              </p:ext>
            </p:extLst>
          </p:nvPr>
        </p:nvGraphicFramePr>
        <p:xfrm>
          <a:off x="4585457" y="1106666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I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love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machine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learning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FC7761-DF53-4769-8697-2D10C7A423F0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EC515A28-58CC-4D49-B832-9C7A6A1F8F68}"/>
              </a:ext>
            </a:extLst>
          </p:cNvPr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7E929EA-FFFA-44C5-BBAF-D4E1B0D868FD}"/>
              </a:ext>
            </a:extLst>
          </p:cNvPr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Size 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BCB51FB-FA95-4F44-B768-85F3A87E4CDB}"/>
              </a:ext>
            </a:extLst>
          </p:cNvPr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(common characters)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72A3706-C1A9-4273-B12D-8A9ADD15212E}"/>
              </a:ext>
            </a:extLst>
          </p:cNvPr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distribution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AA888BD2-B440-46A5-ACB9-7972F7F667F2}"/>
              </a:ext>
            </a:extLst>
          </p:cNvPr>
          <p:cNvGrpSpPr/>
          <p:nvPr/>
        </p:nvGrpSpPr>
        <p:grpSpPr>
          <a:xfrm>
            <a:off x="3374717" y="1195839"/>
            <a:ext cx="239580" cy="720000"/>
            <a:chOff x="3445729" y="5741259"/>
            <a:chExt cx="239580" cy="720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29FE61-F3A4-4A77-A7E0-8DA95759708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F7F5487-B095-4136-9886-51B67599C142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3B98AF9-DFF9-4153-935F-1CD6032B4080}"/>
              </a:ext>
            </a:extLst>
          </p:cNvPr>
          <p:cNvSpPr txBox="1"/>
          <p:nvPr/>
        </p:nvSpPr>
        <p:spPr>
          <a:xfrm>
            <a:off x="2967649" y="80088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706EDCD-59A9-420F-997A-BEC2C3ABFC47}"/>
              </a:ext>
            </a:extLst>
          </p:cNvPr>
          <p:cNvCxnSpPr>
            <a:cxnSpLocks/>
          </p:cNvCxnSpPr>
          <p:nvPr/>
        </p:nvCxnSpPr>
        <p:spPr>
          <a:xfrm flipH="1">
            <a:off x="2796211" y="1557186"/>
            <a:ext cx="53917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DA7C6F5-741B-45B1-B2C8-F4BC17C035C8}"/>
              </a:ext>
            </a:extLst>
          </p:cNvPr>
          <p:cNvSpPr txBox="1"/>
          <p:nvPr/>
        </p:nvSpPr>
        <p:spPr>
          <a:xfrm>
            <a:off x="2902996" y="31259"/>
            <a:ext cx="122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Ground truth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8718E0E-0234-44E6-A2D2-512DD2DAC9BE}"/>
              </a:ext>
            </a:extLst>
          </p:cNvPr>
          <p:cNvSpPr txBox="1"/>
          <p:nvPr/>
        </p:nvSpPr>
        <p:spPr>
          <a:xfrm>
            <a:off x="153847" y="19637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BB087E0-8CD6-4C40-8688-B5B030E9869D}"/>
              </a:ext>
            </a:extLst>
          </p:cNvPr>
          <p:cNvSpPr txBox="1"/>
          <p:nvPr/>
        </p:nvSpPr>
        <p:spPr>
          <a:xfrm>
            <a:off x="-94994" y="6231521"/>
            <a:ext cx="34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E12530-FFFA-400B-9C1E-05A9E472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CDE2C7-169A-4081-9E9A-515B74499C59}"/>
              </a:ext>
            </a:extLst>
          </p:cNvPr>
          <p:cNvGrpSpPr/>
          <p:nvPr/>
        </p:nvGrpSpPr>
        <p:grpSpPr>
          <a:xfrm>
            <a:off x="3000880" y="2532296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7CBCEBD-75DA-43C9-8246-F8A56DA65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DA3E1C6-5B4A-40BC-B05B-D9D9BA6F2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ECB5E1C-AA4E-4A16-9B8F-FCCA0C0D083D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&lt;BOS&gt;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4D0E34-5153-4437-8B5F-816B42B63449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0B380EB-5473-481E-B317-A2B73B105802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82F500-0E3D-4900-99CB-2A24B692856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C074D3E-496C-4645-8B24-A15B870BF12B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DD81CA5-3EDF-49CD-97DB-D9E6F0796916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507542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3DBDE9-2E53-4238-A6C9-01FD30848BE2}"/>
              </a:ext>
            </a:extLst>
          </p:cNvPr>
          <p:cNvSpPr txBox="1"/>
          <p:nvPr/>
        </p:nvSpPr>
        <p:spPr>
          <a:xfrm>
            <a:off x="153847" y="19637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895BD51-9DED-41FF-967F-8E3A3A3E58A9}"/>
              </a:ext>
            </a:extLst>
          </p:cNvPr>
          <p:cNvGrpSpPr/>
          <p:nvPr/>
        </p:nvGrpSpPr>
        <p:grpSpPr>
          <a:xfrm>
            <a:off x="4112336" y="2543340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C07B6B52-ACC0-4067-AA4A-53CD5194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051E4D-87B6-4CDC-9AFE-DC264C562675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A16ACAF-8D45-46D8-A000-03A7746FB5B9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F3510B88-FCFD-4AEA-99B7-AEEC37CFA739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46940D-A4FB-4BA4-9101-ACF1B68BE370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E708E9E8-DFA1-4559-B80A-6D4A514BEA23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A616149-0429-4851-AFDF-BBA293E83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5023EFF-728C-445D-BF76-DEB266FFE12A}"/>
              </a:ext>
            </a:extLst>
          </p:cNvPr>
          <p:cNvGrpSpPr/>
          <p:nvPr/>
        </p:nvGrpSpPr>
        <p:grpSpPr>
          <a:xfrm>
            <a:off x="3374717" y="1195839"/>
            <a:ext cx="239580" cy="720000"/>
            <a:chOff x="3445729" y="5741259"/>
            <a:chExt cx="239580" cy="72000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07D7C4C-4FDE-4D38-ACFE-66B09503750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3DDC469E-0E11-41A8-9C88-B9F177AA68B4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09C8648-44B7-4B85-91C6-3652E7FD5C0A}"/>
              </a:ext>
            </a:extLst>
          </p:cNvPr>
          <p:cNvSpPr txBox="1"/>
          <p:nvPr/>
        </p:nvSpPr>
        <p:spPr>
          <a:xfrm>
            <a:off x="2979250" y="7838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1500AB3-F5DE-4698-BB7B-7D1DFC50571D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1653B8B0-C1CF-4E4D-AC9D-8ED172601D30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C6E69FB-8A6A-478E-8970-5CFC77F569A3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3636030-738C-4A61-B0C6-544B544CF244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DC28C9F-ECAE-42C4-8E87-C3DC4BD84D7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BBEE436A-BD0D-497B-86A1-BD4B4E42F40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055B397-6002-4F18-89ED-CAE6C5DBBD4B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12D4E4F-8ABD-48E5-8348-EFE2B1FCAB42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9ED1C7C9-4B4D-4FD0-9197-5C18695F5003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F4A0650-963F-4958-979A-C1CB9E1DDD09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55DB388-B758-43EA-869E-5D0CDE606EFD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478F170-C7F4-4152-B92C-9C8BC9B21DA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15D39199-C3BB-4DBC-A05A-13659717CEB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C1264C2-AFBE-4084-8BDB-BC9D37F88325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C46D8F5-817F-43A7-8C60-5779749B5315}"/>
              </a:ext>
            </a:extLst>
          </p:cNvPr>
          <p:cNvCxnSpPr>
            <a:cxnSpLocks/>
          </p:cNvCxnSpPr>
          <p:nvPr/>
        </p:nvCxnSpPr>
        <p:spPr>
          <a:xfrm flipH="1">
            <a:off x="4627593" y="20008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F47FB3B5-0643-4F6D-B329-2496F884B4A6}"/>
              </a:ext>
            </a:extLst>
          </p:cNvPr>
          <p:cNvCxnSpPr>
            <a:cxnSpLocks/>
          </p:cNvCxnSpPr>
          <p:nvPr/>
        </p:nvCxnSpPr>
        <p:spPr>
          <a:xfrm flipH="1">
            <a:off x="5747209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8D2FC6BF-EF09-4271-B37D-37DCFF09963A}"/>
              </a:ext>
            </a:extLst>
          </p:cNvPr>
          <p:cNvCxnSpPr>
            <a:cxnSpLocks/>
          </p:cNvCxnSpPr>
          <p:nvPr/>
        </p:nvCxnSpPr>
        <p:spPr>
          <a:xfrm flipH="1">
            <a:off x="6858666" y="20008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198FBC5B-063F-4171-8168-F9635CBBA6B5}"/>
              </a:ext>
            </a:extLst>
          </p:cNvPr>
          <p:cNvGrpSpPr/>
          <p:nvPr/>
        </p:nvGrpSpPr>
        <p:grpSpPr>
          <a:xfrm>
            <a:off x="4516162" y="1243758"/>
            <a:ext cx="239580" cy="720000"/>
            <a:chOff x="3445729" y="5741259"/>
            <a:chExt cx="239580" cy="72000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F93077F-00B9-4023-91E0-CEE007D3DC5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51A2BB40-B491-4081-BF40-25F3BBC170EB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F6C53133-617F-469E-8F74-D4AEA08DD38E}"/>
              </a:ext>
            </a:extLst>
          </p:cNvPr>
          <p:cNvGrpSpPr/>
          <p:nvPr/>
        </p:nvGrpSpPr>
        <p:grpSpPr>
          <a:xfrm>
            <a:off x="5620278" y="1215311"/>
            <a:ext cx="239580" cy="720000"/>
            <a:chOff x="3445729" y="5741259"/>
            <a:chExt cx="239580" cy="720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EAEA6E5-0C12-41C0-B6BB-72BB9C10D76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9AA149AD-FF4B-44D0-82F7-7C9E3B3229EB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BFAC780-C29B-4E9A-B827-C089F8EE80A7}"/>
              </a:ext>
            </a:extLst>
          </p:cNvPr>
          <p:cNvGrpSpPr/>
          <p:nvPr/>
        </p:nvGrpSpPr>
        <p:grpSpPr>
          <a:xfrm>
            <a:off x="6730716" y="1215311"/>
            <a:ext cx="239580" cy="736290"/>
            <a:chOff x="3445729" y="5741259"/>
            <a:chExt cx="239580" cy="73629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DC5D567-E3AF-4B7F-9735-97FB3F40B8CA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78D2C3F-C1FF-4380-843F-489EBB47B44C}"/>
                </a:ext>
              </a:extLst>
            </p:cNvPr>
            <p:cNvSpPr/>
            <p:nvPr/>
          </p:nvSpPr>
          <p:spPr>
            <a:xfrm>
              <a:off x="3483679" y="629754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02C3A4B4-1343-4267-B42F-54FAD141B727}"/>
              </a:ext>
            </a:extLst>
          </p:cNvPr>
          <p:cNvSpPr txBox="1"/>
          <p:nvPr/>
        </p:nvSpPr>
        <p:spPr>
          <a:xfrm>
            <a:off x="4112336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E4A54F-C060-4A3F-9845-A8624E98517C}"/>
              </a:ext>
            </a:extLst>
          </p:cNvPr>
          <p:cNvSpPr txBox="1"/>
          <p:nvPr/>
        </p:nvSpPr>
        <p:spPr>
          <a:xfrm>
            <a:off x="5223792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5871C06-4369-4CE4-9213-08B962BF210D}"/>
              </a:ext>
            </a:extLst>
          </p:cNvPr>
          <p:cNvSpPr txBox="1"/>
          <p:nvPr/>
        </p:nvSpPr>
        <p:spPr>
          <a:xfrm>
            <a:off x="6326876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F39B6A-C7A7-4504-ADCF-A7A3D31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C4035FC-A216-463A-8FB6-BBE8151C0202}"/>
              </a:ext>
            </a:extLst>
          </p:cNvPr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altLang="zh-TW" dirty="0"/>
              <a:t>learning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AEB0660-50F5-4713-B0CB-ED9DDB8898FE}"/>
              </a:ext>
            </a:extLst>
          </p:cNvPr>
          <p:cNvCxnSpPr>
            <a:cxnSpLocks/>
          </p:cNvCxnSpPr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022BA32-9139-40D8-9679-7F11032EE93D}"/>
              </a:ext>
            </a:extLst>
          </p:cNvPr>
          <p:cNvCxnSpPr>
            <a:cxnSpLocks/>
          </p:cNvCxnSpPr>
          <p:nvPr/>
        </p:nvCxnSpPr>
        <p:spPr>
          <a:xfrm flipV="1">
            <a:off x="7935520" y="330187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1619F50A-3856-44BB-872D-C4B9575898D7}"/>
              </a:ext>
            </a:extLst>
          </p:cNvPr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7885533-C1C4-4518-ADC6-C7D515B043FA}"/>
              </a:ext>
            </a:extLst>
          </p:cNvPr>
          <p:cNvGrpSpPr/>
          <p:nvPr/>
        </p:nvGrpSpPr>
        <p:grpSpPr>
          <a:xfrm>
            <a:off x="7807570" y="5466092"/>
            <a:ext cx="239580" cy="720000"/>
            <a:chOff x="3445729" y="5741259"/>
            <a:chExt cx="239580" cy="72000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8B3366E-46DF-4E6B-8D93-EBD9E45F8B9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A4EC1B93-7BC1-4B54-85CB-AC3C14AEB9A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903677CF-F377-4F51-BF68-553620583FD6}"/>
              </a:ext>
            </a:extLst>
          </p:cNvPr>
          <p:cNvCxnSpPr>
            <a:cxnSpLocks/>
          </p:cNvCxnSpPr>
          <p:nvPr/>
        </p:nvCxnSpPr>
        <p:spPr>
          <a:xfrm flipH="1">
            <a:off x="7927360" y="20008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DE8993-0785-48AB-A225-77F1513FE79A}"/>
              </a:ext>
            </a:extLst>
          </p:cNvPr>
          <p:cNvGrpSpPr/>
          <p:nvPr/>
        </p:nvGrpSpPr>
        <p:grpSpPr>
          <a:xfrm>
            <a:off x="7785940" y="1243758"/>
            <a:ext cx="239580" cy="720000"/>
            <a:chOff x="7865930" y="1110598"/>
            <a:chExt cx="239580" cy="72000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9C8B9A66-6323-4B96-9AFD-5001E929488E}"/>
                </a:ext>
              </a:extLst>
            </p:cNvPr>
            <p:cNvSpPr/>
            <p:nvPr/>
          </p:nvSpPr>
          <p:spPr>
            <a:xfrm>
              <a:off x="7865930" y="1110598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FA4DE506-714B-4BD5-BE84-78C33AD60318}"/>
                </a:ext>
              </a:extLst>
            </p:cNvPr>
            <p:cNvSpPr/>
            <p:nvPr/>
          </p:nvSpPr>
          <p:spPr>
            <a:xfrm>
              <a:off x="7903880" y="15489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0D5DEF3E-A783-441D-88DA-7CCCD472822C}"/>
              </a:ext>
            </a:extLst>
          </p:cNvPr>
          <p:cNvSpPr txBox="1"/>
          <p:nvPr/>
        </p:nvSpPr>
        <p:spPr>
          <a:xfrm>
            <a:off x="7398633" y="7838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&lt;EOS&gt;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7B8F5E2-27D9-4BBA-8C9A-6114057E35A8}"/>
              </a:ext>
            </a:extLst>
          </p:cNvPr>
          <p:cNvSpPr/>
          <p:nvPr/>
        </p:nvSpPr>
        <p:spPr>
          <a:xfrm>
            <a:off x="4324129" y="6183900"/>
            <a:ext cx="3843130" cy="339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8776392-5A9E-4D5E-95B6-99DC5A439141}"/>
              </a:ext>
            </a:extLst>
          </p:cNvPr>
          <p:cNvSpPr/>
          <p:nvPr/>
        </p:nvSpPr>
        <p:spPr>
          <a:xfrm>
            <a:off x="4633899" y="5683168"/>
            <a:ext cx="3258820" cy="476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89AFD3-F3A7-4033-A9AC-726754398CAF}"/>
              </a:ext>
            </a:extLst>
          </p:cNvPr>
          <p:cNvSpPr txBox="1"/>
          <p:nvPr/>
        </p:nvSpPr>
        <p:spPr>
          <a:xfrm>
            <a:off x="328330" y="172279"/>
            <a:ext cx="76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/>
              <a:t>Teacher Forcing</a:t>
            </a:r>
            <a:r>
              <a:rPr lang="en-US" altLang="zh-TW" sz="2800" dirty="0"/>
              <a:t>: using the ground truth as input.</a:t>
            </a:r>
            <a:endParaRPr lang="zh-TW" altLang="en-US" sz="2800" dirty="0"/>
          </a:p>
        </p:txBody>
      </p:sp>
      <p:sp>
        <p:nvSpPr>
          <p:cNvPr id="10" name="文字方塊 67">
            <a:extLst>
              <a:ext uri="{FF2B5EF4-FFF2-40B4-BE49-F238E27FC236}">
                <a16:creationId xmlns:a16="http://schemas.microsoft.com/office/drawing/2014/main" id="{E87E27B0-A61D-78CE-0744-730B63C174EA}"/>
              </a:ext>
            </a:extLst>
          </p:cNvPr>
          <p:cNvSpPr txBox="1"/>
          <p:nvPr/>
        </p:nvSpPr>
        <p:spPr>
          <a:xfrm>
            <a:off x="-94994" y="6231521"/>
            <a:ext cx="34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love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3" grpId="0"/>
      <p:bldP spid="122" grpId="0"/>
      <p:bldP spid="123" grpId="0"/>
      <p:bldP spid="124" grpId="0"/>
      <p:bldP spid="138" grpId="0"/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Tips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C45B0A-A6CF-491E-84C7-D307605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E7D4A-7B99-4F9B-9C7F-3AECE8C25A3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5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187D4-6D57-42E9-A11D-B8B3418D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Mechanism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EF085A-9B15-418B-8CC6-9973761B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6B9EB3-CC40-4D09-9AE1-B1A70A6D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" y="2566171"/>
            <a:ext cx="8509635" cy="13789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FA50C7-B20C-4041-A496-666D9EE0B808}"/>
              </a:ext>
            </a:extLst>
          </p:cNvPr>
          <p:cNvSpPr txBox="1"/>
          <p:nvPr/>
        </p:nvSpPr>
        <p:spPr>
          <a:xfrm>
            <a:off x="375284" y="1749694"/>
            <a:ext cx="341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 Translation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21BD05-6B52-4F4C-ACA3-D08FC758F8FF}"/>
              </a:ext>
            </a:extLst>
          </p:cNvPr>
          <p:cNvSpPr txBox="1"/>
          <p:nvPr/>
        </p:nvSpPr>
        <p:spPr>
          <a:xfrm>
            <a:off x="375284" y="424059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Chat-bot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9F67E2-5CFD-41E8-AC9C-02371D83A12A}"/>
              </a:ext>
            </a:extLst>
          </p:cNvPr>
          <p:cNvSpPr txBox="1"/>
          <p:nvPr/>
        </p:nvSpPr>
        <p:spPr>
          <a:xfrm>
            <a:off x="2562678" y="4763812"/>
            <a:ext cx="564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User: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Hello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，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 am Siri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1C405-FC89-49F2-9173-0E814666F03C}"/>
              </a:ext>
            </a:extLst>
          </p:cNvPr>
          <p:cNvSpPr txBox="1"/>
          <p:nvPr/>
        </p:nvSpPr>
        <p:spPr>
          <a:xfrm>
            <a:off x="1996621" y="5702984"/>
            <a:ext cx="71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Machine: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Siri, hello, nice to meet you.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9881E6-9B78-441C-B839-5481424A4ADC}"/>
              </a:ext>
            </a:extLst>
          </p:cNvPr>
          <p:cNvSpPr/>
          <p:nvPr/>
        </p:nvSpPr>
        <p:spPr>
          <a:xfrm>
            <a:off x="5323115" y="4763812"/>
            <a:ext cx="662050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9FDAAD-90F2-45F0-B65D-8809F47DB81C}"/>
              </a:ext>
            </a:extLst>
          </p:cNvPr>
          <p:cNvSpPr/>
          <p:nvPr/>
        </p:nvSpPr>
        <p:spPr>
          <a:xfrm>
            <a:off x="3462564" y="5702984"/>
            <a:ext cx="503794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18F963C-B7B7-4B5D-8D2A-208196028AA3}"/>
              </a:ext>
            </a:extLst>
          </p:cNvPr>
          <p:cNvCxnSpPr/>
          <p:nvPr/>
        </p:nvCxnSpPr>
        <p:spPr>
          <a:xfrm flipH="1">
            <a:off x="4246335" y="5287032"/>
            <a:ext cx="1632858" cy="41595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D6E28-D1C4-4956-98A0-8F008471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Mechanism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3C416F-2621-454E-AE01-FAB7F420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2" y="1998117"/>
            <a:ext cx="7994337" cy="44962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EFADE1-9C33-4C87-B0D1-473993A20036}"/>
              </a:ext>
            </a:extLst>
          </p:cNvPr>
          <p:cNvSpPr/>
          <p:nvPr/>
        </p:nvSpPr>
        <p:spPr>
          <a:xfrm>
            <a:off x="5516973" y="1514237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https://arxiv.org/abs/1704.04368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0D8FEC-68AB-4E15-9402-A6DD5A4B6500}"/>
              </a:ext>
            </a:extLst>
          </p:cNvPr>
          <p:cNvSpPr txBox="1"/>
          <p:nvPr/>
        </p:nvSpPr>
        <p:spPr>
          <a:xfrm>
            <a:off x="628650" y="1883569"/>
            <a:ext cx="25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Summarization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Mechanism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45B3DF-FD2E-4303-82B6-B1C83A93E3DF}"/>
              </a:ext>
            </a:extLst>
          </p:cNvPr>
          <p:cNvSpPr txBox="1"/>
          <p:nvPr/>
        </p:nvSpPr>
        <p:spPr>
          <a:xfrm>
            <a:off x="890649" y="3013501"/>
            <a:ext cx="647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Incorporating Copying Mechanism in Sequence-to-Sequence Learning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70D649-EEC1-4CEA-BACA-06409B150509}"/>
              </a:ext>
            </a:extLst>
          </p:cNvPr>
          <p:cNvSpPr txBox="1"/>
          <p:nvPr/>
        </p:nvSpPr>
        <p:spPr>
          <a:xfrm>
            <a:off x="4572000" y="4239745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https://arxiv.org/abs/1603.06393</a:t>
            </a:r>
          </a:p>
        </p:txBody>
      </p:sp>
    </p:spTree>
    <p:extLst>
      <p:ext uri="{BB962C8B-B14F-4D97-AF65-F5344CB8AC3E}">
        <p14:creationId xmlns:p14="http://schemas.microsoft.com/office/powerpoint/2010/main" val="2471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8E116-2D41-4922-9BA0-1897610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Guided Attention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8758B39-DB30-44A0-B669-4E09CA1AF750}"/>
              </a:ext>
            </a:extLst>
          </p:cNvPr>
          <p:cNvGrpSpPr/>
          <p:nvPr/>
        </p:nvGrpSpPr>
        <p:grpSpPr>
          <a:xfrm>
            <a:off x="222315" y="3221805"/>
            <a:ext cx="2539421" cy="628776"/>
            <a:chOff x="920040" y="4112884"/>
            <a:chExt cx="2539421" cy="6287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B570BA2-42AE-43E3-BF74-1ECE926DF0C8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4CE6C0-6634-41EF-B95C-1FC45D358E22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64D1B72-6622-4781-BB73-0C3664FAA26F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9C72B6-AC11-4B81-B43B-ADC0901E892A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C70C9473-941A-4A3D-A2FA-84FB36E00512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C70C9473-941A-4A3D-A2FA-84FB36E00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903FB2C3-9322-440B-BA55-CFF9E1E50D57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903FB2C3-9322-440B-BA55-CFF9E1E50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5347330-0F6E-4200-B166-689183F4CD66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5347330-0F6E-4200-B166-689183F4C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F777B37-923A-4A78-B456-7D663B56B845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F777B37-923A-4A78-B456-7D663B56B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2743A62-CDB1-4676-953B-452FD412FC63}"/>
              </a:ext>
            </a:extLst>
          </p:cNvPr>
          <p:cNvGrpSpPr/>
          <p:nvPr/>
        </p:nvGrpSpPr>
        <p:grpSpPr>
          <a:xfrm>
            <a:off x="3335629" y="3244767"/>
            <a:ext cx="2539421" cy="628776"/>
            <a:chOff x="920040" y="4112884"/>
            <a:chExt cx="2539421" cy="6287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7C28379-3C28-429A-82C7-D940EBE413D5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3876586-09E3-46CB-A0C5-02E79E5129F5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B1DB25-3DD6-4330-9D94-2326F1D58908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334A9-6792-4CC6-AC26-14C87CBFAE64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AC09B64-A46F-4D6C-9CEB-94E1E36102A9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AC09B64-A46F-4D6C-9CEB-94E1E3610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0BBC4B7-A34C-4EAB-B91A-3C1636F3795A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0BBC4B7-A34C-4EAB-B91A-3C1636F37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E9A58EE-C853-4C78-826B-0AB21277E836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E9A58EE-C853-4C78-826B-0AB21277E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F8E2F6D0-7819-4714-89B1-46E44651E5A2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F8E2F6D0-7819-4714-89B1-46E44651E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C52FC84-D188-4FCD-A159-D6176DB45EED}"/>
              </a:ext>
            </a:extLst>
          </p:cNvPr>
          <p:cNvGrpSpPr/>
          <p:nvPr/>
        </p:nvGrpSpPr>
        <p:grpSpPr>
          <a:xfrm>
            <a:off x="6407597" y="3267729"/>
            <a:ext cx="2539421" cy="628776"/>
            <a:chOff x="920040" y="4112884"/>
            <a:chExt cx="2539421" cy="62877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C0C2A4-E773-4663-A297-2EBE5AC50575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593CA8-CB9B-41B9-8ED2-E03D31A82C98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A6259D-779B-4204-8AD2-BD0B909E5D1A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42C890E-86CF-4D07-ABF4-0B63642759F4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93AA206-8D03-4B1C-9BA3-BFB513EA9713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93AA206-8D03-4B1C-9BA3-BFB513EA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83649A9-7EA7-42E9-AF1C-BE299C757D08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83649A9-7EA7-42E9-AF1C-BE299C757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4CE4CD6-57A3-4E18-B22C-0E019C184CD6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4CE4CD6-57A3-4E18-B22C-0E019C184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5D1DB942-19A5-46B1-A568-22825012B06B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5D1DB942-19A5-46B1-A568-22825012B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3DCAF91-EEAB-4DB7-B793-3FFDF522A5F0}"/>
              </a:ext>
            </a:extLst>
          </p:cNvPr>
          <p:cNvGrpSpPr/>
          <p:nvPr/>
        </p:nvGrpSpPr>
        <p:grpSpPr>
          <a:xfrm>
            <a:off x="188975" y="5226859"/>
            <a:ext cx="2539421" cy="628776"/>
            <a:chOff x="920040" y="4112884"/>
            <a:chExt cx="2539421" cy="62877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7B6793-6A7A-4950-86FE-7E1715E68011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F16464-20A7-4C56-A274-C0D997C64C53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06B6113-236D-4491-85B6-E979D910A75E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9B2F39-FB34-44B8-93F8-8212211A4395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329B9D53-CC8D-4E09-8DBD-4A893E7F1310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329B9D53-CC8D-4E09-8DBD-4A893E7F1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DA5683C-6C18-4DF6-85C0-5DB8A656F6DF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DA5683C-6C18-4DF6-85C0-5DB8A656F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D206F585-D237-406F-924C-C2F4482DD6F7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D206F585-D237-406F-924C-C2F4482D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79478110-0D5F-4F2B-98A9-5E8B84B97912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79478110-0D5F-4F2B-98A9-5E8B84B9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07A684F-BD9A-4AB8-8474-D2CADC65DBAE}"/>
              </a:ext>
            </a:extLst>
          </p:cNvPr>
          <p:cNvGrpSpPr/>
          <p:nvPr/>
        </p:nvGrpSpPr>
        <p:grpSpPr>
          <a:xfrm>
            <a:off x="3302289" y="5249821"/>
            <a:ext cx="2539421" cy="628776"/>
            <a:chOff x="920040" y="4112884"/>
            <a:chExt cx="2539421" cy="6287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56ACB3-84FE-4046-84B9-759A634E4423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3C9E201-A8BD-4ADC-9DE2-FD58FF923A76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7151D3-0BD1-4511-B882-2899B385C9A1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A1BA64C-69B7-41F6-A819-5DBB47F27C5B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5A1B7627-E16F-48F4-AAD5-6600240AD1A7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5A1B7627-E16F-48F4-AAD5-6600240AD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D0059310-BA45-442F-A3D3-DA485EE8840B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D0059310-BA45-442F-A3D3-DA485EE88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37D171A0-4D21-4F9F-A4B3-0D0EFA4BE698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37D171A0-4D21-4F9F-A4B3-0D0EFA4BE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5764DA86-5DCB-47B4-B0CA-D7E6E533C7DF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5764DA86-5DCB-47B4-B0CA-D7E6E533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AA5A005-703A-4B11-A366-69E18A7E5FEF}"/>
              </a:ext>
            </a:extLst>
          </p:cNvPr>
          <p:cNvGrpSpPr/>
          <p:nvPr/>
        </p:nvGrpSpPr>
        <p:grpSpPr>
          <a:xfrm>
            <a:off x="6374257" y="5272783"/>
            <a:ext cx="2539421" cy="628776"/>
            <a:chOff x="920040" y="4112884"/>
            <a:chExt cx="2539421" cy="62877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88C3FD-9866-496B-8BD3-470C2B186972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00A015B-271C-4DD5-A80F-E105B8C09421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5DC8533-891A-4D3F-98D0-05218B1AB35D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DB97BC9-684B-4FA9-AD55-886BD21670C0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8F6BB72D-E2CD-4334-A5DF-15CB07B1D327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8F6BB72D-E2CD-4334-A5DF-15CB07B1D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1DAA057-3EDC-41C6-8695-DE87F8007B5D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1DAA057-3EDC-41C6-8695-DE87F800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ED022C16-AD63-43CB-84CB-1C4920B693F2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ED022C16-AD63-43CB-84CB-1C4920B69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63D61B4A-49CC-40B0-A6AA-E605367CAF85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63D61B4A-49CC-40B0-A6AA-E605367CA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07A7655-37CD-46B9-92F0-F9407DC3573B}"/>
              </a:ext>
            </a:extLst>
          </p:cNvPr>
          <p:cNvSpPr txBox="1"/>
          <p:nvPr/>
        </p:nvSpPr>
        <p:spPr>
          <a:xfrm>
            <a:off x="-74118" y="3843169"/>
            <a:ext cx="31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1st output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E98D93B-70BB-42F9-B430-D1AE8E93ED48}"/>
              </a:ext>
            </a:extLst>
          </p:cNvPr>
          <p:cNvSpPr txBox="1"/>
          <p:nvPr/>
        </p:nvSpPr>
        <p:spPr>
          <a:xfrm>
            <a:off x="3218026" y="3850398"/>
            <a:ext cx="28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2nd output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A2DEBCA-62A5-4611-B85D-F19FBF95F32D}"/>
              </a:ext>
            </a:extLst>
          </p:cNvPr>
          <p:cNvSpPr txBox="1"/>
          <p:nvPr/>
        </p:nvSpPr>
        <p:spPr>
          <a:xfrm>
            <a:off x="6331340" y="3843169"/>
            <a:ext cx="28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3rd output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2ED9F7C-60B6-4999-A6DD-1CBAF80C591F}"/>
              </a:ext>
            </a:extLst>
          </p:cNvPr>
          <p:cNvSpPr txBox="1"/>
          <p:nvPr/>
        </p:nvSpPr>
        <p:spPr>
          <a:xfrm>
            <a:off x="131078" y="5882952"/>
            <a:ext cx="27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1st output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B67533D-24C8-4D35-87F2-E2169347D99B}"/>
              </a:ext>
            </a:extLst>
          </p:cNvPr>
          <p:cNvSpPr txBox="1"/>
          <p:nvPr/>
        </p:nvSpPr>
        <p:spPr>
          <a:xfrm>
            <a:off x="3099087" y="5878230"/>
            <a:ext cx="28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2nd output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CBF1400-E1C4-4CDE-9607-2DEF7E3DCD2D}"/>
              </a:ext>
            </a:extLst>
          </p:cNvPr>
          <p:cNvSpPr txBox="1"/>
          <p:nvPr/>
        </p:nvSpPr>
        <p:spPr>
          <a:xfrm>
            <a:off x="6348800" y="5870818"/>
            <a:ext cx="27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3rd output</a:t>
            </a:r>
            <a:endParaRPr lang="zh-TW" altLang="en-US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291EE658-B485-48EF-9A97-EBD6A01AF036}"/>
              </a:ext>
            </a:extLst>
          </p:cNvPr>
          <p:cNvSpPr/>
          <p:nvPr/>
        </p:nvSpPr>
        <p:spPr>
          <a:xfrm>
            <a:off x="2761736" y="2886264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右 76">
            <a:extLst>
              <a:ext uri="{FF2B5EF4-FFF2-40B4-BE49-F238E27FC236}">
                <a16:creationId xmlns:a16="http://schemas.microsoft.com/office/drawing/2014/main" id="{5BB1E63F-2F57-43A1-ADAA-8DB0A6039491}"/>
              </a:ext>
            </a:extLst>
          </p:cNvPr>
          <p:cNvSpPr/>
          <p:nvPr/>
        </p:nvSpPr>
        <p:spPr>
          <a:xfrm>
            <a:off x="5875050" y="2910469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D5C19BD5-027B-4128-BB7B-B7C4573E428B}"/>
              </a:ext>
            </a:extLst>
          </p:cNvPr>
          <p:cNvSpPr/>
          <p:nvPr/>
        </p:nvSpPr>
        <p:spPr>
          <a:xfrm>
            <a:off x="2728396" y="4912354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B7B628E1-5B94-4375-B4B5-85E3C7CA3F10}"/>
              </a:ext>
            </a:extLst>
          </p:cNvPr>
          <p:cNvSpPr/>
          <p:nvPr/>
        </p:nvSpPr>
        <p:spPr>
          <a:xfrm>
            <a:off x="5841710" y="4936559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A6D580BE-7D80-436F-B7B6-00F486BE6238}"/>
              </a:ext>
            </a:extLst>
          </p:cNvPr>
          <p:cNvSpPr/>
          <p:nvPr/>
        </p:nvSpPr>
        <p:spPr>
          <a:xfrm>
            <a:off x="338140" y="2420377"/>
            <a:ext cx="1117469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3" name="手繪多邊形: 圖案 82">
            <a:extLst>
              <a:ext uri="{FF2B5EF4-FFF2-40B4-BE49-F238E27FC236}">
                <a16:creationId xmlns:a16="http://schemas.microsoft.com/office/drawing/2014/main" id="{57DE6A71-7295-4678-9C60-60A865D2AC0F}"/>
              </a:ext>
            </a:extLst>
          </p:cNvPr>
          <p:cNvSpPr/>
          <p:nvPr/>
        </p:nvSpPr>
        <p:spPr>
          <a:xfrm>
            <a:off x="3894804" y="2496868"/>
            <a:ext cx="1265086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手繪多邊形: 圖案 83">
            <a:extLst>
              <a:ext uri="{FF2B5EF4-FFF2-40B4-BE49-F238E27FC236}">
                <a16:creationId xmlns:a16="http://schemas.microsoft.com/office/drawing/2014/main" id="{8C9B98DF-28A2-4145-8D3C-73ACBA137A11}"/>
              </a:ext>
            </a:extLst>
          </p:cNvPr>
          <p:cNvSpPr/>
          <p:nvPr/>
        </p:nvSpPr>
        <p:spPr>
          <a:xfrm>
            <a:off x="7754667" y="2508002"/>
            <a:ext cx="1117469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4513A040-337D-4800-81DE-E8622CA5C8D8}"/>
              </a:ext>
            </a:extLst>
          </p:cNvPr>
          <p:cNvSpPr/>
          <p:nvPr/>
        </p:nvSpPr>
        <p:spPr>
          <a:xfrm>
            <a:off x="1331891" y="4489458"/>
            <a:ext cx="1174035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: 圖案 85">
            <a:extLst>
              <a:ext uri="{FF2B5EF4-FFF2-40B4-BE49-F238E27FC236}">
                <a16:creationId xmlns:a16="http://schemas.microsoft.com/office/drawing/2014/main" id="{A95364F3-0BDA-416F-BD8D-1DE83870503F}"/>
              </a:ext>
            </a:extLst>
          </p:cNvPr>
          <p:cNvSpPr/>
          <p:nvPr/>
        </p:nvSpPr>
        <p:spPr>
          <a:xfrm>
            <a:off x="3430432" y="4532743"/>
            <a:ext cx="1174035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B754C36B-C7D4-4F8F-BB99-02CA354A589B}"/>
              </a:ext>
            </a:extLst>
          </p:cNvPr>
          <p:cNvSpPr/>
          <p:nvPr/>
        </p:nvSpPr>
        <p:spPr>
          <a:xfrm>
            <a:off x="6506349" y="4543691"/>
            <a:ext cx="1825876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F210F3E-34E4-44AA-9FA0-64435516086F}"/>
              </a:ext>
            </a:extLst>
          </p:cNvPr>
          <p:cNvSpPr txBox="1"/>
          <p:nvPr/>
        </p:nvSpPr>
        <p:spPr>
          <a:xfrm>
            <a:off x="5200591" y="476278"/>
            <a:ext cx="3751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Monotonic Attention</a:t>
            </a:r>
          </a:p>
          <a:p>
            <a:r>
              <a:rPr lang="en-US" altLang="zh-TW" sz="2400" dirty="0"/>
              <a:t>Location-aware attention  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D6A63E8-14D0-4566-9326-4CCC7571A775}"/>
              </a:ext>
            </a:extLst>
          </p:cNvPr>
          <p:cNvSpPr txBox="1"/>
          <p:nvPr/>
        </p:nvSpPr>
        <p:spPr>
          <a:xfrm>
            <a:off x="628650" y="1350572"/>
            <a:ext cx="760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some tasks, input and output are monotonically aligned. For example, speech recognition, TTS, etc. 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4B0916-6678-408D-935F-C2B76CE12F40}"/>
              </a:ext>
            </a:extLst>
          </p:cNvPr>
          <p:cNvSpPr txBox="1"/>
          <p:nvPr/>
        </p:nvSpPr>
        <p:spPr>
          <a:xfrm>
            <a:off x="1473927" y="2309150"/>
            <a:ext cx="148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Attention weights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577F230-8BB1-4CF1-8677-2F82A8DF28D4}"/>
              </a:ext>
            </a:extLst>
          </p:cNvPr>
          <p:cNvSpPr txBox="1"/>
          <p:nvPr/>
        </p:nvSpPr>
        <p:spPr>
          <a:xfrm>
            <a:off x="2827724" y="6252284"/>
            <a:ext cx="355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Something wrong!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59" grpId="0"/>
      <p:bldP spid="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Beam Search 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117063" y="6235825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63648" y="5295707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60157" y="5295707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237685" y="4401182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423402" y="4401181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529734" y="4399915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746683" y="4399915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84416" y="3145704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849520" y="3158938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842564" y="3145703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677469" y="3178146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839140" y="3150226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674045" y="3174310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680892" y="3194922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789822" y="3175942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24938" y="5697666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88685" y="5719463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/>
          <p:cNvCxnSpPr>
            <a:cxnSpLocks/>
            <a:stCxn id="6" idx="0"/>
            <a:endCxn id="8" idx="3"/>
          </p:cNvCxnSpPr>
          <p:nvPr/>
        </p:nvCxnSpPr>
        <p:spPr>
          <a:xfrm flipV="1">
            <a:off x="4222571" y="5475820"/>
            <a:ext cx="768488" cy="760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6" idx="0"/>
            <a:endCxn id="7" idx="5"/>
          </p:cNvCxnSpPr>
          <p:nvPr/>
        </p:nvCxnSpPr>
        <p:spPr>
          <a:xfrm flipH="1" flipV="1">
            <a:off x="3343761" y="5475820"/>
            <a:ext cx="878810" cy="760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8" idx="0"/>
            <a:endCxn id="11" idx="5"/>
          </p:cNvCxnSpPr>
          <p:nvPr/>
        </p:nvCxnSpPr>
        <p:spPr>
          <a:xfrm flipH="1" flipV="1">
            <a:off x="4709847" y="4580028"/>
            <a:ext cx="355818" cy="71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  <a:stCxn id="8" idx="0"/>
            <a:endCxn id="12" idx="3"/>
          </p:cNvCxnSpPr>
          <p:nvPr/>
        </p:nvCxnSpPr>
        <p:spPr>
          <a:xfrm flipV="1">
            <a:off x="5065665" y="4580028"/>
            <a:ext cx="711920" cy="71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7" idx="0"/>
            <a:endCxn id="10" idx="4"/>
          </p:cNvCxnSpPr>
          <p:nvPr/>
        </p:nvCxnSpPr>
        <p:spPr>
          <a:xfrm flipV="1">
            <a:off x="3269156" y="4612196"/>
            <a:ext cx="259754" cy="683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7" idx="0"/>
            <a:endCxn id="9" idx="4"/>
          </p:cNvCxnSpPr>
          <p:nvPr/>
        </p:nvCxnSpPr>
        <p:spPr>
          <a:xfrm flipH="1" flipV="1">
            <a:off x="2343193" y="4612197"/>
            <a:ext cx="925963" cy="683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  <a:stCxn id="9" idx="0"/>
            <a:endCxn id="13" idx="4"/>
          </p:cNvCxnSpPr>
          <p:nvPr/>
        </p:nvCxnSpPr>
        <p:spPr>
          <a:xfrm flipH="1" flipV="1">
            <a:off x="689924" y="3356719"/>
            <a:ext cx="1653269" cy="104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955028" y="3369953"/>
            <a:ext cx="388165" cy="1031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  <a:stCxn id="10" idx="0"/>
            <a:endCxn id="17" idx="4"/>
          </p:cNvCxnSpPr>
          <p:nvPr/>
        </p:nvCxnSpPr>
        <p:spPr>
          <a:xfrm flipH="1" flipV="1">
            <a:off x="2944648" y="3361241"/>
            <a:ext cx="584262" cy="1039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  <a:stCxn id="10" idx="0"/>
            <a:endCxn id="15" idx="4"/>
          </p:cNvCxnSpPr>
          <p:nvPr/>
        </p:nvCxnSpPr>
        <p:spPr>
          <a:xfrm flipV="1">
            <a:off x="3528910" y="3356718"/>
            <a:ext cx="419162" cy="104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  <a:stCxn id="11" idx="0"/>
            <a:endCxn id="18" idx="4"/>
          </p:cNvCxnSpPr>
          <p:nvPr/>
        </p:nvCxnSpPr>
        <p:spPr>
          <a:xfrm flipV="1">
            <a:off x="4635242" y="3385325"/>
            <a:ext cx="144311" cy="1014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292904" y="4834042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466623" y="4768841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7189" y="4768841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01866" y="4834041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7132" y="3417148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71803" y="3417148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667918" y="3399046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88753" y="3405936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/>
          <p:cNvCxnSpPr>
            <a:cxnSpLocks/>
            <a:stCxn id="11" idx="0"/>
            <a:endCxn id="16" idx="4"/>
          </p:cNvCxnSpPr>
          <p:nvPr/>
        </p:nvCxnSpPr>
        <p:spPr>
          <a:xfrm flipV="1">
            <a:off x="4635242" y="3389161"/>
            <a:ext cx="1147735" cy="101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  <a:stCxn id="12" idx="7"/>
            <a:endCxn id="20" idx="4"/>
          </p:cNvCxnSpPr>
          <p:nvPr/>
        </p:nvCxnSpPr>
        <p:spPr>
          <a:xfrm flipV="1">
            <a:off x="5926796" y="3386957"/>
            <a:ext cx="1968534" cy="1043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  <a:stCxn id="12" idx="7"/>
            <a:endCxn id="19" idx="4"/>
          </p:cNvCxnSpPr>
          <p:nvPr/>
        </p:nvCxnSpPr>
        <p:spPr>
          <a:xfrm flipV="1">
            <a:off x="5926796" y="3405937"/>
            <a:ext cx="859604" cy="1024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67633" y="3417148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319962" y="3617064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981423" y="3405937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246959" y="3584207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17394" y="5720025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770164" y="4815366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114515" y="4012289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812488" y="5719463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753032" y="4824952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68379" y="3808776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680338" y="4769701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715354" y="3781456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箭號: 向右 98"/>
          <p:cNvSpPr/>
          <p:nvPr/>
        </p:nvSpPr>
        <p:spPr>
          <a:xfrm rot="13249055">
            <a:off x="3615679" y="5565567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箭號: 向右 99"/>
          <p:cNvSpPr/>
          <p:nvPr/>
        </p:nvSpPr>
        <p:spPr>
          <a:xfrm rot="17380782">
            <a:off x="3023306" y="4705000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箭號: 向右 100"/>
          <p:cNvSpPr/>
          <p:nvPr/>
        </p:nvSpPr>
        <p:spPr>
          <a:xfrm rot="17413722">
            <a:off x="3810709" y="3359467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" name="箭號: 向右 101"/>
          <p:cNvSpPr/>
          <p:nvPr/>
        </p:nvSpPr>
        <p:spPr>
          <a:xfrm rot="18983722">
            <a:off x="4303842" y="5629075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箭號: 向右 103"/>
          <p:cNvSpPr/>
          <p:nvPr/>
        </p:nvSpPr>
        <p:spPr>
          <a:xfrm rot="18983722">
            <a:off x="5131675" y="4669309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箭號: 向右 104"/>
          <p:cNvSpPr/>
          <p:nvPr/>
        </p:nvSpPr>
        <p:spPr>
          <a:xfrm rot="20331358">
            <a:off x="6485120" y="4076493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34010" y="1906297"/>
            <a:ext cx="463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path is the best one.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16253" y="2337374"/>
            <a:ext cx="49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possible to check all the paths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CAEE76-6EA4-40D5-9A5C-DD5C1DE3D60D}"/>
              </a:ext>
            </a:extLst>
          </p:cNvPr>
          <p:cNvSpPr txBox="1"/>
          <p:nvPr/>
        </p:nvSpPr>
        <p:spPr>
          <a:xfrm>
            <a:off x="5834095" y="5658047"/>
            <a:ext cx="319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Assume there are only two tokens (V=2).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EAE4D30A-B093-41E6-A729-D4FB8462FC5D}"/>
              </a:ext>
            </a:extLst>
          </p:cNvPr>
          <p:cNvSpPr txBox="1"/>
          <p:nvPr/>
        </p:nvSpPr>
        <p:spPr>
          <a:xfrm>
            <a:off x="709583" y="1502557"/>
            <a:ext cx="597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path is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Greedy Decoding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D9D132D-99A4-40B1-906F-2D06531C8763}"/>
                  </a:ext>
                </a:extLst>
              </p:cNvPr>
              <p:cNvSpPr txBox="1"/>
              <p:nvPr/>
            </p:nvSpPr>
            <p:spPr>
              <a:xfrm>
                <a:off x="5601534" y="2312961"/>
                <a:ext cx="2619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 Beam Search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D9D132D-99A4-40B1-906F-2D06531C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4" y="2312961"/>
                <a:ext cx="261905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7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/>
      <p:bldP spid="107" grpId="0"/>
      <p:bldP spid="150" grpId="0"/>
      <p:bldP spid="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0C2CF-EE2F-437D-BEF5-84DFBBD7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E71B2-267D-4D57-9F51-57F0CD07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9" y="2627796"/>
            <a:ext cx="8911771" cy="22168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AB40784-C62B-460F-86B9-B9DCBEB901BD}"/>
              </a:ext>
            </a:extLst>
          </p:cNvPr>
          <p:cNvSpPr txBox="1"/>
          <p:nvPr/>
        </p:nvSpPr>
        <p:spPr>
          <a:xfrm>
            <a:off x="4572000" y="1958526"/>
            <a:ext cx="354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https://arxiv.org/abs/1904.09751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DEA7FF-420D-4F24-BF36-3596013D6D96}"/>
              </a:ext>
            </a:extLst>
          </p:cNvPr>
          <p:cNvSpPr txBox="1"/>
          <p:nvPr/>
        </p:nvSpPr>
        <p:spPr>
          <a:xfrm>
            <a:off x="1023256" y="1551681"/>
            <a:ext cx="6291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The Curious Case of Neural Text Degeneration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1E17AA-004A-49EC-B0F3-1F7A3005C05D}"/>
              </a:ext>
            </a:extLst>
          </p:cNvPr>
          <p:cNvSpPr txBox="1"/>
          <p:nvPr/>
        </p:nvSpPr>
        <p:spPr>
          <a:xfrm>
            <a:off x="232229" y="4844655"/>
            <a:ext cx="630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Randomness is needed for decoder when generating sequence in some tasks. 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B1EF4E-FB03-40F3-BED6-0ECE6D75B500}"/>
              </a:ext>
            </a:extLst>
          </p:cNvPr>
          <p:cNvSpPr txBox="1"/>
          <p:nvPr/>
        </p:nvSpPr>
        <p:spPr>
          <a:xfrm>
            <a:off x="2587172" y="5745478"/>
            <a:ext cx="6556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050505"/>
                </a:solidFill>
                <a:effectLst/>
              </a:rPr>
              <a:t>Accept that nothing is perfect. True beauty lies in the cracks of imperfection. </a:t>
            </a:r>
            <a:r>
              <a:rPr lang="en-US" altLang="zh-TW" sz="2400" b="0" i="0" dirty="0">
                <a:solidFill>
                  <a:srgbClr val="050505"/>
                </a:solidFill>
                <a:effectLst/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1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04AFE58-078F-4814-8C57-7E59C8A2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16" y="1626555"/>
            <a:ext cx="4647734" cy="3632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60EAFB-940A-449D-A724-459912F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0" y="300992"/>
            <a:ext cx="3565979" cy="1325563"/>
          </a:xfrm>
        </p:spPr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Text-to-Speech (TTS) Synthesis 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CF43B3-F5D3-479B-9B3B-168162F39E60}"/>
              </a:ext>
            </a:extLst>
          </p:cNvPr>
          <p:cNvSpPr txBox="1"/>
          <p:nvPr/>
        </p:nvSpPr>
        <p:spPr>
          <a:xfrm>
            <a:off x="489165" y="3068855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Taiwanese Speech Synthesis</a:t>
            </a:r>
            <a:endParaRPr lang="zh-TW" altLang="en-US" sz="2800" b="1" i="1" u="sng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0F5D3B-3222-4411-84BA-08DDEF6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5DAA9-1EA5-4556-BDF3-4ADB80A8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Evaluation Metrics?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160CE48-89F4-4A48-8D48-76FBF9797D48}"/>
              </a:ext>
            </a:extLst>
          </p:cNvPr>
          <p:cNvGrpSpPr/>
          <p:nvPr/>
        </p:nvGrpSpPr>
        <p:grpSpPr>
          <a:xfrm>
            <a:off x="792933" y="1652783"/>
            <a:ext cx="1030514" cy="3166822"/>
            <a:chOff x="967101" y="2043616"/>
            <a:chExt cx="1030514" cy="3166822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D06F07D5-9FFA-43E2-8C7C-BD282A1C3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194" y="4490438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7C0E57-3A12-48E8-AB8E-4D4F9A4111C5}"/>
                </a:ext>
              </a:extLst>
            </p:cNvPr>
            <p:cNvSpPr/>
            <p:nvPr/>
          </p:nvSpPr>
          <p:spPr>
            <a:xfrm>
              <a:off x="1375603" y="3711141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DA38B798-3CCA-4F58-A1D0-AFD07BFA7EB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495393" y="3169180"/>
              <a:ext cx="0" cy="5419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97B3AFBB-7C4C-411D-955E-D7EAE52B4A26}"/>
                </a:ext>
              </a:extLst>
            </p:cNvPr>
            <p:cNvGrpSpPr/>
            <p:nvPr/>
          </p:nvGrpSpPr>
          <p:grpSpPr>
            <a:xfrm>
              <a:off x="1362568" y="2374684"/>
              <a:ext cx="239580" cy="720000"/>
              <a:chOff x="3445729" y="5741259"/>
              <a:chExt cx="239580" cy="7200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27B7C7-6821-4BD2-8BEE-4B45F3A4CD5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AF511D7-28E1-434C-877A-625520707573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E1449F-0CD5-40E8-9904-3D097426B715}"/>
                </a:ext>
              </a:extLst>
            </p:cNvPr>
            <p:cNvSpPr txBox="1"/>
            <p:nvPr/>
          </p:nvSpPr>
          <p:spPr>
            <a:xfrm>
              <a:off x="967101" y="2043616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B9AE48B-0ED6-4C8D-9D2D-05941E4C3C77}"/>
              </a:ext>
            </a:extLst>
          </p:cNvPr>
          <p:cNvGrpSpPr/>
          <p:nvPr/>
        </p:nvGrpSpPr>
        <p:grpSpPr>
          <a:xfrm>
            <a:off x="1406948" y="1652783"/>
            <a:ext cx="1030514" cy="3177866"/>
            <a:chOff x="2088568" y="2043616"/>
            <a:chExt cx="1030514" cy="3177866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6921D5B-9687-4649-955E-A28A63E02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5444" y="450148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D4EB31-3E72-430D-ADBD-E8F9221A27A5}"/>
                </a:ext>
              </a:extLst>
            </p:cNvPr>
            <p:cNvSpPr/>
            <p:nvPr/>
          </p:nvSpPr>
          <p:spPr>
            <a:xfrm>
              <a:off x="2495853" y="3722185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7E42542-B7FB-41A4-A77F-9595337F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444" y="3179702"/>
              <a:ext cx="0" cy="5419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F75294F-F88D-43E3-91B0-5552A4AF87B3}"/>
                </a:ext>
              </a:extLst>
            </p:cNvPr>
            <p:cNvGrpSpPr/>
            <p:nvPr/>
          </p:nvGrpSpPr>
          <p:grpSpPr>
            <a:xfrm>
              <a:off x="2504013" y="2422603"/>
              <a:ext cx="239580" cy="720000"/>
              <a:chOff x="3445729" y="5741259"/>
              <a:chExt cx="239580" cy="72000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DD3E78-F44D-4754-B012-489D017D571A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84061CB9-7306-4027-88D7-523B4C31CE8E}"/>
                  </a:ext>
                </a:extLst>
              </p:cNvPr>
              <p:cNvSpPr/>
              <p:nvPr/>
            </p:nvSpPr>
            <p:spPr>
              <a:xfrm>
                <a:off x="3483679" y="581857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A763729-6131-41A7-8253-CEB628E3C019}"/>
                </a:ext>
              </a:extLst>
            </p:cNvPr>
            <p:cNvSpPr txBox="1"/>
            <p:nvPr/>
          </p:nvSpPr>
          <p:spPr>
            <a:xfrm>
              <a:off x="2088568" y="2043616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love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43FB38-0F35-4530-ABCE-87F94758C148}"/>
              </a:ext>
            </a:extLst>
          </p:cNvPr>
          <p:cNvGrpSpPr/>
          <p:nvPr/>
        </p:nvGrpSpPr>
        <p:grpSpPr>
          <a:xfrm>
            <a:off x="2053813" y="1415146"/>
            <a:ext cx="1030514" cy="3415503"/>
            <a:chOff x="3221256" y="1805979"/>
            <a:chExt cx="1030514" cy="3415503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17761736-E39B-4C52-95F9-936605068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701" y="450148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69D9E6-3B2A-42E0-AD29-71D55C3FED31}"/>
                </a:ext>
              </a:extLst>
            </p:cNvPr>
            <p:cNvSpPr/>
            <p:nvPr/>
          </p:nvSpPr>
          <p:spPr>
            <a:xfrm>
              <a:off x="3607110" y="3722185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FC9657D-F4FA-4F0B-8CDE-ED27B75AC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060" y="3169180"/>
              <a:ext cx="0" cy="5419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220B432-2D27-47F0-A335-CF4A05316904}"/>
                </a:ext>
              </a:extLst>
            </p:cNvPr>
            <p:cNvGrpSpPr/>
            <p:nvPr/>
          </p:nvGrpSpPr>
          <p:grpSpPr>
            <a:xfrm>
              <a:off x="3608129" y="2394156"/>
              <a:ext cx="239580" cy="720000"/>
              <a:chOff x="3445729" y="5741259"/>
              <a:chExt cx="239580" cy="72000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0FFF0B3-2775-46C6-94F6-0722FE4AC365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99D3CB0-AE58-45A1-9933-1FB114162B9C}"/>
                  </a:ext>
                </a:extLst>
              </p:cNvPr>
              <p:cNvSpPr/>
              <p:nvPr/>
            </p:nvSpPr>
            <p:spPr>
              <a:xfrm>
                <a:off x="3483679" y="6137892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864F998-79BF-4FBF-9C9C-9385C9944682}"/>
                </a:ext>
              </a:extLst>
            </p:cNvPr>
            <p:cNvSpPr txBox="1"/>
            <p:nvPr/>
          </p:nvSpPr>
          <p:spPr>
            <a:xfrm>
              <a:off x="3221256" y="180597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machine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A34DF2F-9696-441F-BFBF-5EB36DCFABCE}"/>
              </a:ext>
            </a:extLst>
          </p:cNvPr>
          <p:cNvGrpSpPr/>
          <p:nvPr/>
        </p:nvGrpSpPr>
        <p:grpSpPr>
          <a:xfrm>
            <a:off x="2672528" y="1662438"/>
            <a:ext cx="1030514" cy="3156645"/>
            <a:chOff x="4476115" y="2053271"/>
            <a:chExt cx="1030514" cy="3156645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2BB689C9-4980-4D0D-B075-10D743BBA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852" y="448991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2CA4214-DD39-453E-8C98-893428B4ED4D}"/>
                </a:ext>
              </a:extLst>
            </p:cNvPr>
            <p:cNvSpPr/>
            <p:nvPr/>
          </p:nvSpPr>
          <p:spPr>
            <a:xfrm>
              <a:off x="4877261" y="371061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83CE93D-7015-4C2C-BC80-281EA5BCD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5211" y="3168658"/>
              <a:ext cx="0" cy="5419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C6FCD34-71D8-4792-BCC2-5BACC1BA4913}"/>
                </a:ext>
              </a:extLst>
            </p:cNvPr>
            <p:cNvGrpSpPr/>
            <p:nvPr/>
          </p:nvGrpSpPr>
          <p:grpSpPr>
            <a:xfrm>
              <a:off x="4877261" y="2383112"/>
              <a:ext cx="239580" cy="736290"/>
              <a:chOff x="3445729" y="5741259"/>
              <a:chExt cx="239580" cy="73629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9604921-94DA-47C2-AAA0-5CD4D17B253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ABDE9D15-65BB-4E37-A3F6-067D83EEF0F8}"/>
                  </a:ext>
                </a:extLst>
              </p:cNvPr>
              <p:cNvSpPr/>
              <p:nvPr/>
            </p:nvSpPr>
            <p:spPr>
              <a:xfrm>
                <a:off x="3483679" y="629754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8AD88F-63AB-4535-8807-DF2254E74495}"/>
                </a:ext>
              </a:extLst>
            </p:cNvPr>
            <p:cNvSpPr txBox="1"/>
            <p:nvPr/>
          </p:nvSpPr>
          <p:spPr>
            <a:xfrm>
              <a:off x="4476115" y="205327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learning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AA49898-7EE4-4CFC-88AB-182F49B5A3AA}"/>
              </a:ext>
            </a:extLst>
          </p:cNvPr>
          <p:cNvGrpSpPr/>
          <p:nvPr/>
        </p:nvGrpSpPr>
        <p:grpSpPr>
          <a:xfrm>
            <a:off x="3295467" y="1560844"/>
            <a:ext cx="1030514" cy="3237995"/>
            <a:chOff x="5545178" y="1951677"/>
            <a:chExt cx="1030514" cy="3237995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2D8C314-0F94-405B-9EEB-9302AF79370D}"/>
                </a:ext>
              </a:extLst>
            </p:cNvPr>
            <p:cNvGrpSpPr/>
            <p:nvPr/>
          </p:nvGrpSpPr>
          <p:grpSpPr>
            <a:xfrm>
              <a:off x="5932485" y="2411559"/>
              <a:ext cx="253050" cy="2778113"/>
              <a:chOff x="5932485" y="2411559"/>
              <a:chExt cx="253050" cy="2778113"/>
            </a:xfrm>
          </p:grpSpPr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33957F51-04A9-4525-BE69-57052DB7EA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2065" y="4469672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8DE9B27-BAA2-4D24-A220-E228042AFEE1}"/>
                  </a:ext>
                </a:extLst>
              </p:cNvPr>
              <p:cNvSpPr/>
              <p:nvPr/>
            </p:nvSpPr>
            <p:spPr>
              <a:xfrm>
                <a:off x="5945955" y="3711141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BAED6643-D4D2-4E38-A212-92656F23DE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3905" y="3168658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7B9CC79C-F63F-469B-9AC3-7B89D44E2743}"/>
                  </a:ext>
                </a:extLst>
              </p:cNvPr>
              <p:cNvGrpSpPr/>
              <p:nvPr/>
            </p:nvGrpSpPr>
            <p:grpSpPr>
              <a:xfrm>
                <a:off x="5932485" y="2411559"/>
                <a:ext cx="239580" cy="720000"/>
                <a:chOff x="7865930" y="1110598"/>
                <a:chExt cx="239580" cy="720000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DB8B1C5-ED5A-4CE2-890F-889829A8B3A9}"/>
                    </a:ext>
                  </a:extLst>
                </p:cNvPr>
                <p:cNvSpPr/>
                <p:nvPr/>
              </p:nvSpPr>
              <p:spPr>
                <a:xfrm>
                  <a:off x="7865930" y="1110598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0268607F-94BA-44F3-94C9-CC572126DF73}"/>
                    </a:ext>
                  </a:extLst>
                </p:cNvPr>
                <p:cNvSpPr/>
                <p:nvPr/>
              </p:nvSpPr>
              <p:spPr>
                <a:xfrm>
                  <a:off x="7903880" y="154896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B2E2B9A-A5A0-47B9-B310-9740ECA8387C}"/>
                </a:ext>
              </a:extLst>
            </p:cNvPr>
            <p:cNvSpPr txBox="1"/>
            <p:nvPr/>
          </p:nvSpPr>
          <p:spPr>
            <a:xfrm>
              <a:off x="5545178" y="1951677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&lt;EOS&gt;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B3FF1CB2-D40A-47A0-B93F-4B235923DA21}"/>
              </a:ext>
            </a:extLst>
          </p:cNvPr>
          <p:cNvSpPr/>
          <p:nvPr/>
        </p:nvSpPr>
        <p:spPr>
          <a:xfrm>
            <a:off x="1078382" y="4516727"/>
            <a:ext cx="3042754" cy="720000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EADB25E-FECA-4F2B-AA9F-21D2BCC028E2}"/>
              </a:ext>
            </a:extLst>
          </p:cNvPr>
          <p:cNvGrpSpPr/>
          <p:nvPr/>
        </p:nvGrpSpPr>
        <p:grpSpPr>
          <a:xfrm>
            <a:off x="4691129" y="1530657"/>
            <a:ext cx="1030514" cy="3308432"/>
            <a:chOff x="967101" y="1902006"/>
            <a:chExt cx="1030514" cy="3308432"/>
          </a:xfrm>
        </p:grpSpPr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8AA39E4F-C4A5-4ADF-9862-A5680C1FB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194" y="4490438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FF84B2-51F9-4280-A5A0-AACA928B5B6A}"/>
                </a:ext>
              </a:extLst>
            </p:cNvPr>
            <p:cNvSpPr/>
            <p:nvPr/>
          </p:nvSpPr>
          <p:spPr>
            <a:xfrm>
              <a:off x="1375603" y="3711141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1B1E87E4-8031-4610-A1F4-203540C4A904}"/>
                </a:ext>
              </a:extLst>
            </p:cNvPr>
            <p:cNvGrpSpPr/>
            <p:nvPr/>
          </p:nvGrpSpPr>
          <p:grpSpPr>
            <a:xfrm>
              <a:off x="1362568" y="2374684"/>
              <a:ext cx="239580" cy="720000"/>
              <a:chOff x="3445729" y="5741259"/>
              <a:chExt cx="239580" cy="7200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82A92D0-1A16-4358-BAF1-4D8F5471A831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8C4CAA45-99C6-4F0F-8527-F3624FAC5672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06931CF2-0900-4635-B7E3-BD5D2D8E8C0B}"/>
                </a:ext>
              </a:extLst>
            </p:cNvPr>
            <p:cNvSpPr txBox="1"/>
            <p:nvPr/>
          </p:nvSpPr>
          <p:spPr>
            <a:xfrm>
              <a:off x="967101" y="1902006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1C39F2CC-20C2-44D9-B7DC-DD6928FADFF6}"/>
              </a:ext>
            </a:extLst>
          </p:cNvPr>
          <p:cNvGrpSpPr/>
          <p:nvPr/>
        </p:nvGrpSpPr>
        <p:grpSpPr>
          <a:xfrm>
            <a:off x="5282469" y="1694653"/>
            <a:ext cx="1030514" cy="3155480"/>
            <a:chOff x="2065893" y="2066002"/>
            <a:chExt cx="1030514" cy="3155480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D17C8FCA-600B-4E59-B3E2-F15D877D0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5444" y="450148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C40AE7E-74A3-4A07-8796-357C30076D54}"/>
                </a:ext>
              </a:extLst>
            </p:cNvPr>
            <p:cNvSpPr/>
            <p:nvPr/>
          </p:nvSpPr>
          <p:spPr>
            <a:xfrm>
              <a:off x="2495853" y="3722185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5736F7A-D48C-444F-987C-B490E110FBD2}"/>
                </a:ext>
              </a:extLst>
            </p:cNvPr>
            <p:cNvGrpSpPr/>
            <p:nvPr/>
          </p:nvGrpSpPr>
          <p:grpSpPr>
            <a:xfrm>
              <a:off x="2504013" y="2422603"/>
              <a:ext cx="239580" cy="720000"/>
              <a:chOff x="3445729" y="5741259"/>
              <a:chExt cx="239580" cy="720000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781FCBE-1721-4D24-A9E7-0A31D8D6D1BB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0153A48D-9AE7-486F-8CF3-68A5F1AB4494}"/>
                  </a:ext>
                </a:extLst>
              </p:cNvPr>
              <p:cNvSpPr/>
              <p:nvPr/>
            </p:nvSpPr>
            <p:spPr>
              <a:xfrm>
                <a:off x="3483679" y="581857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92A2E4B-0B6C-4FED-A063-9EA59316E6C1}"/>
                </a:ext>
              </a:extLst>
            </p:cNvPr>
            <p:cNvSpPr txBox="1"/>
            <p:nvPr/>
          </p:nvSpPr>
          <p:spPr>
            <a:xfrm>
              <a:off x="2065893" y="2066002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love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BD5B6C9-FB66-425E-A429-E8EC3E62AF79}"/>
              </a:ext>
            </a:extLst>
          </p:cNvPr>
          <p:cNvGrpSpPr/>
          <p:nvPr/>
        </p:nvGrpSpPr>
        <p:grpSpPr>
          <a:xfrm>
            <a:off x="5931994" y="1528634"/>
            <a:ext cx="1030514" cy="3321499"/>
            <a:chOff x="3201241" y="1899983"/>
            <a:chExt cx="1030514" cy="3321499"/>
          </a:xfrm>
        </p:grpSpPr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1DCD81DD-9EA2-4CBF-A3F2-754634446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701" y="450148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986AE6-4328-4265-99ED-21F78E2E8CD4}"/>
                </a:ext>
              </a:extLst>
            </p:cNvPr>
            <p:cNvSpPr/>
            <p:nvPr/>
          </p:nvSpPr>
          <p:spPr>
            <a:xfrm>
              <a:off x="3607110" y="3722185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D284291-7831-4F55-9ACA-AE28144031B8}"/>
                </a:ext>
              </a:extLst>
            </p:cNvPr>
            <p:cNvGrpSpPr/>
            <p:nvPr/>
          </p:nvGrpSpPr>
          <p:grpSpPr>
            <a:xfrm>
              <a:off x="3608129" y="2394156"/>
              <a:ext cx="239580" cy="720000"/>
              <a:chOff x="3445729" y="5741259"/>
              <a:chExt cx="239580" cy="720000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E355DFB-3BE1-4281-B73B-0D2D674C9DB6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2A7DAEE-D4C4-4C99-B3FA-694F32CC5867}"/>
                  </a:ext>
                </a:extLst>
              </p:cNvPr>
              <p:cNvSpPr/>
              <p:nvPr/>
            </p:nvSpPr>
            <p:spPr>
              <a:xfrm>
                <a:off x="3483679" y="6137892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FF43550-0216-4A76-BD3F-DE71748E22EB}"/>
                </a:ext>
              </a:extLst>
            </p:cNvPr>
            <p:cNvSpPr txBox="1"/>
            <p:nvPr/>
          </p:nvSpPr>
          <p:spPr>
            <a:xfrm>
              <a:off x="3201241" y="1899983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machine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C098A81E-33E2-4761-8E4A-E23BBC2A8CBE}"/>
              </a:ext>
            </a:extLst>
          </p:cNvPr>
          <p:cNvGrpSpPr/>
          <p:nvPr/>
        </p:nvGrpSpPr>
        <p:grpSpPr>
          <a:xfrm>
            <a:off x="6564459" y="1694851"/>
            <a:ext cx="1030514" cy="3143716"/>
            <a:chOff x="4469850" y="2066200"/>
            <a:chExt cx="1030514" cy="3143716"/>
          </a:xfrm>
        </p:grpSpPr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81DE6B7-1549-4416-B65A-257D170BD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852" y="448991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61F66A-1091-45F6-BD47-39DF1997DE9D}"/>
                </a:ext>
              </a:extLst>
            </p:cNvPr>
            <p:cNvSpPr/>
            <p:nvPr/>
          </p:nvSpPr>
          <p:spPr>
            <a:xfrm>
              <a:off x="4877261" y="371061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2583C604-5805-4D8F-A58D-E3A43A228417}"/>
                </a:ext>
              </a:extLst>
            </p:cNvPr>
            <p:cNvGrpSpPr/>
            <p:nvPr/>
          </p:nvGrpSpPr>
          <p:grpSpPr>
            <a:xfrm>
              <a:off x="4877261" y="2383112"/>
              <a:ext cx="239580" cy="736290"/>
              <a:chOff x="3445729" y="5741259"/>
              <a:chExt cx="239580" cy="73629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A77FE8F-A5D6-4236-AD7D-64BF4BC8FC77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5DB493E4-64D8-4745-BCD3-10E1D4A515B9}"/>
                  </a:ext>
                </a:extLst>
              </p:cNvPr>
              <p:cNvSpPr/>
              <p:nvPr/>
            </p:nvSpPr>
            <p:spPr>
              <a:xfrm>
                <a:off x="3483679" y="629754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967A946C-62DD-46C4-85DC-120097699F39}"/>
                </a:ext>
              </a:extLst>
            </p:cNvPr>
            <p:cNvSpPr txBox="1"/>
            <p:nvPr/>
          </p:nvSpPr>
          <p:spPr>
            <a:xfrm>
              <a:off x="4469850" y="2066200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learning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D1616F1B-ABAE-4F9B-9FAE-065D37E8B5A5}"/>
              </a:ext>
            </a:extLst>
          </p:cNvPr>
          <p:cNvGrpSpPr/>
          <p:nvPr/>
        </p:nvGrpSpPr>
        <p:grpSpPr>
          <a:xfrm>
            <a:off x="7193663" y="1580328"/>
            <a:ext cx="1030514" cy="3237995"/>
            <a:chOff x="5545178" y="1951677"/>
            <a:chExt cx="1030514" cy="3237995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2F7AF2C5-16FB-4976-9135-27A815659867}"/>
                </a:ext>
              </a:extLst>
            </p:cNvPr>
            <p:cNvGrpSpPr/>
            <p:nvPr/>
          </p:nvGrpSpPr>
          <p:grpSpPr>
            <a:xfrm>
              <a:off x="5932485" y="2411559"/>
              <a:ext cx="253050" cy="2778113"/>
              <a:chOff x="5932485" y="2411559"/>
              <a:chExt cx="253050" cy="2778113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A2FD4851-4BC3-4275-97B1-206451A9F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2065" y="4469672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0EAACFD-8EF9-4918-BE5D-78BE6A7B1E09}"/>
                  </a:ext>
                </a:extLst>
              </p:cNvPr>
              <p:cNvSpPr/>
              <p:nvPr/>
            </p:nvSpPr>
            <p:spPr>
              <a:xfrm>
                <a:off x="5945955" y="3711141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56B3E890-C851-484A-86E6-A258073F12DC}"/>
                  </a:ext>
                </a:extLst>
              </p:cNvPr>
              <p:cNvGrpSpPr/>
              <p:nvPr/>
            </p:nvGrpSpPr>
            <p:grpSpPr>
              <a:xfrm>
                <a:off x="5932485" y="2411559"/>
                <a:ext cx="239580" cy="720000"/>
                <a:chOff x="7865930" y="1110598"/>
                <a:chExt cx="239580" cy="720000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B0637AD-5861-47B1-9552-7663E6B6000D}"/>
                    </a:ext>
                  </a:extLst>
                </p:cNvPr>
                <p:cNvSpPr/>
                <p:nvPr/>
              </p:nvSpPr>
              <p:spPr>
                <a:xfrm>
                  <a:off x="7865930" y="1110598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FDFDABBC-4F16-4712-8C25-D2ED3CBF3F33}"/>
                    </a:ext>
                  </a:extLst>
                </p:cNvPr>
                <p:cNvSpPr/>
                <p:nvPr/>
              </p:nvSpPr>
              <p:spPr>
                <a:xfrm>
                  <a:off x="7903880" y="154896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E8BE48D3-4C2A-4737-A0BF-C332401AE58E}"/>
                </a:ext>
              </a:extLst>
            </p:cNvPr>
            <p:cNvSpPr txBox="1"/>
            <p:nvPr/>
          </p:nvSpPr>
          <p:spPr>
            <a:xfrm>
              <a:off x="5545178" y="1951677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&lt;EOS&gt;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5022E5C1-CC3C-449C-968A-CD46956ABA1F}"/>
              </a:ext>
            </a:extLst>
          </p:cNvPr>
          <p:cNvSpPr/>
          <p:nvPr/>
        </p:nvSpPr>
        <p:spPr>
          <a:xfrm>
            <a:off x="4976578" y="4536211"/>
            <a:ext cx="3042754" cy="720000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3C3A4DBB-65ED-4A8F-A42A-6ABE4A7F51FD}"/>
              </a:ext>
            </a:extLst>
          </p:cNvPr>
          <p:cNvSpPr/>
          <p:nvPr/>
        </p:nvSpPr>
        <p:spPr>
          <a:xfrm>
            <a:off x="4933039" y="1599812"/>
            <a:ext cx="3086294" cy="122729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59A93F5E-991C-4469-A2C6-6F3502B0F93E}"/>
              </a:ext>
            </a:extLst>
          </p:cNvPr>
          <p:cNvSpPr/>
          <p:nvPr/>
        </p:nvSpPr>
        <p:spPr>
          <a:xfrm>
            <a:off x="4952821" y="3338285"/>
            <a:ext cx="3086294" cy="7918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B2E8C82F-A1F2-4E0C-B70F-8E984B89DBB4}"/>
              </a:ext>
            </a:extLst>
          </p:cNvPr>
          <p:cNvCxnSpPr>
            <a:cxnSpLocks/>
          </p:cNvCxnSpPr>
          <p:nvPr/>
        </p:nvCxnSpPr>
        <p:spPr>
          <a:xfrm flipH="1">
            <a:off x="5544137" y="2800282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7E1645B-FA21-4669-AC28-D4292200F95B}"/>
              </a:ext>
            </a:extLst>
          </p:cNvPr>
          <p:cNvSpPr txBox="1"/>
          <p:nvPr/>
        </p:nvSpPr>
        <p:spPr>
          <a:xfrm>
            <a:off x="5630844" y="2831074"/>
            <a:ext cx="15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BLEU score?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67BD0BE-9ACC-4DAE-9928-E6D15BD17C9F}"/>
              </a:ext>
            </a:extLst>
          </p:cNvPr>
          <p:cNvSpPr txBox="1"/>
          <p:nvPr/>
        </p:nvSpPr>
        <p:spPr>
          <a:xfrm>
            <a:off x="410433" y="5406401"/>
            <a:ext cx="612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do the optimization?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4F17317-3D73-4A08-ADF6-2F7DD82FD9B8}"/>
              </a:ext>
            </a:extLst>
          </p:cNvPr>
          <p:cNvSpPr txBox="1"/>
          <p:nvPr/>
        </p:nvSpPr>
        <p:spPr>
          <a:xfrm>
            <a:off x="1867734" y="5847865"/>
            <a:ext cx="612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When you don’t know how to optimize, just use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 reinforcement learning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RL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)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!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6B73089-7C21-44EA-8D6D-4A7DC40A5E6E}"/>
              </a:ext>
            </a:extLst>
          </p:cNvPr>
          <p:cNvSpPr txBox="1"/>
          <p:nvPr/>
        </p:nvSpPr>
        <p:spPr>
          <a:xfrm>
            <a:off x="5601816" y="6280795"/>
            <a:ext cx="334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https://arxiv.org/abs/1511.06732</a:t>
            </a:r>
          </a:p>
        </p:txBody>
      </p:sp>
    </p:spTree>
    <p:extLst>
      <p:ext uri="{BB962C8B-B14F-4D97-AF65-F5344CB8AC3E}">
        <p14:creationId xmlns:p14="http://schemas.microsoft.com/office/powerpoint/2010/main" val="34026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/>
      <p:bldP spid="87" grpId="0"/>
      <p:bldP spid="88" grpId="0"/>
      <p:bldP spid="8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AAF3D9-9077-43AF-A99D-2281EF41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51</a:t>
            </a:fld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FBFA5F9-9FAE-4160-816B-F710EE9F676B}"/>
              </a:ext>
            </a:extLst>
          </p:cNvPr>
          <p:cNvGrpSpPr/>
          <p:nvPr/>
        </p:nvGrpSpPr>
        <p:grpSpPr>
          <a:xfrm>
            <a:off x="1065647" y="1366345"/>
            <a:ext cx="3398281" cy="4870500"/>
            <a:chOff x="5050314" y="914433"/>
            <a:chExt cx="3398281" cy="487050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A959E409-048B-478D-B3FA-DB15713CC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344" y="1283225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B55B800-7509-47AC-B536-BDC27B7F026B}"/>
                </a:ext>
              </a:extLst>
            </p:cNvPr>
            <p:cNvSpPr txBox="1"/>
            <p:nvPr/>
          </p:nvSpPr>
          <p:spPr>
            <a:xfrm>
              <a:off x="6338903" y="918562"/>
              <a:ext cx="6611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hate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33196DA-3E66-46F3-93AD-E7D4236B7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61" y="127909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AA36D0-252A-4A88-854C-0AD8A5542D53}"/>
                </a:ext>
              </a:extLst>
            </p:cNvPr>
            <p:cNvSpPr txBox="1"/>
            <p:nvPr/>
          </p:nvSpPr>
          <p:spPr>
            <a:xfrm>
              <a:off x="7431920" y="914433"/>
              <a:ext cx="1016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machine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E10418D0-B23A-4FC1-BF24-1AA1B3FD2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809" y="1284908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E9B4EFC-E8DE-430C-8A98-FD1B8CDA0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95" y="2551845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0FFD928B-2108-4D8B-820E-CCA950265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95" y="43557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C3513DB-FEAF-469A-A6E5-2B1CD30804B2}"/>
                </a:ext>
              </a:extLst>
            </p:cNvPr>
            <p:cNvSpPr txBox="1"/>
            <p:nvPr/>
          </p:nvSpPr>
          <p:spPr>
            <a:xfrm>
              <a:off x="5056832" y="539715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D703197-DEA5-4351-8584-727A3CF95554}"/>
                </a:ext>
              </a:extLst>
            </p:cNvPr>
            <p:cNvSpPr/>
            <p:nvPr/>
          </p:nvSpPr>
          <p:spPr>
            <a:xfrm>
              <a:off x="5443704" y="1772548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86F8E9E-31AB-44D1-87AA-EBF654D3D2F0}"/>
                </a:ext>
              </a:extLst>
            </p:cNvPr>
            <p:cNvGrpSpPr/>
            <p:nvPr/>
          </p:nvGrpSpPr>
          <p:grpSpPr>
            <a:xfrm>
              <a:off x="5452299" y="4690080"/>
              <a:ext cx="239580" cy="720000"/>
              <a:chOff x="3445729" y="5741259"/>
              <a:chExt cx="239580" cy="720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B68BC8-3D92-48E0-8FD7-A1F85B419EF4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1972DDA9-FF09-44E6-8337-AD935CA7C938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10C9F32-8F50-41F6-917B-5A273C4E25D1}"/>
                </a:ext>
              </a:extLst>
            </p:cNvPr>
            <p:cNvSpPr txBox="1"/>
            <p:nvPr/>
          </p:nvSpPr>
          <p:spPr>
            <a:xfrm>
              <a:off x="5230368" y="920245"/>
              <a:ext cx="6611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0" dirty="0"/>
                <a:t>I</a:t>
              </a:r>
              <a:endParaRPr lang="zh-TW" altLang="en-US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943E6B4-E39C-4044-ABBA-2C08C4754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545" y="2562889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FA77A7-DFDA-432E-B0CA-A9235A3CFC46}"/>
                </a:ext>
              </a:extLst>
            </p:cNvPr>
            <p:cNvSpPr/>
            <p:nvPr/>
          </p:nvSpPr>
          <p:spPr>
            <a:xfrm>
              <a:off x="6563954" y="1783592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2A5F618-59BB-4F77-8BAF-8F113273001D}"/>
                </a:ext>
              </a:extLst>
            </p:cNvPr>
            <p:cNvSpPr txBox="1"/>
            <p:nvPr/>
          </p:nvSpPr>
          <p:spPr>
            <a:xfrm>
              <a:off x="6168288" y="541560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451B0C25-2D7F-4271-96B0-C539B3F6C3E9}"/>
                </a:ext>
              </a:extLst>
            </p:cNvPr>
            <p:cNvGrpSpPr/>
            <p:nvPr/>
          </p:nvGrpSpPr>
          <p:grpSpPr>
            <a:xfrm>
              <a:off x="6563954" y="4687328"/>
              <a:ext cx="239580" cy="720000"/>
              <a:chOff x="3445729" y="5741259"/>
              <a:chExt cx="239580" cy="7200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0F3386-7AB2-46D2-BEEE-1D538A758988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489E72E-06D2-4F5E-8EC8-E947468E9E72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24C182F-1C1C-4D63-B3C8-834FA39BE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1904" y="43684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886768F-0C20-494D-A390-9EDE2CDAF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802" y="2562889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9D7BD0-83F5-4FC2-AE1D-5BB8D2E4F087}"/>
                </a:ext>
              </a:extLst>
            </p:cNvPr>
            <p:cNvSpPr/>
            <p:nvPr/>
          </p:nvSpPr>
          <p:spPr>
            <a:xfrm>
              <a:off x="7675211" y="1783592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DA1D83C-1E02-455A-BE09-D0E7534DDD56}"/>
                </a:ext>
              </a:extLst>
            </p:cNvPr>
            <p:cNvSpPr txBox="1"/>
            <p:nvPr/>
          </p:nvSpPr>
          <p:spPr>
            <a:xfrm>
              <a:off x="7279744" y="539715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hate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ADEC799-F816-41A7-BEDC-0B560F0AC965}"/>
                </a:ext>
              </a:extLst>
            </p:cNvPr>
            <p:cNvGrpSpPr/>
            <p:nvPr/>
          </p:nvGrpSpPr>
          <p:grpSpPr>
            <a:xfrm>
              <a:off x="7675211" y="4687328"/>
              <a:ext cx="239580" cy="720000"/>
              <a:chOff x="3445729" y="5741259"/>
              <a:chExt cx="239580" cy="72000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3330F32-C749-4729-9321-29A36B0EB752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34914D29-3C95-4E11-A01C-9A70818F6595}"/>
                  </a:ext>
                </a:extLst>
              </p:cNvPr>
              <p:cNvSpPr/>
              <p:nvPr/>
            </p:nvSpPr>
            <p:spPr>
              <a:xfrm>
                <a:off x="3483679" y="581857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658C949-7535-421D-A400-164BCC3C5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161" y="43684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004ADDD-440D-461C-8712-5E36C9191E2C}"/>
                </a:ext>
              </a:extLst>
            </p:cNvPr>
            <p:cNvSpPr/>
            <p:nvPr/>
          </p:nvSpPr>
          <p:spPr>
            <a:xfrm>
              <a:off x="5050314" y="3064759"/>
              <a:ext cx="3042754" cy="1291009"/>
            </a:xfrm>
            <a:prstGeom prst="roundRect">
              <a:avLst/>
            </a:prstGeom>
            <a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Decoder</a:t>
              </a:r>
              <a:endParaRPr lang="zh-TW" altLang="en-US" sz="2800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E46362B7-8964-4410-A893-F7BA5DB90062}"/>
              </a:ext>
            </a:extLst>
          </p:cNvPr>
          <p:cNvGrpSpPr/>
          <p:nvPr/>
        </p:nvGrpSpPr>
        <p:grpSpPr>
          <a:xfrm>
            <a:off x="5060128" y="487824"/>
            <a:ext cx="3275056" cy="5760805"/>
            <a:chOff x="-477820" y="765426"/>
            <a:chExt cx="3275056" cy="5760805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A329E412-4CD5-41D4-B16E-091E6F40F1B7}"/>
                </a:ext>
              </a:extLst>
            </p:cNvPr>
            <p:cNvGrpSpPr/>
            <p:nvPr/>
          </p:nvGrpSpPr>
          <p:grpSpPr>
            <a:xfrm>
              <a:off x="-477820" y="765426"/>
              <a:ext cx="3275056" cy="5760805"/>
              <a:chOff x="2979250" y="783876"/>
              <a:chExt cx="3275056" cy="5760805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F63206DE-5874-4A10-B2A9-C81E34F72D04}"/>
                  </a:ext>
                </a:extLst>
              </p:cNvPr>
              <p:cNvGrpSpPr/>
              <p:nvPr/>
            </p:nvGrpSpPr>
            <p:grpSpPr>
              <a:xfrm>
                <a:off x="3000880" y="2532296"/>
                <a:ext cx="1030514" cy="3993935"/>
                <a:chOff x="3000880" y="2532296"/>
                <a:chExt cx="1030514" cy="3993935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B16743C1-445E-4635-9696-810EB0438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7343" y="3311593"/>
                  <a:ext cx="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1D176566-9A25-49A7-A45D-636B004E8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0043" y="5115516"/>
                  <a:ext cx="0" cy="3335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D4FF98F1-D037-44F7-A5EE-2F25CF3B1C0E}"/>
                    </a:ext>
                  </a:extLst>
                </p:cNvPr>
                <p:cNvSpPr txBox="1"/>
                <p:nvPr/>
              </p:nvSpPr>
              <p:spPr>
                <a:xfrm>
                  <a:off x="3000880" y="6156899"/>
                  <a:ext cx="1030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&lt;BOS&gt;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C1C31A4-4D5D-4E2E-89F6-AE5B6EA8E129}"/>
                    </a:ext>
                  </a:extLst>
                </p:cNvPr>
                <p:cNvSpPr/>
                <p:nvPr/>
              </p:nvSpPr>
              <p:spPr>
                <a:xfrm>
                  <a:off x="3387752" y="2532296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6BC1B59C-6B08-44B0-ACD1-0CD4957FDCCA}"/>
                    </a:ext>
                  </a:extLst>
                </p:cNvPr>
                <p:cNvGrpSpPr/>
                <p:nvPr/>
              </p:nvGrpSpPr>
              <p:grpSpPr>
                <a:xfrm>
                  <a:off x="3396347" y="5449828"/>
                  <a:ext cx="239580" cy="720000"/>
                  <a:chOff x="3445729" y="5741259"/>
                  <a:chExt cx="239580" cy="720000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36E120D6-F808-4E3C-84CA-088B0DD2AF34}"/>
                      </a:ext>
                    </a:extLst>
                  </p:cNvPr>
                  <p:cNvSpPr/>
                  <p:nvPr/>
                </p:nvSpPr>
                <p:spPr>
                  <a:xfrm>
                    <a:off x="3445729" y="5741259"/>
                    <a:ext cx="239580" cy="720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42" name="橢圓 41">
                    <a:extLst>
                      <a:ext uri="{FF2B5EF4-FFF2-40B4-BE49-F238E27FC236}">
                        <a16:creationId xmlns:a16="http://schemas.microsoft.com/office/drawing/2014/main" id="{6C052FD7-784B-46BB-90B3-242A77B452F7}"/>
                      </a:ext>
                    </a:extLst>
                  </p:cNvPr>
                  <p:cNvSpPr/>
                  <p:nvPr/>
                </p:nvSpPr>
                <p:spPr>
                  <a:xfrm>
                    <a:off x="3483679" y="61796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394E1432-2544-46BA-8478-1C7525FBE669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3507542" y="1990335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BDBE55EE-CCB2-416A-900F-D3E2353C4E44}"/>
                  </a:ext>
                </a:extLst>
              </p:cNvPr>
              <p:cNvGrpSpPr/>
              <p:nvPr/>
            </p:nvGrpSpPr>
            <p:grpSpPr>
              <a:xfrm>
                <a:off x="4112336" y="2543340"/>
                <a:ext cx="1030514" cy="4001341"/>
                <a:chOff x="4142089" y="2543340"/>
                <a:chExt cx="1030514" cy="4001341"/>
              </a:xfrm>
            </p:grpSpPr>
            <p:cxnSp>
              <p:nvCxnSpPr>
                <p:cNvPr id="45" name="直線單箭頭接點 44">
                  <a:extLst>
                    <a:ext uri="{FF2B5EF4-FFF2-40B4-BE49-F238E27FC236}">
                      <a16:creationId xmlns:a16="http://schemas.microsoft.com/office/drawing/2014/main" id="{45B1AD90-1ED0-436C-9495-9A241F9E5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7346" y="3322637"/>
                  <a:ext cx="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FD6E556-79E9-4221-B64B-46F8CB12F778}"/>
                    </a:ext>
                  </a:extLst>
                </p:cNvPr>
                <p:cNvSpPr/>
                <p:nvPr/>
              </p:nvSpPr>
              <p:spPr>
                <a:xfrm>
                  <a:off x="4537755" y="2543340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41F32F0-7E86-4E42-9C3B-C9ABCD9C567C}"/>
                    </a:ext>
                  </a:extLst>
                </p:cNvPr>
                <p:cNvSpPr txBox="1"/>
                <p:nvPr/>
              </p:nvSpPr>
              <p:spPr>
                <a:xfrm>
                  <a:off x="4142089" y="6175349"/>
                  <a:ext cx="1030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I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9C7A6A08-E592-4A4F-AD32-50D0B69E2E76}"/>
                    </a:ext>
                  </a:extLst>
                </p:cNvPr>
                <p:cNvGrpSpPr/>
                <p:nvPr/>
              </p:nvGrpSpPr>
              <p:grpSpPr>
                <a:xfrm>
                  <a:off x="4537755" y="5447076"/>
                  <a:ext cx="239580" cy="720000"/>
                  <a:chOff x="3445729" y="5741259"/>
                  <a:chExt cx="239580" cy="720000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BBFF8227-DF45-47CE-8788-4018485CE67C}"/>
                      </a:ext>
                    </a:extLst>
                  </p:cNvPr>
                  <p:cNvSpPr/>
                  <p:nvPr/>
                </p:nvSpPr>
                <p:spPr>
                  <a:xfrm>
                    <a:off x="3445729" y="5741259"/>
                    <a:ext cx="239580" cy="72000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1" name="橢圓 50">
                    <a:extLst>
                      <a:ext uri="{FF2B5EF4-FFF2-40B4-BE49-F238E27FC236}">
                        <a16:creationId xmlns:a16="http://schemas.microsoft.com/office/drawing/2014/main" id="{3148D5F0-4DCD-46F8-9AF8-90C7384A0D10}"/>
                      </a:ext>
                    </a:extLst>
                  </p:cNvPr>
                  <p:cNvSpPr/>
                  <p:nvPr/>
                </p:nvSpPr>
                <p:spPr>
                  <a:xfrm>
                    <a:off x="3483679" y="59637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cxnSp>
              <p:nvCxnSpPr>
                <p:cNvPr id="49" name="直線單箭頭接點 48">
                  <a:extLst>
                    <a:ext uri="{FF2B5EF4-FFF2-40B4-BE49-F238E27FC236}">
                      <a16:creationId xmlns:a16="http://schemas.microsoft.com/office/drawing/2014/main" id="{004AAE68-D03C-4504-94CF-43770D603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5705" y="5128216"/>
                  <a:ext cx="0" cy="3335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264BE322-528B-49EF-994F-049C6A6E7E7B}"/>
                  </a:ext>
                </a:extLst>
              </p:cNvPr>
              <p:cNvGrpSpPr/>
              <p:nvPr/>
            </p:nvGrpSpPr>
            <p:grpSpPr>
              <a:xfrm>
                <a:off x="3374717" y="1195839"/>
                <a:ext cx="239580" cy="720000"/>
                <a:chOff x="3445729" y="5741259"/>
                <a:chExt cx="239580" cy="720000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5CE8989-1E6E-414F-B582-1B290452C22C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18CB228F-5DED-4D72-9ECB-45DC9A5A47BD}"/>
                    </a:ext>
                  </a:extLst>
                </p:cNvPr>
                <p:cNvSpPr/>
                <p:nvPr/>
              </p:nvSpPr>
              <p:spPr>
                <a:xfrm>
                  <a:off x="3483679" y="5963721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BA2815-2FDD-4143-9220-2D8512B35A5E}"/>
                  </a:ext>
                </a:extLst>
              </p:cNvPr>
              <p:cNvSpPr txBox="1"/>
              <p:nvPr/>
            </p:nvSpPr>
            <p:spPr>
              <a:xfrm>
                <a:off x="2979250" y="78387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B449F973-F76D-45AD-B20C-95F129858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8850" y="3322637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F551FE4-11A1-4112-B139-CC5461640CFD}"/>
                  </a:ext>
                </a:extLst>
              </p:cNvPr>
              <p:cNvSpPr/>
              <p:nvPr/>
            </p:nvSpPr>
            <p:spPr>
              <a:xfrm>
                <a:off x="5619259" y="2543340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074F506-47E5-4D1C-8523-719B4BD3A452}"/>
                  </a:ext>
                </a:extLst>
              </p:cNvPr>
              <p:cNvSpPr txBox="1"/>
              <p:nvPr/>
            </p:nvSpPr>
            <p:spPr>
              <a:xfrm>
                <a:off x="5223792" y="6156899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love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B0E0AF44-74FB-4DF6-B2BE-951D08037AE2}"/>
                  </a:ext>
                </a:extLst>
              </p:cNvPr>
              <p:cNvGrpSpPr/>
              <p:nvPr/>
            </p:nvGrpSpPr>
            <p:grpSpPr>
              <a:xfrm>
                <a:off x="5619259" y="5447076"/>
                <a:ext cx="239580" cy="720000"/>
                <a:chOff x="3445729" y="5741259"/>
                <a:chExt cx="239580" cy="72000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D97FD49-762D-4C90-AC7E-E991352BDED9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40E0BD11-FCEC-4590-8116-BC2AB9702E30}"/>
                    </a:ext>
                  </a:extLst>
                </p:cNvPr>
                <p:cNvSpPr/>
                <p:nvPr/>
              </p:nvSpPr>
              <p:spPr>
                <a:xfrm>
                  <a:off x="3483679" y="5818579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2F30B906-7909-40C0-9DE2-DE1B0A351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7209" y="5128216"/>
                <a:ext cx="0" cy="333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>
                <a:extLst>
                  <a:ext uri="{FF2B5EF4-FFF2-40B4-BE49-F238E27FC236}">
                    <a16:creationId xmlns:a16="http://schemas.microsoft.com/office/drawing/2014/main" id="{D16B390F-1882-4CC9-BAB8-68D319C86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7593" y="2000857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29EB8321-F1E7-4DE9-8773-4A2965155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209" y="1990335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7EBF5E2E-EC92-4372-A9B2-9698E17643BA}"/>
                  </a:ext>
                </a:extLst>
              </p:cNvPr>
              <p:cNvGrpSpPr/>
              <p:nvPr/>
            </p:nvGrpSpPr>
            <p:grpSpPr>
              <a:xfrm>
                <a:off x="4516162" y="1243758"/>
                <a:ext cx="239580" cy="720000"/>
                <a:chOff x="3445729" y="5741259"/>
                <a:chExt cx="239580" cy="720000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FFCE0DC-F4D7-475C-9294-ACB61F350654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39230C0D-B111-45D4-8189-304D28E07D8A}"/>
                    </a:ext>
                  </a:extLst>
                </p:cNvPr>
                <p:cNvSpPr/>
                <p:nvPr/>
              </p:nvSpPr>
              <p:spPr>
                <a:xfrm>
                  <a:off x="3483679" y="5818579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CB689E6B-DC39-4E4A-8E1F-B43A6219C8AA}"/>
                  </a:ext>
                </a:extLst>
              </p:cNvPr>
              <p:cNvGrpSpPr/>
              <p:nvPr/>
            </p:nvGrpSpPr>
            <p:grpSpPr>
              <a:xfrm>
                <a:off x="5620278" y="1215311"/>
                <a:ext cx="239580" cy="720000"/>
                <a:chOff x="3445729" y="5741259"/>
                <a:chExt cx="239580" cy="720000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E6DFBF47-FA71-4509-80B6-FD7DCEFAC3AE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075A15BE-470B-49BE-9DAE-18526B877E5E}"/>
                    </a:ext>
                  </a:extLst>
                </p:cNvPr>
                <p:cNvSpPr/>
                <p:nvPr/>
              </p:nvSpPr>
              <p:spPr>
                <a:xfrm>
                  <a:off x="3483679" y="6137892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1278CBCA-BFBA-4EB7-917C-6E32DB2F051D}"/>
                  </a:ext>
                </a:extLst>
              </p:cNvPr>
              <p:cNvSpPr txBox="1"/>
              <p:nvPr/>
            </p:nvSpPr>
            <p:spPr>
              <a:xfrm>
                <a:off x="4112336" y="79231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love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BEBE18B-6BF0-4825-A104-F5CE8876B4E9}"/>
                  </a:ext>
                </a:extLst>
              </p:cNvPr>
              <p:cNvSpPr txBox="1"/>
              <p:nvPr/>
            </p:nvSpPr>
            <p:spPr>
              <a:xfrm>
                <a:off x="5223792" y="79231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machine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F5B54EB1-3DA3-4231-AE10-C1F8F6E503E8}"/>
                </a:ext>
              </a:extLst>
            </p:cNvPr>
            <p:cNvSpPr/>
            <p:nvPr/>
          </p:nvSpPr>
          <p:spPr>
            <a:xfrm>
              <a:off x="-352026" y="3710264"/>
              <a:ext cx="3042754" cy="1291009"/>
            </a:xfrm>
            <a:prstGeom prst="roundRect">
              <a:avLst/>
            </a:prstGeom>
            <a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Decoder</a:t>
              </a:r>
              <a:endParaRPr lang="zh-TW" altLang="en-US" sz="2800" dirty="0"/>
            </a:p>
          </p:txBody>
        </p:sp>
      </p:grp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F75012-5094-4168-B289-103E7AD527DC}"/>
              </a:ext>
            </a:extLst>
          </p:cNvPr>
          <p:cNvSpPr txBox="1"/>
          <p:nvPr/>
        </p:nvSpPr>
        <p:spPr>
          <a:xfrm>
            <a:off x="1059119" y="199232"/>
            <a:ext cx="391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There is a mismatch!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43BDD19-00B9-4F4D-8414-FE579CFE0E51}"/>
              </a:ext>
            </a:extLst>
          </p:cNvPr>
          <p:cNvGrpSpPr/>
          <p:nvPr/>
        </p:nvGrpSpPr>
        <p:grpSpPr>
          <a:xfrm>
            <a:off x="1728989" y="1582978"/>
            <a:ext cx="848481" cy="3990518"/>
            <a:chOff x="3659521" y="1859020"/>
            <a:chExt cx="848481" cy="3990518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E1FD7D0-3268-4A97-BD2E-3C2DD2748A29}"/>
                </a:ext>
              </a:extLst>
            </p:cNvPr>
            <p:cNvCxnSpPr>
              <a:cxnSpLocks/>
            </p:cNvCxnSpPr>
            <p:nvPr/>
          </p:nvCxnSpPr>
          <p:spPr>
            <a:xfrm>
              <a:off x="3659521" y="1859020"/>
              <a:ext cx="40798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78E0EC86-AA91-47FC-AED3-D078A6E0F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507" y="1859020"/>
              <a:ext cx="0" cy="3990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88F4DB0-D34F-41FC-9F36-F4F74113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948" y="5820328"/>
              <a:ext cx="4470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432FFA55-00E3-4304-AF1B-C0DFC85FCE6B}"/>
              </a:ext>
            </a:extLst>
          </p:cNvPr>
          <p:cNvGrpSpPr/>
          <p:nvPr/>
        </p:nvGrpSpPr>
        <p:grpSpPr>
          <a:xfrm>
            <a:off x="2825169" y="1582978"/>
            <a:ext cx="848481" cy="3990518"/>
            <a:chOff x="3659521" y="1859020"/>
            <a:chExt cx="848481" cy="3990518"/>
          </a:xfrm>
        </p:grpSpPr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041E48FE-D921-4109-8664-47BC5D7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3659521" y="1859020"/>
              <a:ext cx="40798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CCCE493-2115-4E70-9C51-A0260ADFB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507" y="1859020"/>
              <a:ext cx="0" cy="3990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3EE4EEA2-E6A4-4FCF-97FE-20D1D0243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948" y="5820328"/>
              <a:ext cx="4470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769E4FE6-EDCD-4083-B9F9-19CB89C8CCB9}"/>
              </a:ext>
            </a:extLst>
          </p:cNvPr>
          <p:cNvSpPr/>
          <p:nvPr/>
        </p:nvSpPr>
        <p:spPr>
          <a:xfrm>
            <a:off x="5362916" y="6233636"/>
            <a:ext cx="2724148" cy="476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D41E38A-B9DA-44B1-9237-72DE09B67779}"/>
              </a:ext>
            </a:extLst>
          </p:cNvPr>
          <p:cNvCxnSpPr/>
          <p:nvPr/>
        </p:nvCxnSpPr>
        <p:spPr>
          <a:xfrm>
            <a:off x="7354315" y="5842397"/>
            <a:ext cx="924205" cy="3508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7920414-C2E2-4740-A950-ECC5F0468903}"/>
              </a:ext>
            </a:extLst>
          </p:cNvPr>
          <p:cNvSpPr txBox="1"/>
          <p:nvPr/>
        </p:nvSpPr>
        <p:spPr>
          <a:xfrm>
            <a:off x="7938423" y="583317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hate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CB39BDB-774B-4E32-8395-9350F165CC9E}"/>
              </a:ext>
            </a:extLst>
          </p:cNvPr>
          <p:cNvSpPr txBox="1"/>
          <p:nvPr/>
        </p:nvSpPr>
        <p:spPr>
          <a:xfrm>
            <a:off x="1595582" y="613230"/>
            <a:ext cx="2533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exposure bias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8" grpId="0"/>
      <p:bldP spid="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15182-BF55-41D9-80BD-58BCCD6C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Scheduled Sampling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CD992-2655-4359-8FBE-65AED3D4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altLang="zh-TW" dirty="0"/>
              <a:t>Original Scheduled Sampling</a:t>
            </a:r>
          </a:p>
          <a:p>
            <a:endParaRPr lang="en-US" altLang="zh-TW" dirty="0"/>
          </a:p>
          <a:p>
            <a:r>
              <a:rPr lang="en-US" altLang="zh-TW" dirty="0"/>
              <a:t>Scheduled Sampling for Transformer</a:t>
            </a:r>
          </a:p>
          <a:p>
            <a:endParaRPr lang="en-US" altLang="zh-TW" dirty="0"/>
          </a:p>
          <a:p>
            <a:r>
              <a:rPr lang="en-US" altLang="zh-TW" dirty="0"/>
              <a:t>Parallel Scheduled Sampling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C9147-D4E9-43DC-AB13-8C4DFF31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ADFAE-A2F7-48BD-850D-E84B1165B838}"/>
              </a:ext>
            </a:extLst>
          </p:cNvPr>
          <p:cNvSpPr txBox="1"/>
          <p:nvPr/>
        </p:nvSpPr>
        <p:spPr>
          <a:xfrm>
            <a:off x="842133" y="2625238"/>
            <a:ext cx="351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https://arxiv.org/abs/1506.03099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813762-101B-4093-9E45-D4F05665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945" y="1349220"/>
            <a:ext cx="3598817" cy="22801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93E58C-0022-4622-B0B7-C649E5AE4313}"/>
              </a:ext>
            </a:extLst>
          </p:cNvPr>
          <p:cNvSpPr txBox="1"/>
          <p:nvPr/>
        </p:nvSpPr>
        <p:spPr>
          <a:xfrm>
            <a:off x="848382" y="4031768"/>
            <a:ext cx="345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https://arxiv.org/abs/1906.07651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B4E5E5-F083-406C-ABDE-8CFE40E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98" y="3778319"/>
            <a:ext cx="4205664" cy="258708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B5B798-32DC-4D18-A378-EDAE4614A638}"/>
              </a:ext>
            </a:extLst>
          </p:cNvPr>
          <p:cNvSpPr txBox="1"/>
          <p:nvPr/>
        </p:nvSpPr>
        <p:spPr>
          <a:xfrm>
            <a:off x="885826" y="5438298"/>
            <a:ext cx="34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https://arxiv.org/abs/1906.04331</a:t>
            </a:r>
          </a:p>
        </p:txBody>
      </p:sp>
    </p:spTree>
    <p:extLst>
      <p:ext uri="{BB962C8B-B14F-4D97-AF65-F5344CB8AC3E}">
        <p14:creationId xmlns:p14="http://schemas.microsoft.com/office/powerpoint/2010/main" val="2254040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593FEAC-06F0-4601-B06A-73A9A033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53" y="93074"/>
            <a:ext cx="4587670" cy="667185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55E2E-DBAF-4855-897E-E4FD0AB7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5686BD-3C3A-4CFA-BF8D-9338D1D19E37}"/>
              </a:ext>
            </a:extLst>
          </p:cNvPr>
          <p:cNvSpPr txBox="1"/>
          <p:nvPr/>
        </p:nvSpPr>
        <p:spPr>
          <a:xfrm>
            <a:off x="475441" y="501315"/>
            <a:ext cx="3669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Concluding Remarks:</a:t>
            </a:r>
          </a:p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8656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8959E3-E8A6-45AA-8F61-5262B0CC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84" y="3758251"/>
            <a:ext cx="7125694" cy="2686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337393-8804-4C87-9337-E965E034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for Chatbot</a:t>
            </a:r>
            <a:endParaRPr lang="zh-TW" altLang="en-US" dirty="0"/>
          </a:p>
        </p:txBody>
      </p:sp>
      <p:sp>
        <p:nvSpPr>
          <p:cNvPr id="20" name="圓角矩形 10">
            <a:extLst>
              <a:ext uri="{FF2B5EF4-FFF2-40B4-BE49-F238E27FC236}">
                <a16:creationId xmlns:a16="http://schemas.microsoft.com/office/drawing/2014/main" id="{A2084664-BB11-447B-8B5D-08E8F99D8BD5}"/>
              </a:ext>
            </a:extLst>
          </p:cNvPr>
          <p:cNvSpPr/>
          <p:nvPr/>
        </p:nvSpPr>
        <p:spPr>
          <a:xfrm>
            <a:off x="3218107" y="2260144"/>
            <a:ext cx="1716395" cy="98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2766CF3-A280-48A4-90A6-032317F60ED7}"/>
              </a:ext>
            </a:extLst>
          </p:cNvPr>
          <p:cNvCxnSpPr/>
          <p:nvPr/>
        </p:nvCxnSpPr>
        <p:spPr>
          <a:xfrm>
            <a:off x="2369022" y="2765873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8EA646F-5A30-49BE-BCF9-5088944C0BD4}"/>
              </a:ext>
            </a:extLst>
          </p:cNvPr>
          <p:cNvCxnSpPr/>
          <p:nvPr/>
        </p:nvCxnSpPr>
        <p:spPr>
          <a:xfrm>
            <a:off x="4934502" y="2771315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275711-BCE2-4484-935C-42E70B5110D5}"/>
              </a:ext>
            </a:extLst>
          </p:cNvPr>
          <p:cNvSpPr txBox="1"/>
          <p:nvPr/>
        </p:nvSpPr>
        <p:spPr>
          <a:xfrm>
            <a:off x="1251938" y="2515952"/>
            <a:ext cx="123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66C161-B337-4996-9432-494E58391B20}"/>
              </a:ext>
            </a:extLst>
          </p:cNvPr>
          <p:cNvSpPr txBox="1"/>
          <p:nvPr/>
        </p:nvSpPr>
        <p:spPr>
          <a:xfrm>
            <a:off x="452196" y="4698649"/>
            <a:ext cx="12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data: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4F08405-A4AC-4DC1-AECC-8A22BF424A1D}"/>
              </a:ext>
            </a:extLst>
          </p:cNvPr>
          <p:cNvSpPr txBox="1"/>
          <p:nvPr/>
        </p:nvSpPr>
        <p:spPr>
          <a:xfrm>
            <a:off x="5757451" y="2535040"/>
            <a:ext cx="153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response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3DEACE-239A-418D-8B08-45D39B240EAD}"/>
              </a:ext>
            </a:extLst>
          </p:cNvPr>
          <p:cNvSpPr/>
          <p:nvPr/>
        </p:nvSpPr>
        <p:spPr>
          <a:xfrm>
            <a:off x="1880224" y="3810187"/>
            <a:ext cx="3488412" cy="468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A2012A-534A-4597-A6C1-6B9C8120DF95}"/>
              </a:ext>
            </a:extLst>
          </p:cNvPr>
          <p:cNvSpPr txBox="1"/>
          <p:nvPr/>
        </p:nvSpPr>
        <p:spPr>
          <a:xfrm>
            <a:off x="1433790" y="2901351"/>
            <a:ext cx="86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“Hi”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4E1F7D-EDB6-4B47-A19C-B8A3DFA61801}"/>
              </a:ext>
            </a:extLst>
          </p:cNvPr>
          <p:cNvSpPr txBox="1"/>
          <p:nvPr/>
        </p:nvSpPr>
        <p:spPr>
          <a:xfrm>
            <a:off x="4531973" y="1543410"/>
            <a:ext cx="398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“Hello! How are you today?”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B137CE-F70E-458C-A1F0-C2D20A2A3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08163" y="2005075"/>
            <a:ext cx="0" cy="5299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3DC2F7-E31E-4B02-9DD4-A4392D24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5C0DACA-7C1E-470C-B64D-04C7F592AEC1}"/>
              </a:ext>
            </a:extLst>
          </p:cNvPr>
          <p:cNvGrpSpPr/>
          <p:nvPr/>
        </p:nvGrpSpPr>
        <p:grpSpPr>
          <a:xfrm>
            <a:off x="1910108" y="767217"/>
            <a:ext cx="7105261" cy="4089121"/>
            <a:chOff x="1532610" y="2038626"/>
            <a:chExt cx="7105261" cy="4089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0EC2D4-625A-4432-BDA5-181F634F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610" y="2038626"/>
              <a:ext cx="6419176" cy="3911684"/>
            </a:xfrm>
            <a:prstGeom prst="rect">
              <a:avLst/>
            </a:prstGeom>
          </p:spPr>
        </p:pic>
        <p:pic>
          <p:nvPicPr>
            <p:cNvPr id="6" name="Picture 2" descr="decaNLP Logo">
              <a:extLst>
                <a:ext uri="{FF2B5EF4-FFF2-40B4-BE49-F238E27FC236}">
                  <a16:creationId xmlns:a16="http://schemas.microsoft.com/office/drawing/2014/main" id="{F3DC85DB-4480-494B-9E3E-E31880317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28" y="5496283"/>
              <a:ext cx="2391343" cy="63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DDC2BB-DAF8-4F59-B549-81393F6BEE8E}"/>
              </a:ext>
            </a:extLst>
          </p:cNvPr>
          <p:cNvSpPr txBox="1"/>
          <p:nvPr/>
        </p:nvSpPr>
        <p:spPr>
          <a:xfrm>
            <a:off x="180854" y="60637"/>
            <a:ext cx="8668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Most Natural Language Processing applications … </a:t>
            </a:r>
            <a:endParaRPr lang="zh-TW" altLang="en-US" sz="3200" b="1" i="1" u="sng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E59CD-AE96-471B-92C8-E3DA25EDC114}"/>
              </a:ext>
            </a:extLst>
          </p:cNvPr>
          <p:cNvSpPr txBox="1"/>
          <p:nvPr/>
        </p:nvSpPr>
        <p:spPr>
          <a:xfrm>
            <a:off x="347954" y="4903605"/>
            <a:ext cx="38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QA</a:t>
            </a:r>
            <a:r>
              <a:rPr lang="en-US" altLang="zh-TW" sz="2400" dirty="0"/>
              <a:t> can be done by </a:t>
            </a:r>
            <a:r>
              <a:rPr lang="en-US" altLang="zh-TW" sz="2400" b="1" dirty="0"/>
              <a:t>seq2seq</a:t>
            </a:r>
            <a:endParaRPr lang="zh-TW" altLang="en-US" sz="2400" b="1" dirty="0"/>
          </a:p>
        </p:txBody>
      </p:sp>
      <p:sp>
        <p:nvSpPr>
          <p:cNvPr id="16" name="圓角矩形 10">
            <a:extLst>
              <a:ext uri="{FF2B5EF4-FFF2-40B4-BE49-F238E27FC236}">
                <a16:creationId xmlns:a16="http://schemas.microsoft.com/office/drawing/2014/main" id="{366FBBB5-7CA8-48ED-93FB-8E12111709FD}"/>
              </a:ext>
            </a:extLst>
          </p:cNvPr>
          <p:cNvSpPr/>
          <p:nvPr/>
        </p:nvSpPr>
        <p:spPr>
          <a:xfrm>
            <a:off x="4908755" y="5254120"/>
            <a:ext cx="1716395" cy="907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40A44E6-FF43-43FB-8F31-263CF350392A}"/>
              </a:ext>
            </a:extLst>
          </p:cNvPr>
          <p:cNvCxnSpPr/>
          <p:nvPr/>
        </p:nvCxnSpPr>
        <p:spPr>
          <a:xfrm>
            <a:off x="4059670" y="5713371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F04E765-2556-42A2-9173-285951C5AEB7}"/>
              </a:ext>
            </a:extLst>
          </p:cNvPr>
          <p:cNvCxnSpPr/>
          <p:nvPr/>
        </p:nvCxnSpPr>
        <p:spPr>
          <a:xfrm>
            <a:off x="6625150" y="5717909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EE92BC0-30F0-4F39-AA44-D1EB4B1A1249}"/>
              </a:ext>
            </a:extLst>
          </p:cNvPr>
          <p:cNvSpPr txBox="1"/>
          <p:nvPr/>
        </p:nvSpPr>
        <p:spPr>
          <a:xfrm>
            <a:off x="1006058" y="5487075"/>
            <a:ext cx="304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微軟正黑體" panose="020B0604030504040204" pitchFamily="34" charset="-120"/>
              </a:rPr>
              <a:t>question, context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803603-54C6-41BD-A837-194812FB998E}"/>
              </a:ext>
            </a:extLst>
          </p:cNvPr>
          <p:cNvSpPr txBox="1"/>
          <p:nvPr/>
        </p:nvSpPr>
        <p:spPr>
          <a:xfrm>
            <a:off x="7511987" y="5477257"/>
            <a:ext cx="19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answer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032A48-0531-4119-9000-48D0DB6823D6}"/>
              </a:ext>
            </a:extLst>
          </p:cNvPr>
          <p:cNvSpPr txBox="1"/>
          <p:nvPr/>
        </p:nvSpPr>
        <p:spPr>
          <a:xfrm>
            <a:off x="4104716" y="6151032"/>
            <a:ext cx="4744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https://arxiv.org/abs/1806.08730</a:t>
            </a:r>
            <a:endParaRPr lang="en-US" altLang="zh-TW" dirty="0"/>
          </a:p>
          <a:p>
            <a:r>
              <a:rPr lang="en-US" altLang="zh-TW" dirty="0"/>
              <a:t>https://arxiv.org/abs/1909.03329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A2AD3C-05E0-4FAE-A9F2-6992B6D52D0E}"/>
              </a:ext>
            </a:extLst>
          </p:cNvPr>
          <p:cNvSpPr txBox="1"/>
          <p:nvPr/>
        </p:nvSpPr>
        <p:spPr>
          <a:xfrm>
            <a:off x="128631" y="2082011"/>
            <a:ext cx="1858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Question Answering (QA)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1B5E9A-BE09-4B05-9F83-7251BF85052B}"/>
              </a:ext>
            </a:extLst>
          </p:cNvPr>
          <p:cNvSpPr txBox="1"/>
          <p:nvPr/>
        </p:nvSpPr>
        <p:spPr>
          <a:xfrm>
            <a:off x="2146273" y="4315443"/>
            <a:ext cx="23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(sentiment analysis)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D53E73-390B-446C-9A0F-A8B2C8E8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9" grpId="0"/>
      <p:bldP spid="15" grpId="0"/>
      <p:bldP spid="13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86422" y="3921553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1512051" y="2978385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512051" y="4933629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5081973" y="4906167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66864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96521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638978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141207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509835" y="4456774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598475" y="4456774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32465" y="347216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861286" y="3482301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9EC59F-962B-4E76-8D00-FAF1DD8583B1}"/>
              </a:ext>
            </a:extLst>
          </p:cNvPr>
          <p:cNvSpPr txBox="1"/>
          <p:nvPr/>
        </p:nvSpPr>
        <p:spPr>
          <a:xfrm>
            <a:off x="178024" y="5733049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6D61C7A-9D23-482A-A593-38C3FC25A025}"/>
              </a:ext>
            </a:extLst>
          </p:cNvPr>
          <p:cNvSpPr txBox="1"/>
          <p:nvPr/>
        </p:nvSpPr>
        <p:spPr>
          <a:xfrm>
            <a:off x="178024" y="3797320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1B8F7B3-D962-45BF-B028-3DA37DAF3387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AE85BDBE-4B5F-467A-B5D6-3C9D58C56F25}"/>
              </a:ext>
            </a:extLst>
          </p:cNvPr>
          <p:cNvSpPr/>
          <p:nvPr/>
        </p:nvSpPr>
        <p:spPr>
          <a:xfrm>
            <a:off x="1388090" y="2906026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150CA47-E718-4640-9753-E0496F3E6CA5}"/>
              </a:ext>
            </a:extLst>
          </p:cNvPr>
          <p:cNvSpPr txBox="1"/>
          <p:nvPr/>
        </p:nvSpPr>
        <p:spPr>
          <a:xfrm>
            <a:off x="2723581" y="2279032"/>
            <a:ext cx="404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Is it a sequence?</a:t>
            </a:r>
            <a:endParaRPr lang="zh-TW" altLang="en-US" sz="3200" b="1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BB0178CD-63A9-4921-A8C7-6C8B8059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" grpId="0"/>
      <p:bldP spid="53" grpId="0"/>
      <p:bldP spid="3" grpId="0" animBg="1"/>
      <p:bldP spid="55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86422" y="3921553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1512051" y="2978385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512051" y="4933629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5081973" y="4906167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66864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96521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638978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141207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509835" y="4456774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598475" y="4456774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32465" y="347216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861286" y="3482301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97029" y="2201456"/>
            <a:ext cx="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Seq2seq!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9" name="直線接點 68"/>
          <p:cNvCxnSpPr>
            <a:cxnSpLocks/>
          </p:cNvCxnSpPr>
          <p:nvPr/>
        </p:nvCxnSpPr>
        <p:spPr>
          <a:xfrm flipV="1">
            <a:off x="714236" y="2392363"/>
            <a:ext cx="0" cy="3799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flipH="1" flipV="1">
            <a:off x="721799" y="6162744"/>
            <a:ext cx="70278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 flipV="1">
            <a:off x="721799" y="1815054"/>
            <a:ext cx="622148" cy="599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73212AA-FE44-4EA6-A75C-F34DE3A8F836}"/>
              </a:ext>
            </a:extLst>
          </p:cNvPr>
          <p:cNvSpPr/>
          <p:nvPr/>
        </p:nvSpPr>
        <p:spPr>
          <a:xfrm>
            <a:off x="1388090" y="2906026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1F5B3A-1A7A-4C06-AF4F-6D912B26E9CB}"/>
              </a:ext>
            </a:extLst>
          </p:cNvPr>
          <p:cNvGrpSpPr/>
          <p:nvPr/>
        </p:nvGrpSpPr>
        <p:grpSpPr>
          <a:xfrm>
            <a:off x="1404585" y="820939"/>
            <a:ext cx="6899996" cy="1380517"/>
            <a:chOff x="1404585" y="820939"/>
            <a:chExt cx="6899996" cy="13805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8E75DD-96BD-414E-9C0C-293B29EAB190}"/>
                </a:ext>
              </a:extLst>
            </p:cNvPr>
            <p:cNvGrpSpPr/>
            <p:nvPr/>
          </p:nvGrpSpPr>
          <p:grpSpPr>
            <a:xfrm>
              <a:off x="1558276" y="946197"/>
              <a:ext cx="6746305" cy="461665"/>
              <a:chOff x="1500220" y="946197"/>
              <a:chExt cx="6746305" cy="461665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1500220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(S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243456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(NP</a:t>
                </a:r>
                <a:endParaRPr lang="zh-TW" altLang="en-US" sz="24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134292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deep</a:t>
                </a:r>
                <a:endParaRPr lang="zh-TW" altLang="en-US" sz="2400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157361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learning</a:t>
                </a:r>
                <a:endParaRPr lang="zh-TW" altLang="en-US" sz="2400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525060" y="946197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028784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(VP</a:t>
                </a:r>
                <a:endParaRPr lang="zh-TW" altLang="en-US" sz="2400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6904559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</a:t>
                </a:r>
                <a:endParaRPr lang="zh-TW" altLang="en-US" sz="2400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B3E7556-F136-4D08-BF3D-C0C2C21331F7}"/>
                </a:ext>
              </a:extLst>
            </p:cNvPr>
            <p:cNvGrpSpPr/>
            <p:nvPr/>
          </p:nvGrpSpPr>
          <p:grpSpPr>
            <a:xfrm>
              <a:off x="2558943" y="1528283"/>
              <a:ext cx="5730219" cy="461665"/>
              <a:chOff x="2601621" y="1815054"/>
              <a:chExt cx="5730219" cy="461665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2601621" y="1815054"/>
                <a:ext cx="114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(ADJV</a:t>
                </a:r>
                <a:endParaRPr lang="zh-TW" altLang="en-US" sz="24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3936605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very</a:t>
                </a:r>
                <a:endParaRPr lang="zh-TW" altLang="en-US" sz="2400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108622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powerful</a:t>
                </a:r>
                <a:endParaRPr lang="zh-TW" altLang="en-US" sz="2400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6713078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96329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7828116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p:grp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08D25CE-69EF-4A70-8C9B-39F9CD83428E}"/>
                </a:ext>
              </a:extLst>
            </p:cNvPr>
            <p:cNvSpPr/>
            <p:nvPr/>
          </p:nvSpPr>
          <p:spPr>
            <a:xfrm>
              <a:off x="1404585" y="820939"/>
              <a:ext cx="6710876" cy="13805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A4E40CF-8A3F-479A-8FA1-796EC1134518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F1D2A1-E876-4684-85E5-54D642B2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1547</Words>
  <Application>Microsoft Macintosh PowerPoint</Application>
  <PresentationFormat>On-screen Show (4:3)</PresentationFormat>
  <Paragraphs>747</Paragraphs>
  <Slides>53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微軟正黑體</vt:lpstr>
      <vt:lpstr>NimbusRomNo9L-Medi</vt:lpstr>
      <vt:lpstr>Arial</vt:lpstr>
      <vt:lpstr>Arial</vt:lpstr>
      <vt:lpstr>Calibri</vt:lpstr>
      <vt:lpstr>Calibri Light</vt:lpstr>
      <vt:lpstr>Cambria Math</vt:lpstr>
      <vt:lpstr>Helvetica Light</vt:lpstr>
      <vt:lpstr>Lucida Grande</vt:lpstr>
      <vt:lpstr>Wingdings</vt:lpstr>
      <vt:lpstr>Office 佈景主題</vt:lpstr>
      <vt:lpstr>1_Office 佈景主題</vt:lpstr>
      <vt:lpstr>Transformer</vt:lpstr>
      <vt:lpstr>Slide credits</vt:lpstr>
      <vt:lpstr>PowerPoint Presentation</vt:lpstr>
      <vt:lpstr>Hokkien </vt:lpstr>
      <vt:lpstr>Text-to-Speech (TTS) Synthesis  </vt:lpstr>
      <vt:lpstr>Seq2seq for Chatbot</vt:lpstr>
      <vt:lpstr>PowerPoint Presentation</vt:lpstr>
      <vt:lpstr>PowerPoint Presentation</vt:lpstr>
      <vt:lpstr>PowerPoint Presentation</vt:lpstr>
      <vt:lpstr>PowerPoint Presentation</vt:lpstr>
      <vt:lpstr>Seq2seq for  Multi-label Classification</vt:lpstr>
      <vt:lpstr>Seq2seq for  Object Detection</vt:lpstr>
      <vt:lpstr>Seq2seq </vt:lpstr>
      <vt:lpstr>Encoder</vt:lpstr>
      <vt:lpstr>Encoder </vt:lpstr>
      <vt:lpstr>PowerPoint Presentation</vt:lpstr>
      <vt:lpstr>PowerPoint Presentation</vt:lpstr>
      <vt:lpstr>PowerPoint Presentation</vt:lpstr>
      <vt:lpstr>To learn more ……</vt:lpstr>
      <vt:lpstr>Decoder</vt:lpstr>
      <vt:lpstr>Decoder  – Autoregressive (AT) </vt:lpstr>
      <vt:lpstr>Autoregressive </vt:lpstr>
      <vt:lpstr>Autoregressive </vt:lpstr>
      <vt:lpstr>PowerPoint Presentation</vt:lpstr>
      <vt:lpstr>PowerPoint Presentation</vt:lpstr>
      <vt:lpstr>PowerPoint Presentation</vt:lpstr>
      <vt:lpstr>PowerPoint Presentation</vt:lpstr>
      <vt:lpstr>Autoregressive </vt:lpstr>
      <vt:lpstr>Autoregressive </vt:lpstr>
      <vt:lpstr> </vt:lpstr>
      <vt:lpstr>Autoregressive </vt:lpstr>
      <vt:lpstr>Decoder  – Non-autoregressive (NAT) </vt:lpstr>
      <vt:lpstr>AT v.s. NAT</vt:lpstr>
      <vt:lpstr>Encoder-Decoder </vt:lpstr>
      <vt:lpstr>PowerPoint Presentation</vt:lpstr>
      <vt:lpstr>PowerPoint Presentation</vt:lpstr>
      <vt:lpstr>PowerPoint Presentation</vt:lpstr>
      <vt:lpstr>Cross Attention </vt:lpstr>
      <vt:lpstr>Cross Attention </vt:lpstr>
      <vt:lpstr>Training</vt:lpstr>
      <vt:lpstr> </vt:lpstr>
      <vt:lpstr>PowerPoint Presentation</vt:lpstr>
      <vt:lpstr>Tips</vt:lpstr>
      <vt:lpstr>Copy Mechanism </vt:lpstr>
      <vt:lpstr>Copy Mechanism </vt:lpstr>
      <vt:lpstr>Copy Mechanism </vt:lpstr>
      <vt:lpstr>Guided Attention </vt:lpstr>
      <vt:lpstr>Beam Search </vt:lpstr>
      <vt:lpstr>Sampling</vt:lpstr>
      <vt:lpstr>Optimizing Evaluation Metrics?</vt:lpstr>
      <vt:lpstr>PowerPoint Presentation</vt:lpstr>
      <vt:lpstr>Scheduled Sampling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Lee</dc:creator>
  <cp:lastModifiedBy>Tom Yan</cp:lastModifiedBy>
  <cp:revision>206</cp:revision>
  <dcterms:created xsi:type="dcterms:W3CDTF">2020-08-11T17:28:58Z</dcterms:created>
  <dcterms:modified xsi:type="dcterms:W3CDTF">2023-09-26T16:18:26Z</dcterms:modified>
</cp:coreProperties>
</file>