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308" r:id="rId10"/>
    <p:sldId id="266" r:id="rId11"/>
    <p:sldId id="267" r:id="rId12"/>
    <p:sldId id="309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b="1" dirty="0"/>
              <a:t>EQUALITY &amp; INEQUALITY</a:t>
            </a:r>
            <a:endParaRPr lang="en-I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b="1"/>
              <a:t>S.S.HARICHANDAN</a:t>
            </a:r>
            <a:endParaRPr lang="en-I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Question:6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R # D , D $ M , M © N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R #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N # D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III) N $ R 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Only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Only III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None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All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br>
              <a:rPr lang="en-IN" altLang="en-US" b="1"/>
            </a:b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000" b="1">
                <a:solidFill>
                  <a:srgbClr val="FF0000"/>
                </a:solidFill>
                <a:sym typeface="+mn-ea"/>
              </a:rPr>
              <a:t>Question:7</a:t>
            </a:r>
            <a:endParaRPr lang="en-IN" altLang="en-US" sz="20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Statements: 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W * N, K * V, Y @ V, W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I. Y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II. W $ N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III. W @ Y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IV. W @ V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(a)  None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(b)  Only 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(c)  Only 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(d)  Only III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(e)  Only IV is true</a:t>
            </a:r>
            <a:endParaRPr lang="en-US" altLang="zh-CN" sz="2000" b="1"/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Question:8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M @ D , D © V, V $ W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W @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M % V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III) D $ W 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Only I and II are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II and III are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Only I and III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Only III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None is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Question:9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K # N ,N $ T, T% J 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J @ N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K @ T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III) T @ K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None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I and II are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Only II and III are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Only I and III are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All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Question:10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 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M @ J, J $ T, T © N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N # J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T %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III) M @ N 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Only I and II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II and III are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Only I and III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None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All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Directions:</a:t>
            </a:r>
            <a:r>
              <a:rPr lang="en-IN" altLang="en-US" sz="2000" b="1">
                <a:solidFill>
                  <a:srgbClr val="FF0000"/>
                </a:solidFill>
                <a:sym typeface="+mn-ea"/>
              </a:rPr>
              <a:t>(11-14)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 The symbols #, %, @, $ and â¦¾ are used with the following meanings as illustrated below: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‘P # Q’ means ‘P is not smaller than Q’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‘P % Q’ means ‘P is not greater than Q'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‘P @ Q’ means ‘P is neither smaller than nor equal to Q’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‘P $ Q’ means ‘P is neither greater than nor equal to Q’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‘P â¦¾ Q’ means ‘P is neither smaller than nor greater than Q’</a:t>
            </a:r>
            <a:endParaRPr lang="en-US" altLang="zh-CN" sz="2000" b="1"/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Question:11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R # T, T â¦¾ M, M @ D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D $ T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R #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Question:12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H @ W, W $ M, M # K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K $ W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H @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Question:13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R % N, N # F, F @ B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F â¦¾ R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B $ N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Question:14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M $ T, T @ K, K â¦¾ D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D $ T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K $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br>
              <a:rPr lang="en-IN" altLang="en-US" b="1">
                <a:solidFill>
                  <a:srgbClr val="C00000"/>
                </a:solidFill>
                <a:sym typeface="+mn-ea"/>
              </a:rPr>
            </a:br>
            <a:r>
              <a:rPr lang="en-IN" altLang="en-US" b="1">
                <a:solidFill>
                  <a:srgbClr val="C00000"/>
                </a:solidFill>
                <a:sym typeface="+mn-ea"/>
              </a:rPr>
              <a:t>METHOD TO SOLVE THE QUESTIONS:</a:t>
            </a:r>
            <a:br>
              <a:rPr lang="en-IN" altLang="en-US" b="1">
                <a:solidFill>
                  <a:srgbClr val="C00000"/>
                </a:solidFill>
              </a:rPr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ym typeface="+mn-ea"/>
              </a:rPr>
              <a:t>Arrange the Characters in terms of symbols </a:t>
            </a:r>
            <a:endParaRPr lang="en-IN" altLang="en-US" sz="2400" b="1"/>
          </a:p>
          <a:p>
            <a:pPr marL="0" indent="0">
              <a:buClrTx/>
              <a:buSzTx/>
              <a:buNone/>
            </a:pPr>
            <a:r>
              <a:rPr lang="en-IN" altLang="en-US" sz="2400" b="1">
                <a:sym typeface="+mn-ea"/>
              </a:rPr>
              <a:t>Keep the greater one to the right of the smaller one or the smaller one to the left of the greater one.</a:t>
            </a:r>
            <a:endParaRPr lang="en-IN" altLang="en-US" sz="2400" b="1"/>
          </a:p>
          <a:p>
            <a:pPr marL="0" indent="0">
              <a:buClrTx/>
              <a:buSzTx/>
              <a:buNone/>
            </a:pPr>
            <a:r>
              <a:rPr lang="en-IN" altLang="en-US" sz="2400" b="1">
                <a:sym typeface="+mn-ea"/>
              </a:rPr>
              <a:t>If they are equal keep them in the same column.</a:t>
            </a:r>
            <a:endParaRPr lang="en-IN" altLang="en-US" sz="2400" b="1"/>
          </a:p>
          <a:p>
            <a:pPr marL="0" indent="0">
              <a:buClrTx/>
              <a:buSzTx/>
              <a:buNone/>
            </a:pPr>
            <a:r>
              <a:rPr lang="en-IN" altLang="en-US" sz="2400" b="1">
                <a:sym typeface="+mn-ea"/>
              </a:rPr>
              <a:t>If there is no link of 3rd with the 1st then extend it to the right or left of the 1st in terms of greater or smaller </a:t>
            </a:r>
            <a:endParaRPr lang="en-IN" altLang="en-US" sz="2400" b="1"/>
          </a:p>
          <a:p>
            <a:pPr marL="0" indent="0">
              <a:buNone/>
            </a:pPr>
            <a:endParaRPr lang="en-IN" altLang="en-US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C00000"/>
                </a:solidFill>
                <a:sym typeface="+mn-ea"/>
              </a:rPr>
              <a:t>Directions: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Study the following information to answer the given questions</a:t>
            </a:r>
            <a:r>
              <a:rPr lang="en-IN" altLang="en-US" sz="2400" b="1">
                <a:solidFill>
                  <a:srgbClr val="C00000"/>
                </a:solidFill>
                <a:sym typeface="+mn-ea"/>
              </a:rPr>
              <a:t>(15-19)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:</a:t>
            </a:r>
            <a:br>
              <a:rPr lang="en-US" altLang="zh-CN" sz="2400" b="1">
                <a:solidFill>
                  <a:srgbClr val="C00000"/>
                </a:solidFill>
                <a:sym typeface="+mn-ea"/>
              </a:rPr>
            </a:br>
            <a:r>
              <a:rPr lang="en-US" altLang="zh-CN" sz="2400" b="1">
                <a:sym typeface="+mn-ea"/>
              </a:rPr>
              <a:t>P © Q means P is either greater than or equal to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% Q means P is either smaller than or equal to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@ Q means P is neither smaller than nor greater than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$ Q means P is smaller than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β Q means P is greater than Q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Question:15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W % V , V @ Z , Z © D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D % V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W % Z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If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If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If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If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If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Question:16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B β T , T $ H , H @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M β T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B β H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If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If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If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If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If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Question:17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J β D , D @ N , N % F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 ) J β F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F © D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If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If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If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If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If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Question:18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B @ N, N © T, T $ K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 ) T @ B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T $ B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If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If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If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If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If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FF0000"/>
                </a:solidFill>
                <a:sym typeface="+mn-ea"/>
              </a:rPr>
              <a:t>Question:19</a:t>
            </a:r>
            <a:endParaRPr lang="en-IN" altLang="en-US" sz="24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Statements: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H © T, T % M , M β F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I) F $ T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II) H β M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(a)  If Only conclusion 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(b)  If Only conclusion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(c)  If either conclusion I 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(d)  If neither conclusion I nor II is true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(e)  If both conclusion I and II are true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400" b="1"/>
              <a:t>20.</a:t>
            </a:r>
            <a:r>
              <a:rPr lang="en-US" sz="2400" b="1"/>
              <a:t>Given signs signify something and on that basis, assume the given statements to be true and find which of the two conclusions I and II is/are definitely true. </a:t>
            </a:r>
            <a:endParaRPr lang="en-US" sz="2400" b="1"/>
          </a:p>
          <a:p>
            <a:r>
              <a:rPr lang="en-US" sz="2400" b="1"/>
              <a:t>P + Q means P is greater than Q P * Q means P is greater than or equal than Q</a:t>
            </a:r>
            <a:endParaRPr lang="en-US" sz="2400" b="1"/>
          </a:p>
          <a:p>
            <a:r>
              <a:rPr lang="en-US" sz="2400" b="1"/>
              <a:t> P = Q means P is equal to Q P / Q means P is less than Q</a:t>
            </a:r>
            <a:r>
              <a:rPr lang="en-IN" altLang="en-US" sz="2400" b="1"/>
              <a:t>.</a:t>
            </a:r>
            <a:endParaRPr lang="en-IN" altLang="en-US" sz="2400" b="1"/>
          </a:p>
          <a:p>
            <a:r>
              <a:rPr lang="en-US" sz="2400" b="1"/>
              <a:t> P - Q means P is less than or equal to Q</a:t>
            </a:r>
            <a:endParaRPr lang="en-US" sz="2400" b="1"/>
          </a:p>
          <a:p>
            <a:pPr>
              <a:buNone/>
            </a:pPr>
            <a:endParaRPr lang="en-US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Statements</a:t>
            </a:r>
            <a:r>
              <a:rPr lang="en-IN" altLang="en-US" sz="2800" b="1">
                <a:solidFill>
                  <a:srgbClr val="FF0000"/>
                </a:solidFill>
                <a:sym typeface="+mn-ea"/>
              </a:rPr>
              <a:t>:</a:t>
            </a:r>
            <a:r>
              <a:rPr lang="en-US" sz="2800" b="1">
                <a:sym typeface="+mn-ea"/>
              </a:rPr>
              <a:t> X/Y, W * Z, Z + Y </a:t>
            </a:r>
            <a:endParaRPr lang="en-US" sz="2800" b="1"/>
          </a:p>
          <a:p>
            <a:pPr>
              <a:buNone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Conclusions</a:t>
            </a:r>
            <a:r>
              <a:rPr lang="en-US" sz="2800" b="1">
                <a:sym typeface="+mn-ea"/>
              </a:rPr>
              <a:t> I. W + Y II. X/Z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A.</a:t>
            </a:r>
            <a:r>
              <a:rPr lang="en-US" sz="2800" b="1">
                <a:sym typeface="+mn-ea"/>
              </a:rPr>
              <a:t> Only conclusion 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B.</a:t>
            </a:r>
            <a:r>
              <a:rPr lang="en-US" sz="2800" b="1">
                <a:sym typeface="+mn-ea"/>
              </a:rPr>
              <a:t> Only conclusion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C.</a:t>
            </a:r>
            <a:r>
              <a:rPr lang="en-US" sz="2800" b="1">
                <a:sym typeface="+mn-ea"/>
              </a:rPr>
              <a:t> Neither conclusion I nor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D.</a:t>
            </a:r>
            <a:r>
              <a:rPr lang="en-US" sz="2800" b="1">
                <a:sym typeface="+mn-ea"/>
              </a:rPr>
              <a:t> Both conclusion I and II are true</a:t>
            </a:r>
            <a:endParaRPr lang="en-US" sz="2800" b="1"/>
          </a:p>
          <a:p>
            <a:endParaRPr lang="en-US" sz="28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1600" b="1"/>
              <a:t>21.</a:t>
            </a:r>
            <a:r>
              <a:rPr lang="en-US" sz="1600" b="1"/>
              <a:t>In the question the symbols @, #, %, $ and H are used with the following meaning :</a:t>
            </a:r>
            <a:endParaRPr lang="en-US" sz="1600" b="1"/>
          </a:p>
          <a:p>
            <a:pPr marL="0" indent="0">
              <a:buNone/>
            </a:pPr>
            <a:r>
              <a:rPr lang="en-US" sz="1600" b="1"/>
              <a:t> 'P $ Q' means 'P is smaller than Q' </a:t>
            </a:r>
            <a:endParaRPr lang="en-US" sz="1600" b="1"/>
          </a:p>
          <a:p>
            <a:pPr marL="0" indent="0">
              <a:buNone/>
            </a:pPr>
            <a:r>
              <a:rPr lang="en-US" sz="1600" b="1"/>
              <a:t>'P @ Q' means P is neither greater than nor equal to Q' </a:t>
            </a:r>
            <a:endParaRPr lang="en-US" sz="1600" b="1"/>
          </a:p>
          <a:p>
            <a:pPr marL="0" indent="0">
              <a:buNone/>
            </a:pPr>
            <a:r>
              <a:rPr lang="en-US" sz="1600" b="1"/>
              <a:t>'P H Q' means 'P is neither smaller than nor equal to Q' </a:t>
            </a:r>
            <a:endParaRPr lang="en-US" sz="1600" b="1"/>
          </a:p>
          <a:p>
            <a:pPr marL="0" indent="0">
              <a:buNone/>
            </a:pPr>
            <a:r>
              <a:rPr lang="en-US" sz="1600" b="1"/>
              <a:t>'P % Q' means 'P is not greater than Q' </a:t>
            </a:r>
            <a:endParaRPr lang="en-US" sz="1600" b="1"/>
          </a:p>
          <a:p>
            <a:pPr marL="0" indent="0">
              <a:buNone/>
            </a:pPr>
            <a:r>
              <a:rPr lang="en-US" sz="1600" b="1"/>
              <a:t>'P # Q' means 'P is neither greater than nor smaller than Q' </a:t>
            </a:r>
            <a:endParaRPr lang="en-US" sz="1600" b="1"/>
          </a:p>
          <a:p>
            <a:pPr marL="0" indent="0">
              <a:buNone/>
            </a:pPr>
            <a:r>
              <a:rPr lang="en-US" sz="1600" b="1"/>
              <a:t>Now assume the given statements to be true and find which out of the two conclusions I and II is/are definitely true.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solidFill>
                  <a:srgbClr val="FF0000"/>
                </a:solidFill>
              </a:rPr>
              <a:t>Statements:</a:t>
            </a:r>
            <a:r>
              <a:rPr lang="en-US" sz="1600" b="1"/>
              <a:t> J % N, K @ N, T $ K 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solidFill>
                  <a:srgbClr val="FF0000"/>
                </a:solidFill>
              </a:rPr>
              <a:t>Conclusions:</a:t>
            </a:r>
            <a:r>
              <a:rPr lang="en-US" sz="1600" b="1"/>
              <a:t> I.T H J II. J @ K</a:t>
            </a:r>
            <a:endParaRPr lang="en-US" sz="1600" b="1"/>
          </a:p>
          <a:p>
            <a:pPr marL="0" indent="0">
              <a:buNone/>
            </a:pPr>
            <a:r>
              <a:rPr lang="en-IN" altLang="en-US" sz="1600" b="1"/>
              <a:t>A.</a:t>
            </a:r>
            <a:r>
              <a:rPr lang="en-US" sz="1600" b="1"/>
              <a:t>Only conclusion I is true</a:t>
            </a:r>
            <a:endParaRPr lang="en-US" sz="1600" b="1"/>
          </a:p>
          <a:p>
            <a:pPr marL="0" indent="0">
              <a:buNone/>
            </a:pPr>
            <a:r>
              <a:rPr lang="en-IN" altLang="en-US" sz="1600" b="1"/>
              <a:t>B.</a:t>
            </a:r>
            <a:r>
              <a:rPr lang="en-US" sz="1600" b="1"/>
              <a:t> Only conclusion II is true</a:t>
            </a:r>
            <a:endParaRPr lang="en-US" sz="1600" b="1"/>
          </a:p>
          <a:p>
            <a:pPr marL="0" indent="0">
              <a:buNone/>
            </a:pPr>
            <a:r>
              <a:rPr lang="en-IN" altLang="en-US" sz="1600" b="1"/>
              <a:t>C.</a:t>
            </a:r>
            <a:r>
              <a:rPr lang="en-US" sz="1600" b="1"/>
              <a:t> Either conclusion I or II is true</a:t>
            </a:r>
            <a:endParaRPr lang="en-US" sz="1600" b="1"/>
          </a:p>
          <a:p>
            <a:pPr marL="0" indent="0">
              <a:buNone/>
            </a:pPr>
            <a:r>
              <a:rPr lang="en-IN" altLang="en-US" sz="1600" b="1"/>
              <a:t>D.</a:t>
            </a:r>
            <a:r>
              <a:rPr lang="en-US" sz="1600" b="1"/>
              <a:t> Neither conclusion I nor II is true</a:t>
            </a:r>
            <a:endParaRPr lang="en-US" sz="1600" b="1"/>
          </a:p>
          <a:p>
            <a:pPr marL="0" indent="0">
              <a:buNone/>
            </a:pPr>
            <a:r>
              <a:rPr lang="en-US" sz="1600" b="1"/>
              <a:t>Option 5 : Both conclusions I and II are true</a:t>
            </a:r>
            <a:endParaRPr lang="en-US" sz="16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 b="1"/>
              <a:t>22.</a:t>
            </a:r>
            <a:r>
              <a:rPr lang="en-US" sz="2000" b="1"/>
              <a:t>In the question certain symbols are used with the following meaning:</a:t>
            </a:r>
            <a:endParaRPr lang="en-US" sz="2000" b="1"/>
          </a:p>
          <a:p>
            <a:r>
              <a:rPr lang="en-US" sz="2000" b="1"/>
              <a:t>'P @ Q' means 'P is not greater than Q'.</a:t>
            </a:r>
            <a:endParaRPr lang="en-US" sz="2000" b="1"/>
          </a:p>
          <a:p>
            <a:r>
              <a:rPr lang="en-US" sz="2000" b="1"/>
              <a:t>"P # Q means 'P is neither smaller than nor equal to Q'</a:t>
            </a:r>
            <a:endParaRPr lang="en-US" sz="2000" b="1"/>
          </a:p>
          <a:p>
            <a:r>
              <a:rPr lang="en-US" sz="2000" b="1"/>
              <a:t> ''P % Q' means 'P is not smaller than Q'</a:t>
            </a:r>
            <a:endParaRPr lang="en-US" sz="2000" b="1"/>
          </a:p>
          <a:p>
            <a:r>
              <a:rPr lang="en-US" sz="2000" b="1"/>
              <a:t>'P $ Q' means "P is neither greater than nor equal to Q'</a:t>
            </a:r>
            <a:endParaRPr lang="en-US" sz="2000" b="1"/>
          </a:p>
          <a:p>
            <a:r>
              <a:rPr lang="en-US" sz="2000" b="1"/>
              <a:t> 'P^Q' means 'P is neither greater than nor smaller than Q'</a:t>
            </a:r>
            <a:endParaRPr lang="en-US" sz="2000" b="1"/>
          </a:p>
          <a:p>
            <a:pPr>
              <a:buNone/>
            </a:pPr>
            <a:r>
              <a:rPr lang="en-US" sz="2000" b="1"/>
              <a:t> Now assume the given statements to be true and find which out of the two conclusions I and II is/are definitely true.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sym typeface="+mn-ea"/>
              </a:rPr>
              <a:t>Statements:</a:t>
            </a:r>
            <a:r>
              <a:rPr lang="en-US" sz="2400" b="1">
                <a:sym typeface="+mn-ea"/>
              </a:rPr>
              <a:t> I % R, C ^ I, C % E</a:t>
            </a:r>
            <a:endParaRPr lang="en-US" sz="2400" b="1"/>
          </a:p>
          <a:p>
            <a:pPr marL="0" indent="0">
              <a:buNone/>
            </a:pPr>
            <a:r>
              <a:rPr lang="en-US" sz="2400" b="1">
                <a:sym typeface="+mn-ea"/>
              </a:rPr>
              <a:t>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Conclusions:</a:t>
            </a:r>
            <a:r>
              <a:rPr lang="en-US" sz="2400" b="1">
                <a:sym typeface="+mn-ea"/>
              </a:rPr>
              <a:t> 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I. C % R II. R @ 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A.</a:t>
            </a:r>
            <a:r>
              <a:rPr lang="en-US" sz="2400" b="1">
                <a:sym typeface="+mn-ea"/>
              </a:rPr>
              <a:t> Only conclusion 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B.</a:t>
            </a:r>
            <a:r>
              <a:rPr lang="en-US" sz="2400" b="1">
                <a:sym typeface="+mn-ea"/>
              </a:rPr>
              <a:t> Only conclusion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C.</a:t>
            </a:r>
            <a:r>
              <a:rPr lang="en-US" sz="2400" b="1">
                <a:sym typeface="+mn-ea"/>
              </a:rPr>
              <a:t> Either conclusion I or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D.</a:t>
            </a:r>
            <a:r>
              <a:rPr lang="en-US" sz="2400" b="1">
                <a:sym typeface="+mn-ea"/>
              </a:rPr>
              <a:t> Neither conclusion I nor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E.</a:t>
            </a:r>
            <a:r>
              <a:rPr lang="en-US" sz="2400" b="1">
                <a:sym typeface="+mn-ea"/>
              </a:rPr>
              <a:t> Both conclusions I and II are true</a:t>
            </a:r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 b="1"/>
              <a:t>23.</a:t>
            </a:r>
            <a:r>
              <a:rPr lang="en-US" sz="2000" b="1"/>
              <a:t>In the question the symbols @, % , $, # and * are used with the following meaning: </a:t>
            </a:r>
            <a:endParaRPr lang="en-US" sz="2000" b="1"/>
          </a:p>
          <a:p>
            <a:r>
              <a:rPr lang="en-US" sz="2000" b="1"/>
              <a:t>'P $ Q' means 'P is neither smaller than nor equal to Q'.</a:t>
            </a:r>
            <a:endParaRPr lang="en-US" sz="2000" b="1"/>
          </a:p>
          <a:p>
            <a:r>
              <a:rPr lang="en-US" sz="2000" b="1"/>
              <a:t> 'P @ Q' means 'P is not greater than Q' </a:t>
            </a:r>
            <a:endParaRPr lang="en-US" sz="2000" b="1"/>
          </a:p>
          <a:p>
            <a:r>
              <a:rPr lang="en-US" sz="2000" b="1"/>
              <a:t>'P * Q' means 'P is neither greater than nor smaller than Q'</a:t>
            </a:r>
            <a:endParaRPr lang="en-US" sz="2000" b="1"/>
          </a:p>
          <a:p>
            <a:r>
              <a:rPr lang="en-US" sz="2000" b="1"/>
              <a:t> 'P % Q' means "P is neither greater than nor equal to Q'</a:t>
            </a:r>
            <a:endParaRPr lang="en-US" sz="2000" b="1"/>
          </a:p>
          <a:p>
            <a:r>
              <a:rPr lang="en-US" sz="2000" b="1"/>
              <a:t> 'P # Q' means 'P is not smaller than Q'. </a:t>
            </a:r>
            <a:endParaRPr lang="en-US" sz="2000" b="1"/>
          </a:p>
          <a:p>
            <a:pPr>
              <a:buNone/>
            </a:pPr>
            <a:r>
              <a:rPr lang="en-US" sz="2000" b="1"/>
              <a:t>Now assuming the given statements to be true, find which of the conclusions I, II, III and IV is/are definitely true.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sym typeface="+mn-ea"/>
              </a:rPr>
              <a:t>Statements:</a:t>
            </a:r>
            <a:r>
              <a:rPr lang="en-US" b="1">
                <a:sym typeface="+mn-ea"/>
              </a:rPr>
              <a:t> J $ M, N @ R, R % M </a:t>
            </a:r>
            <a:endParaRPr lang="en-US" b="1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sym typeface="+mn-ea"/>
              </a:rPr>
              <a:t>Conclusions:</a:t>
            </a:r>
            <a:r>
              <a:rPr lang="en-US" b="1">
                <a:sym typeface="+mn-ea"/>
              </a:rPr>
              <a:t> I. N %J II. N % M III. J $ R IV. N * R</a:t>
            </a:r>
            <a:endParaRPr lang="en-US" b="1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A.</a:t>
            </a:r>
            <a:r>
              <a:rPr lang="en-US" b="1">
                <a:sym typeface="+mn-ea"/>
              </a:rPr>
              <a:t> Only I, II, and III are true</a:t>
            </a:r>
            <a:endParaRPr lang="en-US" b="1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B.</a:t>
            </a:r>
            <a:r>
              <a:rPr lang="en-US" b="1">
                <a:sym typeface="+mn-ea"/>
              </a:rPr>
              <a:t> Only I and II are true</a:t>
            </a:r>
            <a:endParaRPr lang="en-US" b="1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C.</a:t>
            </a:r>
            <a:r>
              <a:rPr lang="en-US" b="1">
                <a:sym typeface="+mn-ea"/>
              </a:rPr>
              <a:t> Only II and III are true</a:t>
            </a:r>
            <a:endParaRPr lang="en-US" b="1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D.</a:t>
            </a:r>
            <a:r>
              <a:rPr lang="en-US" b="1">
                <a:sym typeface="+mn-ea"/>
              </a:rPr>
              <a:t> Only II and IV are true</a:t>
            </a:r>
            <a:endParaRPr lang="en-US" b="1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E.</a:t>
            </a:r>
            <a:r>
              <a:rPr lang="en-US" b="1">
                <a:sym typeface="+mn-ea"/>
              </a:rPr>
              <a:t> None of these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br>
              <a:rPr lang="en-US" sz="2400" b="1"/>
            </a:br>
            <a:endParaRPr lang="en-US" altLang="zh-CN" sz="24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C00000"/>
                </a:solidFill>
                <a:sym typeface="+mn-ea"/>
              </a:rPr>
              <a:t>Directions: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Study the following information to answer the given questions</a:t>
            </a:r>
            <a:r>
              <a:rPr lang="en-IN" altLang="en-US" sz="2400" b="1">
                <a:solidFill>
                  <a:srgbClr val="C00000"/>
                </a:solidFill>
                <a:sym typeface="+mn-ea"/>
              </a:rPr>
              <a:t>(1-5)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:</a:t>
            </a:r>
            <a:br>
              <a:rPr lang="en-US" altLang="zh-CN" sz="2400" b="1">
                <a:solidFill>
                  <a:srgbClr val="C00000"/>
                </a:solidFill>
                <a:sym typeface="+mn-ea"/>
              </a:rPr>
            </a:br>
            <a:r>
              <a:rPr lang="en-US" altLang="zh-CN" sz="2400" b="1">
                <a:sym typeface="+mn-ea"/>
              </a:rPr>
              <a:t>P $ Q means P is not smaller than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@ Q means P is neither smaller than nor equal to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# Q means P is neither greater than nor equal to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&amp; Q means P is neither greater than nor smaller than Q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P * Q means P is not greater than Q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 b="1"/>
              <a:t>24.</a:t>
            </a:r>
            <a:r>
              <a:rPr lang="en-US" sz="2000" b="1"/>
              <a:t>In the question symbols *, @, %, $ and # are used with the following meaning : </a:t>
            </a:r>
            <a:endParaRPr lang="en-US" sz="2000" b="1"/>
          </a:p>
          <a:p>
            <a:r>
              <a:rPr lang="en-US" sz="2000" b="1"/>
              <a:t>'P $ Q' means 'P is not greater than Q' </a:t>
            </a:r>
            <a:endParaRPr lang="en-US" sz="2000" b="1"/>
          </a:p>
          <a:p>
            <a:r>
              <a:rPr lang="en-US" sz="2000" b="1"/>
              <a:t>'P * Q' means 'P is neither smaller than nor greater than Q' </a:t>
            </a:r>
            <a:endParaRPr lang="en-US" sz="2000" b="1"/>
          </a:p>
          <a:p>
            <a:r>
              <a:rPr lang="en-US" sz="2000" b="1"/>
              <a:t>'P # Q' means "P is neither greater than nor equal to Q' </a:t>
            </a:r>
            <a:endParaRPr lang="en-US" sz="2000" b="1"/>
          </a:p>
          <a:p>
            <a:r>
              <a:rPr lang="en-US" sz="2000" b="1"/>
              <a:t>'P % Q' means 'P is not smaller than Q'.</a:t>
            </a:r>
            <a:endParaRPr lang="en-US" sz="2000" b="1"/>
          </a:p>
          <a:p>
            <a:r>
              <a:rPr lang="en-US" sz="2000" b="1"/>
              <a:t> 'P @ Q' means 'P is neither smaller than nor equal to Q'.</a:t>
            </a:r>
            <a:endParaRPr lang="en-US" sz="2000" b="1"/>
          </a:p>
          <a:p>
            <a:pPr>
              <a:buNone/>
            </a:pPr>
            <a:r>
              <a:rPr lang="en-US" sz="2000" b="1"/>
              <a:t> Now assuming the statements to be true, find which of the two conclusions I and II is/are definitely true.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sym typeface="+mn-ea"/>
              </a:rPr>
              <a:t>Statements:</a:t>
            </a:r>
            <a:r>
              <a:rPr lang="en-US" sz="2400" b="1">
                <a:sym typeface="+mn-ea"/>
              </a:rPr>
              <a:t> W @ M,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		</a:t>
            </a:r>
            <a:r>
              <a:rPr lang="en-US" sz="2400" b="1">
                <a:sym typeface="+mn-ea"/>
              </a:rPr>
              <a:t> J # M, 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		 </a:t>
            </a:r>
            <a:r>
              <a:rPr lang="en-US" sz="2400" b="1">
                <a:sym typeface="+mn-ea"/>
              </a:rPr>
              <a:t>M * Y </a:t>
            </a:r>
            <a:endParaRPr lang="en-US" sz="2400" b="1"/>
          </a:p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sym typeface="+mn-ea"/>
              </a:rPr>
              <a:t>Conclusions:</a:t>
            </a:r>
            <a:endParaRPr lang="en-US" sz="2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I. Y * W </a:t>
            </a:r>
            <a:r>
              <a:rPr lang="en-IN" altLang="en-US" sz="2400" b="1">
                <a:sym typeface="+mn-ea"/>
              </a:rPr>
              <a:t>		</a:t>
            </a:r>
            <a:r>
              <a:rPr lang="en-US" sz="2400" b="1">
                <a:sym typeface="+mn-ea"/>
              </a:rPr>
              <a:t>II. Y @ J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A.</a:t>
            </a:r>
            <a:r>
              <a:rPr lang="en-US" sz="2400" b="1">
                <a:sym typeface="+mn-ea"/>
              </a:rPr>
              <a:t> Only conclusion 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B.</a:t>
            </a:r>
            <a:r>
              <a:rPr lang="en-US" sz="2400" b="1">
                <a:sym typeface="+mn-ea"/>
              </a:rPr>
              <a:t> Only conclusion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C.</a:t>
            </a:r>
            <a:r>
              <a:rPr lang="en-US" sz="2400" b="1">
                <a:sym typeface="+mn-ea"/>
              </a:rPr>
              <a:t> Either conclusion I or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D.</a:t>
            </a:r>
            <a:r>
              <a:rPr lang="en-US" sz="2400" b="1">
                <a:sym typeface="+mn-ea"/>
              </a:rPr>
              <a:t> Neither conclusion I nor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E.</a:t>
            </a:r>
            <a:r>
              <a:rPr lang="en-US" sz="2400" b="1">
                <a:sym typeface="+mn-ea"/>
              </a:rPr>
              <a:t> Both conclusions I and II are true</a:t>
            </a:r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 b="1"/>
              <a:t>25.</a:t>
            </a:r>
            <a:r>
              <a:rPr lang="en-US" sz="2000" b="1"/>
              <a:t>In the question symbols *, @, %, $ and # are used with the following meaning : </a:t>
            </a:r>
            <a:endParaRPr lang="en-US" sz="2000" b="1"/>
          </a:p>
          <a:p>
            <a:r>
              <a:rPr lang="en-US" sz="2000" b="1"/>
              <a:t>'P $ Q' means 'P is not greater than Q' </a:t>
            </a:r>
            <a:endParaRPr lang="en-US" sz="2000" b="1"/>
          </a:p>
          <a:p>
            <a:r>
              <a:rPr lang="en-US" sz="2000" b="1"/>
              <a:t>'P * Q' means 'P is neither smaller than nor greater than Q'</a:t>
            </a:r>
            <a:endParaRPr lang="en-US" sz="2000" b="1"/>
          </a:p>
          <a:p>
            <a:r>
              <a:rPr lang="en-US" sz="2000" b="1"/>
              <a:t> 'P # Q' means "P is neither greater than nor equal to Q'</a:t>
            </a:r>
            <a:endParaRPr lang="en-US" sz="2000" b="1"/>
          </a:p>
          <a:p>
            <a:r>
              <a:rPr lang="en-US" sz="2000" b="1"/>
              <a:t> 'P % Q' means 'P is not smaller than Q'. </a:t>
            </a:r>
            <a:endParaRPr lang="en-US" sz="2000" b="1"/>
          </a:p>
          <a:p>
            <a:r>
              <a:rPr lang="en-US" sz="2000" b="1"/>
              <a:t>'P @ Q' means 'P is neither smaller than nor equal to Q'. </a:t>
            </a:r>
            <a:endParaRPr lang="en-US" sz="2000" b="1"/>
          </a:p>
          <a:p>
            <a:pPr>
              <a:buNone/>
            </a:pPr>
            <a:r>
              <a:rPr lang="en-US" sz="2000" b="1"/>
              <a:t>Now assuming the statements to be true, find which of the two conclusions I and II is/are definitely true.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Statements </a:t>
            </a:r>
            <a:r>
              <a:rPr lang="en-US" sz="2800" b="1">
                <a:sym typeface="+mn-ea"/>
              </a:rPr>
              <a:t>D %H, K * H, H $ R </a:t>
            </a:r>
            <a:endParaRPr lang="en-US" sz="2800" b="1"/>
          </a:p>
          <a:p>
            <a:pPr marL="0" indent="0">
              <a:buNone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Conclusions</a:t>
            </a:r>
            <a:r>
              <a:rPr lang="en-US" sz="2800" b="1">
                <a:sym typeface="+mn-ea"/>
              </a:rPr>
              <a:t> I. K $ R II. D % K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A.</a:t>
            </a:r>
            <a:r>
              <a:rPr lang="en-US" sz="2800" b="1">
                <a:sym typeface="+mn-ea"/>
              </a:rPr>
              <a:t> Only conclusion 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B.</a:t>
            </a:r>
            <a:r>
              <a:rPr lang="en-US" sz="2800" b="1">
                <a:sym typeface="+mn-ea"/>
              </a:rPr>
              <a:t> Only conclusion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C.</a:t>
            </a:r>
            <a:r>
              <a:rPr lang="en-US" sz="2800" b="1">
                <a:sym typeface="+mn-ea"/>
              </a:rPr>
              <a:t> Either conclusion I or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D.</a:t>
            </a:r>
            <a:r>
              <a:rPr lang="en-US" sz="2800" b="1">
                <a:sym typeface="+mn-ea"/>
              </a:rPr>
              <a:t> Neither conclusion I nor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E.</a:t>
            </a:r>
            <a:r>
              <a:rPr lang="en-US" sz="2800" b="1">
                <a:sym typeface="+mn-ea"/>
              </a:rPr>
              <a:t> Both conclusions I and II are true</a:t>
            </a:r>
            <a:endParaRPr lang="en-US" sz="2800" b="1"/>
          </a:p>
          <a:p>
            <a:endParaRPr lang="en-US" sz="28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 b="1"/>
              <a:t>26.</a:t>
            </a:r>
            <a:r>
              <a:rPr lang="en-US" sz="2000" b="1"/>
              <a:t>In the question, the symbols @, &amp;, *, $ and # are used with the following meaning: </a:t>
            </a:r>
            <a:endParaRPr lang="en-US" sz="2000" b="1"/>
          </a:p>
          <a:p>
            <a:r>
              <a:rPr lang="en-US" sz="2000" b="1"/>
              <a:t>A # B means A is not greater than B. </a:t>
            </a:r>
            <a:endParaRPr lang="en-US" sz="2000" b="1"/>
          </a:p>
          <a:p>
            <a:r>
              <a:rPr lang="en-US" sz="2000" b="1"/>
              <a:t>A $ B means A is neither smaller nor equal to B. A ? B means A is neither smaller nor greater than B</a:t>
            </a:r>
            <a:r>
              <a:rPr lang="en-IN" altLang="en-US" sz="2000" b="1"/>
              <a:t>.</a:t>
            </a:r>
            <a:endParaRPr lang="en-IN" altLang="en-US" sz="2000" b="1"/>
          </a:p>
          <a:p>
            <a:r>
              <a:rPr lang="en-US" sz="2000" b="1"/>
              <a:t>A * B means A is neither greater nor equal to B. A @ B means A is not smaller than B. 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Now assume the given statements to be true and find which out of the two conclusions I and II is/are definitely true.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Statements:</a:t>
            </a:r>
            <a:r>
              <a:rPr lang="en-US" sz="2800" b="1">
                <a:sym typeface="+mn-ea"/>
              </a:rPr>
              <a:t> K # T, D $ F, T * F </a:t>
            </a:r>
            <a:endParaRPr lang="en-US" sz="2800" b="1"/>
          </a:p>
          <a:p>
            <a:pPr marL="0" indent="0">
              <a:buNone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Conclusions:</a:t>
            </a:r>
            <a:endParaRPr lang="en-US" sz="28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>
                <a:sym typeface="+mn-ea"/>
              </a:rPr>
              <a:t>I. K * D II.D $ T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A.</a:t>
            </a:r>
            <a:r>
              <a:rPr lang="en-US" sz="2800" b="1">
                <a:sym typeface="+mn-ea"/>
              </a:rPr>
              <a:t> Only conclusion 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B.</a:t>
            </a:r>
            <a:r>
              <a:rPr lang="en-US" sz="2800" b="1">
                <a:sym typeface="+mn-ea"/>
              </a:rPr>
              <a:t> Only conclusion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C.</a:t>
            </a:r>
            <a:r>
              <a:rPr lang="en-US" sz="2800" b="1">
                <a:sym typeface="+mn-ea"/>
              </a:rPr>
              <a:t> Either conclusion I or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D.</a:t>
            </a:r>
            <a:r>
              <a:rPr lang="en-US" sz="2800" b="1">
                <a:sym typeface="+mn-ea"/>
              </a:rPr>
              <a:t> Neither conclusion I nor II is true</a:t>
            </a:r>
            <a:endParaRPr lang="en-US" sz="2800" b="1"/>
          </a:p>
          <a:p>
            <a:pPr marL="0" indent="0">
              <a:buNone/>
            </a:pPr>
            <a:r>
              <a:rPr lang="en-IN" altLang="en-US" sz="2800" b="1">
                <a:sym typeface="+mn-ea"/>
              </a:rPr>
              <a:t>E.</a:t>
            </a:r>
            <a:r>
              <a:rPr lang="en-US" sz="2800" b="1">
                <a:sym typeface="+mn-ea"/>
              </a:rPr>
              <a:t> Both conclusions I and II are true</a:t>
            </a:r>
            <a:endParaRPr lang="en-US" sz="2800" b="1"/>
          </a:p>
          <a:p>
            <a:endParaRPr lang="en-US" sz="28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marL="0" indent="0">
              <a:buNone/>
            </a:pPr>
            <a:r>
              <a:rPr lang="en-IN" altLang="en-US" sz="2000" b="1"/>
              <a:t>27.</a:t>
            </a:r>
            <a:r>
              <a:rPr lang="en-US" sz="2000" b="1"/>
              <a:t>In the question certain symbols are used with the following meaning: </a:t>
            </a:r>
            <a:endParaRPr lang="en-US" sz="2000" b="1"/>
          </a:p>
          <a:p>
            <a:r>
              <a:rPr lang="en-US" sz="2000" b="1"/>
              <a:t>'P ^ Q' means 'P is greater than Q'. </a:t>
            </a:r>
            <a:endParaRPr lang="en-US" sz="2000" b="1"/>
          </a:p>
          <a:p>
            <a:r>
              <a:rPr lang="en-US" sz="2000" b="1"/>
              <a:t>"P * Q means 'P is equal to Q' </a:t>
            </a:r>
            <a:endParaRPr lang="en-US" sz="2000" b="1"/>
          </a:p>
          <a:p>
            <a:r>
              <a:rPr lang="en-US" sz="2000" b="1"/>
              <a:t>''P # Q' means 'P is either smaller than or equal to Q' </a:t>
            </a:r>
            <a:endParaRPr lang="en-US" sz="2000" b="1"/>
          </a:p>
          <a:p>
            <a:r>
              <a:rPr lang="en-US" sz="2000" b="1"/>
              <a:t>'P $ Q' means 'P is not smaller than Q'</a:t>
            </a:r>
            <a:endParaRPr lang="en-US" sz="2000" b="1"/>
          </a:p>
          <a:p>
            <a:r>
              <a:rPr lang="en-US" sz="2000" b="1"/>
              <a:t> 'P @ Q' means 'P is either greater than or equal to Q' </a:t>
            </a:r>
            <a:endParaRPr lang="en-US" sz="2000" b="1"/>
          </a:p>
          <a:p>
            <a:pPr>
              <a:buNone/>
            </a:pPr>
            <a:r>
              <a:rPr lang="en-US" sz="2000" b="1"/>
              <a:t>Now assume the given statements to be true and find which of the two conclusions I and II is/are definitely true.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sym typeface="+mn-ea"/>
              </a:rPr>
              <a:t>Statements:</a:t>
            </a:r>
            <a:r>
              <a:rPr lang="en-US" sz="2400" b="1">
                <a:sym typeface="+mn-ea"/>
              </a:rPr>
              <a:t> A * B, C # B, A ^ F, B @ C </a:t>
            </a:r>
            <a:endParaRPr lang="en-US" sz="2400" b="1"/>
          </a:p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sym typeface="+mn-ea"/>
              </a:rPr>
              <a:t>Conclusions:</a:t>
            </a:r>
            <a:r>
              <a:rPr lang="en-US" sz="2400" b="1">
                <a:sym typeface="+mn-ea"/>
              </a:rPr>
              <a:t> I. C ^ F</a:t>
            </a:r>
            <a:r>
              <a:rPr lang="en-IN" altLang="en-US" sz="2400" b="1">
                <a:sym typeface="+mn-ea"/>
              </a:rPr>
              <a:t>	</a:t>
            </a:r>
            <a:r>
              <a:rPr lang="en-US" sz="2400" b="1">
                <a:sym typeface="+mn-ea"/>
              </a:rPr>
              <a:t> II. F ^ B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A.</a:t>
            </a:r>
            <a:r>
              <a:rPr lang="en-US" sz="2400" b="1">
                <a:sym typeface="+mn-ea"/>
              </a:rPr>
              <a:t> Only conclusion 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B.</a:t>
            </a:r>
            <a:r>
              <a:rPr lang="en-US" sz="2400" b="1">
                <a:sym typeface="+mn-ea"/>
              </a:rPr>
              <a:t> Only conclusion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C.</a:t>
            </a:r>
            <a:r>
              <a:rPr lang="en-US" sz="2400" b="1">
                <a:sym typeface="+mn-ea"/>
              </a:rPr>
              <a:t> Either conclusion I or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D.</a:t>
            </a:r>
            <a:r>
              <a:rPr lang="en-US" sz="2400" b="1">
                <a:sym typeface="+mn-ea"/>
              </a:rPr>
              <a:t> Neither conclusion I nor II is true</a:t>
            </a:r>
            <a:endParaRPr lang="en-US" sz="2400" b="1"/>
          </a:p>
          <a:p>
            <a:pPr marL="0" indent="0">
              <a:buNone/>
            </a:pPr>
            <a:r>
              <a:rPr lang="en-IN" altLang="en-US" sz="2400" b="1">
                <a:sym typeface="+mn-ea"/>
              </a:rPr>
              <a:t>E.</a:t>
            </a:r>
            <a:r>
              <a:rPr lang="en-US" sz="2400" b="1">
                <a:sym typeface="+mn-ea"/>
              </a:rPr>
              <a:t> Both conclusions I and II are true</a:t>
            </a:r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000" b="1">
                <a:solidFill>
                  <a:srgbClr val="FF0000"/>
                </a:solidFill>
                <a:sym typeface="+mn-ea"/>
              </a:rPr>
              <a:t>Question:1</a:t>
            </a:r>
            <a:endParaRPr lang="en-IN" altLang="en-US" sz="20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Statements: 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C # P, P * L, L @ E, E $ M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I. M # P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II. M @ L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III. P # 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IV. L # C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(a)  None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(b)  Only 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(c)  Only 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(d)  Only III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(e)  Only IV is true</a:t>
            </a:r>
            <a:endParaRPr lang="en-US" altLang="zh-CN" sz="2000" b="1"/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000" b="1">
                <a:solidFill>
                  <a:srgbClr val="FF0000"/>
                </a:solidFill>
                <a:sym typeface="+mn-ea"/>
              </a:rPr>
              <a:t>Question:2</a:t>
            </a:r>
            <a:endParaRPr lang="en-IN" altLang="en-US" sz="20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Statements: 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S @ L, L # M, M &amp; B, B * Q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I. Q $ M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II. B @ L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III. S @ Q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IV. L @ Q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(a)  I, II and III are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(b)  I, II are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(c)  I, III are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(d)  I, III and IV are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(e)  All are true</a:t>
            </a:r>
            <a:endParaRPr lang="en-US" altLang="zh-CN" sz="2000" b="1"/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000" b="1">
                <a:solidFill>
                  <a:srgbClr val="FF0000"/>
                </a:solidFill>
                <a:sym typeface="+mn-ea"/>
              </a:rPr>
              <a:t>Question:3</a:t>
            </a:r>
            <a:endParaRPr lang="en-IN" altLang="en-US" sz="20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Statements: 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T * Y, S # M, Y $ S, M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I. K # S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II. Y @ M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III.T # M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IV.Y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(a)  None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(b)  Only 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(c)  Only 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(d)  Only III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(e)  Only IV is true</a:t>
            </a:r>
            <a:endParaRPr lang="en-US" altLang="zh-CN" sz="2000" b="1"/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000" b="1">
                <a:solidFill>
                  <a:srgbClr val="FF0000"/>
                </a:solidFill>
                <a:sym typeface="+mn-ea"/>
              </a:rPr>
              <a:t>Question:4</a:t>
            </a:r>
            <a:endParaRPr lang="en-IN" altLang="en-US" sz="20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Statements: 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W * N, K * V, Y @ V, W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I. Y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II. W $ N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III. W @ Y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IV. W @ V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(a)  None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(b)  Only 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(c)  Only 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(d)  Only III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(e)  Only IV is true</a:t>
            </a:r>
            <a:endParaRPr lang="en-US" altLang="zh-CN" sz="2000" b="1"/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000" b="1">
                <a:solidFill>
                  <a:srgbClr val="FF0000"/>
                </a:solidFill>
                <a:sym typeface="+mn-ea"/>
              </a:rPr>
              <a:t>Question:5</a:t>
            </a:r>
            <a:endParaRPr lang="en-IN" altLang="en-US" sz="2000" b="1">
              <a:solidFill>
                <a:srgbClr val="FF0000"/>
              </a:solidFill>
              <a:sym typeface="+mn-ea"/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Statements: 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W * N, K * V, Y @ V, W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Conclusions: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I. Y @ K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II. W $ N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III. W @ Y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IV. W @ V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(a)  None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(b)  Only 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(c)  Only 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(d)  Only III is true</a:t>
            </a:r>
            <a:endParaRPr lang="en-US" altLang="zh-CN" sz="2000" b="1"/>
          </a:p>
          <a:p>
            <a:pPr marL="0" indent="0">
              <a:buClrTx/>
              <a:buSzTx/>
              <a:buNone/>
            </a:pPr>
            <a:r>
              <a:rPr lang="en-US" altLang="zh-CN" sz="2000" b="1">
                <a:sym typeface="+mn-ea"/>
              </a:rPr>
              <a:t>(e)  Only IV is true</a:t>
            </a:r>
            <a:endParaRPr lang="en-US" altLang="zh-CN" sz="2000" b="1"/>
          </a:p>
          <a:p>
            <a:pPr marL="0" indent="0">
              <a:buNone/>
            </a:pPr>
            <a:endParaRPr lang="en-US" altLang="zh-CN" sz="20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None/>
            </a:pP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ClrTx/>
              <a:buSzTx/>
              <a:buNone/>
            </a:pPr>
            <a:r>
              <a:rPr lang="en-IN" altLang="en-US" sz="2400" b="1">
                <a:solidFill>
                  <a:srgbClr val="C00000"/>
                </a:solidFill>
                <a:sym typeface="+mn-ea"/>
              </a:rPr>
              <a:t>Directions: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Study the following information to answer the given questions</a:t>
            </a:r>
            <a:r>
              <a:rPr lang="en-IN" altLang="en-US" sz="2400" b="1">
                <a:solidFill>
                  <a:srgbClr val="C00000"/>
                </a:solidFill>
                <a:sym typeface="+mn-ea"/>
              </a:rPr>
              <a:t>(6-10)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:</a:t>
            </a:r>
            <a:br>
              <a:rPr lang="en-US" altLang="zh-CN" sz="2400" b="1">
                <a:solidFill>
                  <a:srgbClr val="C00000"/>
                </a:solidFill>
                <a:sym typeface="+mn-ea"/>
              </a:rPr>
            </a:br>
            <a:r>
              <a:rPr lang="en-US" altLang="zh-CN" sz="2400" b="1">
                <a:sym typeface="+mn-ea"/>
              </a:rPr>
              <a:t>A $ B means A is not smaller than B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A # B means A is not greater than B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A @ B means A is neither smaller than nor equal to B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A © B means A is neither smaller than nor greater than B</a:t>
            </a:r>
            <a:endParaRPr lang="en-US" altLang="zh-CN" sz="2400" b="1"/>
          </a:p>
          <a:p>
            <a:pPr marL="0" indent="0">
              <a:buClrTx/>
              <a:buSzTx/>
              <a:buNone/>
            </a:pPr>
            <a:r>
              <a:rPr lang="en-US" altLang="zh-CN" sz="2400" b="1">
                <a:sym typeface="+mn-ea"/>
              </a:rPr>
              <a:t>A % B means A is neither greater than nor equal to B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11106</Words>
  <Application>WPS Presentation</Application>
  <PresentationFormat>Widescreen</PresentationFormat>
  <Paragraphs>448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EQUALITY &amp; INEQUALITY</vt:lpstr>
      <vt:lpstr> METHOD TO SOLVE THE QUESTIONS: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&amp; INEQUALITY</dc:title>
  <dc:creator>103321</dc:creator>
  <cp:lastModifiedBy>Siddharth</cp:lastModifiedBy>
  <cp:revision>7</cp:revision>
  <dcterms:created xsi:type="dcterms:W3CDTF">2019-11-09T10:27:00Z</dcterms:created>
  <dcterms:modified xsi:type="dcterms:W3CDTF">2020-10-31T14:05:18Z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