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5b3c719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5b3c719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b3c719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b3c719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5b3c7192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5b3c7192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5b3c7192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5b3c7192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5b3c7192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5b3c7192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5b3c7192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5b3c7192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5b3c7192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5b3c7192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6fe3875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6fe3875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5b3c719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5b3c719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nkan12/no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697267" y="2987138"/>
            <a:ext cx="76881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Group Members: 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Anupama Kannan, 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Brandon Alcaraz, 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Miranda Montroy, 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Samuel Kim,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Thomas Cho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of Concern: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Movements of Characters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Functioning SDL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Git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Animation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135" y="1318651"/>
            <a:ext cx="3625590" cy="30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Nickname: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800"/>
              <a:t>Why Not</a:t>
            </a:r>
            <a:endParaRPr sz="38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912" y="2876525"/>
            <a:ext cx="3200175" cy="20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Repository: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262750" y="2088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https://github.com/ankan12/no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“Do you have an idea of what the project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should be named?”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“no.”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9869" l="17650" r="18443" t="4308"/>
          <a:stretch/>
        </p:blipFill>
        <p:spPr>
          <a:xfrm>
            <a:off x="4385775" y="794563"/>
            <a:ext cx="4705248" cy="355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Anupama Kannan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116900" y="1881200"/>
            <a:ext cx="38208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Hometown:</a:t>
            </a:r>
            <a:r>
              <a:rPr lang="en" sz="1800">
                <a:solidFill>
                  <a:srgbClr val="000000"/>
                </a:solidFill>
              </a:rPr>
              <a:t> Fremont, California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Major and Why: </a:t>
            </a:r>
            <a:r>
              <a:rPr lang="en" sz="1800">
                <a:solidFill>
                  <a:srgbClr val="000000"/>
                </a:solidFill>
              </a:rPr>
              <a:t>Bioinformatics,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integration of 2 interesting fields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Primary Responsibility: </a:t>
            </a:r>
            <a:r>
              <a:rPr lang="en" sz="1800">
                <a:solidFill>
                  <a:srgbClr val="000000"/>
                </a:solidFill>
              </a:rPr>
              <a:t>SDL Drawing, Player Sprite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Interesting Fact:</a:t>
            </a:r>
            <a:r>
              <a:rPr lang="en" sz="1800">
                <a:solidFill>
                  <a:srgbClr val="000000"/>
                </a:solidFill>
              </a:rPr>
              <a:t> I’ve made a game before in AP Computer Science A!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23735" l="3367" r="3600" t="21976"/>
          <a:stretch/>
        </p:blipFill>
        <p:spPr>
          <a:xfrm>
            <a:off x="3664450" y="644176"/>
            <a:ext cx="5479548" cy="426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Alcaraz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Hometown:</a:t>
            </a:r>
            <a:r>
              <a:rPr lang="en"/>
              <a:t> San Antonio, Texas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Major and Why:</a:t>
            </a:r>
            <a:r>
              <a:rPr lang="en"/>
              <a:t> Computer Science, because I want to become a video game developer.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Primary Responsibility: </a:t>
            </a:r>
            <a:r>
              <a:rPr lang="en"/>
              <a:t>Game Physics/Mechanics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Interesting Fact:</a:t>
            </a:r>
            <a:r>
              <a:rPr lang="en"/>
              <a:t> I play Collegiate Esports.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Miranda Montroy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Hometown: </a:t>
            </a:r>
            <a:r>
              <a:rPr lang="en"/>
              <a:t>Spring, Tx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Major and Why: </a:t>
            </a:r>
            <a:r>
              <a:rPr lang="en"/>
              <a:t>Computer Science, flexibility and integration of math and creativity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Primary Responsibility: </a:t>
            </a:r>
            <a:r>
              <a:rPr lang="en"/>
              <a:t>Group </a:t>
            </a:r>
            <a:r>
              <a:rPr lang="en"/>
              <a:t>liaison</a:t>
            </a:r>
            <a:r>
              <a:rPr lang="en"/>
              <a:t>,  SDL drawing, enemy sprite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Interesting Fact: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Samuel Kim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Hometown: </a:t>
            </a:r>
            <a:r>
              <a:rPr lang="en"/>
              <a:t>League City, Texas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Major</a:t>
            </a:r>
            <a:r>
              <a:rPr b="1" lang="en"/>
              <a:t> and Why</a:t>
            </a:r>
            <a:r>
              <a:rPr b="1" lang="en"/>
              <a:t>:</a:t>
            </a:r>
            <a:r>
              <a:rPr lang="en"/>
              <a:t> Computer Science, because I enjoy programming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Primary Responsibility: </a:t>
            </a:r>
            <a:r>
              <a:rPr lang="en"/>
              <a:t>SDL Drawing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Interesting Fact: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Cho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Hometown:</a:t>
            </a:r>
            <a:r>
              <a:rPr lang="en"/>
              <a:t> Seoul, South Korea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Major and Why:</a:t>
            </a:r>
            <a:r>
              <a:rPr lang="en"/>
              <a:t> Computer Science, because I love video games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Primary Responsibility:</a:t>
            </a:r>
            <a:r>
              <a:rPr lang="en"/>
              <a:t> Game Sound Effects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Interesting Fact: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Progress: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Basic Collision Boxes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Drawing Functions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Number Drawing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Sprite Class for Drawing Characters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High Scores Class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Mario Sprite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Turtle Sprite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Background Sprite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35764" l="0" r="66079" t="13735"/>
          <a:stretch/>
        </p:blipFill>
        <p:spPr>
          <a:xfrm>
            <a:off x="4206925" y="824525"/>
            <a:ext cx="4123723" cy="345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