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b3c719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b3c719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3c719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b3c719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b3c719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b3c719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b3c719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b3c719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b3c719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b3c719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b3c719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b3c719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fe387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fe387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b3c719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b3c719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kan12/n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Anupama Kannan,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Alcaraz,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Miranda Montroy,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Kim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Concern: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Movements of Characters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Functioning SDL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“Do you have an idea of what the project should be named?”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“No.”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Anupama Kannan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Fremont, California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 </a:t>
            </a:r>
            <a:r>
              <a:rPr lang="en"/>
              <a:t>Bioinformatics, integration of 2 interesting fields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Primary Responsibility: </a:t>
            </a:r>
            <a:r>
              <a:rPr lang="en"/>
              <a:t>SDL Drawing, Player Sprite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Alcaraz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San Antonio,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</a:t>
            </a:r>
            <a:r>
              <a:rPr lang="en"/>
              <a:t> Computer Science, because I want to become a video game developer.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Primary Responsibility: </a:t>
            </a:r>
            <a:r>
              <a:rPr lang="en"/>
              <a:t>Game Physics/Mechanics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Miranda Montroy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 </a:t>
            </a:r>
            <a:r>
              <a:rPr lang="en"/>
              <a:t>Spring, Tx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 and Why: </a:t>
            </a:r>
            <a:r>
              <a:rPr lang="en"/>
              <a:t>Computer Science, flexibility and integration of math and creativity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Primary Responsibility: </a:t>
            </a:r>
            <a:r>
              <a:rPr lang="en"/>
              <a:t>Group </a:t>
            </a:r>
            <a:r>
              <a:rPr lang="en"/>
              <a:t>liaison</a:t>
            </a:r>
            <a:r>
              <a:rPr lang="en"/>
              <a:t>,  SDL drawing, enemy sprite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Kim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 </a:t>
            </a:r>
            <a:r>
              <a:rPr lang="en"/>
              <a:t>League City, Texas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Major</a:t>
            </a:r>
            <a:r>
              <a:rPr b="1" lang="en"/>
              <a:t> and Why</a:t>
            </a:r>
            <a:r>
              <a:rPr b="1" lang="en"/>
              <a:t>:</a:t>
            </a:r>
            <a:r>
              <a:rPr lang="en"/>
              <a:t> Computer Science, because I enjoy programming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Primary Responsibility: </a:t>
            </a:r>
            <a:r>
              <a:rPr lang="en"/>
              <a:t>SDL Drawing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Cho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Hometown: Seoul, South Korea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Major and Why: Computer Science, because I love video games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Primary Responsibility: Game sound effect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Collision Boxes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Drawing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Drawing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Sprite Class for Drawing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Scores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Mario Sprite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Turtle Sprite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Sprite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