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ankan12/no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Final Report 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1697267" y="2987138"/>
            <a:ext cx="7688100" cy="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solidFill>
                  <a:srgbClr val="000000"/>
                </a:solidFill>
              </a:rPr>
              <a:t>Group Members: </a:t>
            </a:r>
            <a:endParaRPr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solidFill>
                  <a:srgbClr val="000000"/>
                </a:solidFill>
              </a:rPr>
              <a:t>Anupama Kannan, </a:t>
            </a:r>
            <a:endParaRPr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solidFill>
                  <a:srgbClr val="000000"/>
                </a:solidFill>
              </a:rPr>
              <a:t>Brandon Alcaraz, </a:t>
            </a:r>
            <a:endParaRPr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solidFill>
                  <a:srgbClr val="000000"/>
                </a:solidFill>
              </a:rPr>
              <a:t>Miranda Montroy, </a:t>
            </a:r>
            <a:endParaRPr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solidFill>
                  <a:srgbClr val="000000"/>
                </a:solidFill>
              </a:rPr>
              <a:t>Samuel Kim,</a:t>
            </a:r>
            <a:endParaRPr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solidFill>
                  <a:srgbClr val="000000"/>
                </a:solidFill>
              </a:rPr>
              <a:t>Thomas Cho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322450"/>
            <a:ext cx="4003623" cy="2252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Samuel Kim</a:t>
            </a:r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729450" y="2078875"/>
            <a:ext cx="4637029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1800"/>
              <a:t>Hometown: </a:t>
            </a:r>
            <a:r>
              <a:rPr lang="en" sz="1800"/>
              <a:t>League City, Texas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b="1" lang="en" sz="1800"/>
              <a:t>Major and Why:</a:t>
            </a:r>
            <a:r>
              <a:rPr lang="en" sz="1800"/>
              <a:t> Computer Science, because I enjoy programming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b="1" lang="en" sz="1800"/>
              <a:t>Interesting Fact:</a:t>
            </a:r>
            <a:r>
              <a:rPr lang="en" sz="1800"/>
              <a:t> My birthday, July 14, is the same as Nicholas Cage’s daughter’s birthday in Con Air.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"/>
              <a:t>Samuel Kim Roles </a:t>
            </a:r>
            <a:endParaRPr/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Sprite finishing 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Compiling images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Made class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Collision boxes 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Creation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Image work 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Letters and numbers 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Freeze animation 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Level Design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Wave 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Made class for the bump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Thomas Cho</a:t>
            </a:r>
            <a:endParaRPr/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729450" y="2078875"/>
            <a:ext cx="4577068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1800"/>
              <a:t>Hometown:</a:t>
            </a:r>
            <a:r>
              <a:rPr lang="en" sz="1800"/>
              <a:t> Seoul, South Korea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b="1" lang="en" sz="1800"/>
              <a:t>Major and Why:</a:t>
            </a:r>
            <a:r>
              <a:rPr lang="en" sz="1800"/>
              <a:t> Computer Science, because I love video games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b="1" lang="en" sz="1800"/>
              <a:t>Interesting Fact:</a:t>
            </a:r>
            <a:r>
              <a:rPr lang="en" sz="1800"/>
              <a:t> I used to be a semi professional King of Glory player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"/>
              <a:t>Thomas Cho Roles </a:t>
            </a:r>
            <a:endParaRPr/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Sound 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Finding 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Linking to movement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727650" y="2413296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4400"/>
              <a:t>Demonstration</a:t>
            </a:r>
            <a:endParaRPr/>
          </a:p>
        </p:txBody>
      </p:sp>
      <p:pic>
        <p:nvPicPr>
          <p:cNvPr id="174" name="Google Shape;17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191" y="3028949"/>
            <a:ext cx="1834006" cy="1834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7413936" y="3028949"/>
            <a:ext cx="1375506" cy="1834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58811" y="3753400"/>
            <a:ext cx="769495" cy="1106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8620" y="655961"/>
            <a:ext cx="769495" cy="769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66341" y="1563348"/>
            <a:ext cx="769495" cy="769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69435" y="650268"/>
            <a:ext cx="769495" cy="769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58811" y="1626097"/>
            <a:ext cx="769495" cy="769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53989" y="650268"/>
            <a:ext cx="769495" cy="769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83311" y="1669601"/>
            <a:ext cx="769495" cy="769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48222" y="861262"/>
            <a:ext cx="769495" cy="769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Team Nickname: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" sz="3800"/>
              <a:t>Why Not</a:t>
            </a:r>
            <a:endParaRPr sz="3800"/>
          </a:p>
        </p:txBody>
      </p:sp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1912" y="2876525"/>
            <a:ext cx="3200175" cy="200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Git Repository: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262750" y="2088600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https://github.com/ankan12/no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solidFill>
                  <a:srgbClr val="000000"/>
                </a:solidFill>
              </a:rPr>
              <a:t>“Do you have an idea of what the project 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solidFill>
                  <a:srgbClr val="000000"/>
                </a:solidFill>
              </a:rPr>
              <a:t>should be named?”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solidFill>
                  <a:srgbClr val="000000"/>
                </a:solidFill>
              </a:rPr>
              <a:t>“no.”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 rotWithShape="1">
          <a:blip r:embed="rId4">
            <a:alphaModFix/>
          </a:blip>
          <a:srcRect b="9869" l="17650" r="18442" t="4308"/>
          <a:stretch/>
        </p:blipFill>
        <p:spPr>
          <a:xfrm>
            <a:off x="4385775" y="794563"/>
            <a:ext cx="4705248" cy="355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Anupama Kannan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116900" y="1881200"/>
            <a:ext cx="3820800" cy="3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1800">
                <a:solidFill>
                  <a:srgbClr val="000000"/>
                </a:solidFill>
              </a:rPr>
              <a:t>Hometown:</a:t>
            </a:r>
            <a:r>
              <a:rPr lang="en" sz="1800">
                <a:solidFill>
                  <a:srgbClr val="000000"/>
                </a:solidFill>
              </a:rPr>
              <a:t> Fremont, California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1800">
                <a:solidFill>
                  <a:srgbClr val="000000"/>
                </a:solidFill>
              </a:rPr>
              <a:t>Major and Why: </a:t>
            </a:r>
            <a:r>
              <a:rPr lang="en" sz="1800">
                <a:solidFill>
                  <a:srgbClr val="000000"/>
                </a:solidFill>
              </a:rPr>
              <a:t>Bioinformatics, 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solidFill>
                  <a:srgbClr val="000000"/>
                </a:solidFill>
              </a:rPr>
              <a:t>integration of 2 interesting fields 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1800">
                <a:solidFill>
                  <a:srgbClr val="000000"/>
                </a:solidFill>
              </a:rPr>
              <a:t>Interesting Fact:</a:t>
            </a:r>
            <a:r>
              <a:rPr lang="en" sz="1800">
                <a:solidFill>
                  <a:srgbClr val="000000"/>
                </a:solidFill>
              </a:rPr>
              <a:t> I’ve made a game before in AP Computer Science A! 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9" name="Google Shape;109;p16"/>
          <p:cNvPicPr preferRelativeResize="0"/>
          <p:nvPr/>
        </p:nvPicPr>
        <p:blipFill rotWithShape="1">
          <a:blip r:embed="rId3">
            <a:alphaModFix/>
          </a:blip>
          <a:srcRect b="23735" l="3367" r="3599" t="21976"/>
          <a:stretch/>
        </p:blipFill>
        <p:spPr>
          <a:xfrm>
            <a:off x="3664450" y="644176"/>
            <a:ext cx="5479548" cy="4263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"/>
              <a:t>Anupama Kannan Roles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Mario sprite formation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○"/>
            </a:pPr>
            <a:r>
              <a:rPr lang="en" sz="1300"/>
              <a:t>Got images 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User’s Manual 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Git Repository managing </a:t>
            </a:r>
            <a:endParaRPr/>
          </a:p>
          <a:p>
            <a:pPr indent="0" lvl="0" marL="146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1600" y="703201"/>
            <a:ext cx="4374025" cy="4059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 rotWithShape="1">
          <a:blip r:embed="rId4">
            <a:alphaModFix/>
          </a:blip>
          <a:srcRect b="0" l="56681" r="5128" t="8155"/>
          <a:stretch/>
        </p:blipFill>
        <p:spPr>
          <a:xfrm>
            <a:off x="3260125" y="1903775"/>
            <a:ext cx="1601425" cy="3181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Brandon Alcaraz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729451" y="2078875"/>
            <a:ext cx="4577068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1800"/>
              <a:t>Hometown:</a:t>
            </a:r>
            <a:r>
              <a:rPr lang="en" sz="1800"/>
              <a:t> San Antonio, Texas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b="1" lang="en" sz="1800"/>
              <a:t>Major and Why:</a:t>
            </a:r>
            <a:r>
              <a:rPr lang="en" sz="1800"/>
              <a:t> Computer Science, because I want to become a video game developer.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b="1" lang="en" sz="1800"/>
              <a:t>Interesting Fact:</a:t>
            </a:r>
            <a:r>
              <a:rPr lang="en" sz="1800"/>
              <a:t> I play Collegiate Esports.</a:t>
            </a:r>
            <a:endParaRPr sz="1800"/>
          </a:p>
        </p:txBody>
      </p:sp>
      <p:pic>
        <p:nvPicPr>
          <p:cNvPr id="124" name="Google Shape;12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4410" y="936886"/>
            <a:ext cx="2526679" cy="3659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"/>
              <a:t>Brandon Alcaraz Roles 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Game movements 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Player and non-player 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Helped with collision boxes 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○"/>
            </a:pPr>
            <a:r>
              <a:rPr lang="en" sz="1300"/>
              <a:t>Debugging 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Score storage 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SzPts val="1100"/>
              <a:buChar char="○"/>
            </a:pPr>
            <a:r>
              <a:rPr lang="en" sz="1300"/>
              <a:t>Wrote class for score access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Miranda Montroy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729450" y="2078875"/>
            <a:ext cx="52734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1800">
                <a:solidFill>
                  <a:srgbClr val="000000"/>
                </a:solidFill>
              </a:rPr>
              <a:t>Hometown: </a:t>
            </a:r>
            <a:r>
              <a:rPr lang="en" sz="1800">
                <a:solidFill>
                  <a:srgbClr val="000000"/>
                </a:solidFill>
              </a:rPr>
              <a:t>Spring, Tx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1800">
                <a:solidFill>
                  <a:srgbClr val="000000"/>
                </a:solidFill>
              </a:rPr>
              <a:t>Major and Why: </a:t>
            </a:r>
            <a:r>
              <a:rPr lang="en" sz="1800">
                <a:solidFill>
                  <a:srgbClr val="000000"/>
                </a:solidFill>
              </a:rPr>
              <a:t>Computer Science, flexibility and integration of math and creativity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1800">
                <a:solidFill>
                  <a:srgbClr val="000000"/>
                </a:solidFill>
              </a:rPr>
              <a:t>Interesting Fact: </a:t>
            </a:r>
            <a:r>
              <a:rPr lang="en" sz="1800">
                <a:solidFill>
                  <a:srgbClr val="000000"/>
                </a:solidFill>
              </a:rPr>
              <a:t>I can crochet and knit, and I once made an electronic dragon out out yarn and circuit.</a:t>
            </a:r>
            <a:r>
              <a:rPr lang="en"/>
              <a:t> 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9750" y="1318650"/>
            <a:ext cx="2795675" cy="279567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"/>
              <a:t>Miranda Montroy Roles	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300"/>
              <a:buChar char="●"/>
            </a:pPr>
            <a:r>
              <a:rPr lang="en" sz="1100"/>
              <a:t>Group Liaison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100"/>
              <a:t>Enemy sprites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Image collection 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Movement 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600"/>
              </a:spcAft>
              <a:buSzPts val="1300"/>
              <a:buChar char="●"/>
            </a:pPr>
            <a:r>
              <a:rPr lang="en"/>
              <a:t>PowerPoint </a:t>
            </a:r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1941" y="1839976"/>
            <a:ext cx="3936463" cy="249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