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8" r:id="rId10"/>
    <p:sldId id="262" r:id="rId11"/>
    <p:sldId id="269" r:id="rId12"/>
    <p:sldId id="263" r:id="rId13"/>
    <p:sldId id="270" r:id="rId14"/>
    <p:sldId id="271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b3c719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b3c719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b3c7192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b3c7192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b3c7192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b3c7192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b3c7192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b3c7192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b3c7192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b3c7192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b3c7192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b3c7192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fe3875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fe3875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kan12/n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Report 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697267" y="2987138"/>
            <a:ext cx="76881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Group Members: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Anupama Kannan,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Brandon Alcaraz,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Miranda Montroy,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Samuel Kim,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Thomas Cho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B4431-BFD3-4E7C-9172-A9285F9F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22450"/>
            <a:ext cx="4003623" cy="22520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Samuel Kim</a:t>
            </a:r>
            <a:endParaRPr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637029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Hometown: </a:t>
            </a:r>
            <a:r>
              <a:rPr lang="en" sz="1800" dirty="0"/>
              <a:t>League City, Texas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Major and Why:</a:t>
            </a:r>
            <a:r>
              <a:rPr lang="en" sz="1800" dirty="0"/>
              <a:t> Computer Science, because I enjoy programming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 dirty="0"/>
              <a:t>Interesting Fact:</a:t>
            </a:r>
            <a:r>
              <a:rPr lang="en" sz="1800" dirty="0"/>
              <a:t> My birthday, July 14, is the same as Nicholas Cage’s daughter’s birthday in Con Air.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17E8-F862-4105-BBDE-703BE6EF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Samuel Kim </a:t>
            </a:r>
            <a:r>
              <a:rPr lang="en-US" dirty="0"/>
              <a:t>Roles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084B7-5A72-471E-B76E-1AF11A058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Sprite finishing 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Compiling images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Made class </a:t>
            </a:r>
          </a:p>
          <a:p>
            <a:r>
              <a:rPr lang="en-US" dirty="0"/>
              <a:t>Collision boxes </a:t>
            </a:r>
          </a:p>
          <a:p>
            <a:pPr lvl="1">
              <a:spcBef>
                <a:spcPts val="0"/>
              </a:spcBef>
            </a:pPr>
            <a:r>
              <a:rPr lang="en-US" dirty="0"/>
              <a:t>Creation </a:t>
            </a:r>
          </a:p>
          <a:p>
            <a:r>
              <a:rPr lang="en-US" dirty="0"/>
              <a:t>Image work </a:t>
            </a:r>
          </a:p>
          <a:p>
            <a:pPr lvl="1">
              <a:spcBef>
                <a:spcPts val="0"/>
              </a:spcBef>
            </a:pPr>
            <a:r>
              <a:rPr lang="en-US" dirty="0"/>
              <a:t>Letters and numbers </a:t>
            </a:r>
          </a:p>
          <a:p>
            <a:pPr lvl="1">
              <a:spcBef>
                <a:spcPts val="0"/>
              </a:spcBef>
            </a:pPr>
            <a:r>
              <a:rPr lang="en-US" dirty="0"/>
              <a:t>Freeze animation </a:t>
            </a:r>
          </a:p>
          <a:p>
            <a:pPr lvl="1">
              <a:spcBef>
                <a:spcPts val="0"/>
              </a:spcBef>
            </a:pPr>
            <a:r>
              <a:rPr lang="en-US" dirty="0"/>
              <a:t>Level Design</a:t>
            </a:r>
          </a:p>
          <a:p>
            <a:r>
              <a:rPr lang="en-US" dirty="0"/>
              <a:t>Wave 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Made class for the bump</a:t>
            </a:r>
          </a:p>
        </p:txBody>
      </p:sp>
    </p:spTree>
    <p:extLst>
      <p:ext uri="{BB962C8B-B14F-4D97-AF65-F5344CB8AC3E}">
        <p14:creationId xmlns:p14="http://schemas.microsoft.com/office/powerpoint/2010/main" val="284137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Thomas Cho</a:t>
            </a:r>
            <a:endParaRPr dirty="0"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577068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Hometown:</a:t>
            </a:r>
            <a:r>
              <a:rPr lang="en" sz="1800" dirty="0"/>
              <a:t> Seoul, South Korea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Major and Why:</a:t>
            </a:r>
            <a:r>
              <a:rPr lang="en" sz="1800" dirty="0"/>
              <a:t> Computer Science, because I love video games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 dirty="0"/>
              <a:t>Interesting Fact:</a:t>
            </a:r>
            <a:r>
              <a:rPr lang="en" sz="1800" dirty="0"/>
              <a:t> I used to be a semi professional King of Glory player</a:t>
            </a: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45CA-A791-4E8F-BB0C-9A728DAF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Thomas Cho </a:t>
            </a:r>
            <a:r>
              <a:rPr lang="en-US" dirty="0"/>
              <a:t>Roles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D13A0-E2D6-45E6-9ED8-0DCB910D4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Sound </a:t>
            </a:r>
          </a:p>
          <a:p>
            <a:pPr lvl="1"/>
            <a:r>
              <a:rPr lang="en-US" dirty="0"/>
              <a:t>Finding </a:t>
            </a:r>
          </a:p>
          <a:p>
            <a:pPr lvl="1"/>
            <a:r>
              <a:rPr lang="en-US" dirty="0"/>
              <a:t>Linking to movement </a:t>
            </a:r>
          </a:p>
        </p:txBody>
      </p:sp>
    </p:spTree>
    <p:extLst>
      <p:ext uri="{BB962C8B-B14F-4D97-AF65-F5344CB8AC3E}">
        <p14:creationId xmlns:p14="http://schemas.microsoft.com/office/powerpoint/2010/main" val="418276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3732-C5ED-493B-A7D4-5910A58F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2413296"/>
            <a:ext cx="7688700" cy="535200"/>
          </a:xfrm>
        </p:spPr>
        <p:txBody>
          <a:bodyPr/>
          <a:lstStyle/>
          <a:p>
            <a:pPr algn="ctr"/>
            <a:r>
              <a:rPr lang="en-US" sz="4400" dirty="0"/>
              <a:t>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3A65D-37E7-4175-B052-EF6239104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1" y="3028949"/>
            <a:ext cx="1834006" cy="1834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7EB49-FAE7-4DBF-AF66-00FBF5EF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13936" y="3028949"/>
            <a:ext cx="1375506" cy="1834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9B99A1-CD37-463E-A6B8-9717ACA9B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811" y="3753400"/>
            <a:ext cx="769495" cy="11061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E63BF1-8C27-428E-B279-9B5228611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20" y="655961"/>
            <a:ext cx="769495" cy="7694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C4DAB2-089B-4BAB-A0BA-68654F4BC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341" y="1563348"/>
            <a:ext cx="769495" cy="7694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6E11F2-AF3D-48C9-A1EF-E85CA3B30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435" y="650268"/>
            <a:ext cx="769495" cy="7694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7440E4-3BDD-4248-BF9F-4E6DDCEED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811" y="1626097"/>
            <a:ext cx="769495" cy="7694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420849-5914-4BBE-B4A3-1A5A73282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989" y="650268"/>
            <a:ext cx="769495" cy="7694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B98D52-3726-4165-99ED-9B592BE48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311" y="1669601"/>
            <a:ext cx="769495" cy="7694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8ECBC4-00C8-4391-BB93-A8C726678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222" y="861262"/>
            <a:ext cx="769495" cy="7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8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Nickname: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/>
              <a:t>Why Not</a:t>
            </a:r>
            <a:endParaRPr sz="3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912" y="2876525"/>
            <a:ext cx="3200175" cy="20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Repository: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262750" y="20886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https://github.com/ankan12/no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“Do you have an idea of what the project 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should be named?”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“no.”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l="17650" t="4308" r="18443" b="9869"/>
          <a:stretch/>
        </p:blipFill>
        <p:spPr>
          <a:xfrm>
            <a:off x="4385775" y="794563"/>
            <a:ext cx="4705248" cy="35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Anupama Kannan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116900" y="1881200"/>
            <a:ext cx="38208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Hometown:</a:t>
            </a:r>
            <a:r>
              <a:rPr lang="en" sz="1800" dirty="0">
                <a:solidFill>
                  <a:srgbClr val="000000"/>
                </a:solidFill>
              </a:rPr>
              <a:t> Fremont, California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Major and Why: </a:t>
            </a:r>
            <a:r>
              <a:rPr lang="en" sz="1800" dirty="0">
                <a:solidFill>
                  <a:srgbClr val="000000"/>
                </a:solidFill>
              </a:rPr>
              <a:t>Bioinformatics, 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integration of 2 interesting fields 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Interesting Fact:</a:t>
            </a:r>
            <a:r>
              <a:rPr lang="en" sz="1800" dirty="0">
                <a:solidFill>
                  <a:srgbClr val="000000"/>
                </a:solidFill>
              </a:rPr>
              <a:t> I’ve made a game before in AP Computer Science A! 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l="3367" t="21976" r="3600" b="23735"/>
          <a:stretch/>
        </p:blipFill>
        <p:spPr>
          <a:xfrm>
            <a:off x="3664450" y="644176"/>
            <a:ext cx="5479548" cy="426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0A61-E323-45DE-8B8F-1D0FA437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Anupama Kannan </a:t>
            </a:r>
            <a:r>
              <a:rPr lang="en-US" dirty="0"/>
              <a:t>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65170-770A-47AA-A184-11F538D37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Mario sprite formation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dirty="0"/>
              <a:t>Got images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User’s Manual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Git Repository managing </a:t>
            </a:r>
          </a:p>
          <a:p>
            <a:pPr marL="146050" indent="0">
              <a:lnSpc>
                <a:spcPct val="100000"/>
              </a:lnSpc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5C6F7-D504-4E35-AFDE-AE9C9C6D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53850"/>
            <a:ext cx="3476533" cy="24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6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Brandon Alcaraz</a:t>
            </a:r>
            <a:endParaRPr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1" y="2078875"/>
            <a:ext cx="4577068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Hometown:</a:t>
            </a:r>
            <a:r>
              <a:rPr lang="en" sz="1800" dirty="0"/>
              <a:t> San Antonio, Texas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Major and Why:</a:t>
            </a:r>
            <a:r>
              <a:rPr lang="en" sz="1800" dirty="0"/>
              <a:t> Computer Science, because I want to become a video game developer.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Interesting Fact:</a:t>
            </a:r>
            <a:r>
              <a:rPr lang="en" sz="1800" dirty="0"/>
              <a:t> I play Collegiate Esports.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F3DF3-80E0-43DE-BD8D-E5B8D1C1C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410" y="936886"/>
            <a:ext cx="2526679" cy="36594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D954-7DF4-4F08-9E81-41E8EA51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Brandon Alcaraz </a:t>
            </a:r>
            <a:r>
              <a:rPr lang="en-US" dirty="0"/>
              <a:t>Roles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A6EDE-A966-4C15-B897-2CE9F5B13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Game movements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Player and non-player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Helped with collision boxes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dirty="0"/>
              <a:t>Debugging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Score storage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dirty="0"/>
              <a:t>Wrote class for score access </a:t>
            </a:r>
          </a:p>
        </p:txBody>
      </p:sp>
    </p:spTree>
    <p:extLst>
      <p:ext uri="{BB962C8B-B14F-4D97-AF65-F5344CB8AC3E}">
        <p14:creationId xmlns:p14="http://schemas.microsoft.com/office/powerpoint/2010/main" val="163638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Miranda Montroy</a:t>
            </a:r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5273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Hometown: </a:t>
            </a:r>
            <a:r>
              <a:rPr lang="en" sz="1800" dirty="0">
                <a:solidFill>
                  <a:srgbClr val="000000"/>
                </a:solidFill>
              </a:rPr>
              <a:t>Spring, Tx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Major and Why: </a:t>
            </a:r>
            <a:r>
              <a:rPr lang="en" sz="1800" dirty="0">
                <a:solidFill>
                  <a:srgbClr val="000000"/>
                </a:solidFill>
              </a:rPr>
              <a:t>Computer Science, flexibility and integration of math and creativity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Interesting Fact: </a:t>
            </a:r>
            <a:r>
              <a:rPr lang="en" sz="1800" dirty="0">
                <a:solidFill>
                  <a:srgbClr val="000000"/>
                </a:solidFill>
              </a:rPr>
              <a:t>I can crochet and knit, and I once made an electronic dragon out out yarn and circuit.</a:t>
            </a:r>
            <a:r>
              <a:rPr lang="en" dirty="0"/>
              <a:t> </a:t>
            </a:r>
            <a:endParaRPr dirty="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750" y="1318650"/>
            <a:ext cx="2795675" cy="2795675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5740-5BCD-4037-A95E-B5AD5CCB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Miranda Montroy </a:t>
            </a:r>
            <a:r>
              <a:rPr lang="en-US" dirty="0"/>
              <a:t>Roles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C77F2-60FF-4CE0-A3B0-832AFB865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dirty="0"/>
              <a:t>Group Liaison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dirty="0"/>
              <a:t>Enemy sprites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Image collection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Movement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PowerPoint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A4047-7EA9-4E96-A0BA-25FB15E1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941" y="1839976"/>
            <a:ext cx="3936463" cy="24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610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315</Words>
  <Application>Microsoft Office PowerPoint</Application>
  <PresentationFormat>On-screen Show (16:9)</PresentationFormat>
  <Paragraphs>76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Lato</vt:lpstr>
      <vt:lpstr>Raleway</vt:lpstr>
      <vt:lpstr>Streamline</vt:lpstr>
      <vt:lpstr>Final Report </vt:lpstr>
      <vt:lpstr>Team Nickname:</vt:lpstr>
      <vt:lpstr>Git Repository:</vt:lpstr>
      <vt:lpstr>Anupama Kannan</vt:lpstr>
      <vt:lpstr>Anupama Kannan Roles</vt:lpstr>
      <vt:lpstr>Brandon Alcaraz</vt:lpstr>
      <vt:lpstr>Brandon Alcaraz Roles </vt:lpstr>
      <vt:lpstr>Miranda Montroy</vt:lpstr>
      <vt:lpstr>Miranda Montroy Roles </vt:lpstr>
      <vt:lpstr>Samuel Kim</vt:lpstr>
      <vt:lpstr>Samuel Kim Roles </vt:lpstr>
      <vt:lpstr>Thomas Cho</vt:lpstr>
      <vt:lpstr>Thomas Cho Roles 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</dc:title>
  <dc:creator>Miranda Montroy</dc:creator>
  <cp:lastModifiedBy>Montroy, Miranda</cp:lastModifiedBy>
  <cp:revision>9</cp:revision>
  <dcterms:modified xsi:type="dcterms:W3CDTF">2018-11-27T19:16:31Z</dcterms:modified>
</cp:coreProperties>
</file>