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b3c719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b3c719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b3c719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b3c71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b3c719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b3c719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b3c719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b3c719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b3c719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b3c719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b3c719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b3c719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b3c719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b3c719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fe387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fe387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3c719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b3c719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kan12/no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97267" y="2987138"/>
            <a:ext cx="7688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Members: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Anupama Kannan,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Brandon Alcaraz,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Miranda Montroy,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Samuel Kim,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Thomas Cho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Concern: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Movements of Characters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Functioning SDL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Git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Animation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135" y="1318651"/>
            <a:ext cx="3625590" cy="3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Nickname: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Why Not</a:t>
            </a:r>
            <a:endParaRPr sz="3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912" y="2876525"/>
            <a:ext cx="3200175" cy="2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62750" y="2088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https://github.com/ankan12/no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“Do you have an idea of what the project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should be named?”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“no.”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9869" l="17650" r="18443" t="4308"/>
          <a:stretch/>
        </p:blipFill>
        <p:spPr>
          <a:xfrm>
            <a:off x="4385775" y="794563"/>
            <a:ext cx="4705248" cy="3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Anupama Kannan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16900" y="1881200"/>
            <a:ext cx="38208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Hometown:</a:t>
            </a:r>
            <a:r>
              <a:rPr lang="en" sz="1800">
                <a:solidFill>
                  <a:srgbClr val="000000"/>
                </a:solidFill>
              </a:rPr>
              <a:t> Fremont, California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Major and Why: </a:t>
            </a:r>
            <a:r>
              <a:rPr lang="en" sz="1800">
                <a:solidFill>
                  <a:srgbClr val="000000"/>
                </a:solidFill>
              </a:rPr>
              <a:t>Bioinformatics,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integration of 2 interesting fields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Primary Responsibility: </a:t>
            </a:r>
            <a:r>
              <a:rPr lang="en" sz="1800">
                <a:solidFill>
                  <a:srgbClr val="000000"/>
                </a:solidFill>
              </a:rPr>
              <a:t>SDL Drawing, Player Sprite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Interesting Fact:</a:t>
            </a:r>
            <a:r>
              <a:rPr lang="en" sz="1800">
                <a:solidFill>
                  <a:srgbClr val="000000"/>
                </a:solidFill>
              </a:rPr>
              <a:t> I’ve made a game before in AP Computer Science A!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23735" l="3367" r="3600" t="21976"/>
          <a:stretch/>
        </p:blipFill>
        <p:spPr>
          <a:xfrm>
            <a:off x="3664450" y="644176"/>
            <a:ext cx="5479548" cy="426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Alcaraz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</a:t>
            </a:r>
            <a:r>
              <a:rPr lang="en"/>
              <a:t> San Antonio, Texas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 and Why:</a:t>
            </a:r>
            <a:r>
              <a:rPr lang="en"/>
              <a:t> Computer Science, because I want to become a video game developer.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Primary Responsibility: </a:t>
            </a:r>
            <a:r>
              <a:rPr lang="en"/>
              <a:t>Game Physics/Mechanics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Interesting Fact:</a:t>
            </a:r>
            <a:r>
              <a:rPr lang="en"/>
              <a:t> I play Collegiate Esports.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Miranda Montroy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527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Hometown: </a:t>
            </a:r>
            <a:r>
              <a:rPr lang="en" sz="1800">
                <a:solidFill>
                  <a:srgbClr val="000000"/>
                </a:solidFill>
              </a:rPr>
              <a:t>Spring, Tx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Major and Why: </a:t>
            </a:r>
            <a:r>
              <a:rPr lang="en" sz="1800">
                <a:solidFill>
                  <a:srgbClr val="000000"/>
                </a:solidFill>
              </a:rPr>
              <a:t>Computer Science, flexibility and integration of math and creativity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Primary Responsibility: </a:t>
            </a:r>
            <a:r>
              <a:rPr lang="en" sz="1800">
                <a:solidFill>
                  <a:srgbClr val="000000"/>
                </a:solidFill>
              </a:rPr>
              <a:t>Group liaison,  SDL drawing, enemy sprite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Interesting Fact: </a:t>
            </a:r>
            <a:r>
              <a:rPr lang="en" sz="1800">
                <a:solidFill>
                  <a:srgbClr val="000000"/>
                </a:solidFill>
              </a:rPr>
              <a:t>I can crochet and knit, and I once made an electronic dragon out out yarn and circuit.</a:t>
            </a: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750" y="1318650"/>
            <a:ext cx="2795675" cy="27956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Kim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 </a:t>
            </a:r>
            <a:r>
              <a:rPr lang="en"/>
              <a:t>League City, Texas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</a:t>
            </a:r>
            <a:r>
              <a:rPr b="1" lang="en"/>
              <a:t> and Why</a:t>
            </a:r>
            <a:r>
              <a:rPr b="1" lang="en"/>
              <a:t>:</a:t>
            </a:r>
            <a:r>
              <a:rPr lang="en"/>
              <a:t> Computer Science, because I enjoy programming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Primary Responsibility: </a:t>
            </a:r>
            <a:r>
              <a:rPr lang="en"/>
              <a:t>SDL Drawing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Interesting Fact:</a:t>
            </a:r>
            <a:r>
              <a:rPr lang="en"/>
              <a:t> My birthday, July 14, is the same as Nicholas Cage’s daughter’s birthday in Con Air.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Cho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</a:t>
            </a:r>
            <a:r>
              <a:rPr lang="en"/>
              <a:t> Seoul, South Korea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 and Why:</a:t>
            </a:r>
            <a:r>
              <a:rPr lang="en"/>
              <a:t> Computer Science, because I love video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Primary Responsibility:</a:t>
            </a:r>
            <a:r>
              <a:rPr lang="en"/>
              <a:t> Game Sound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Interesting Fact:</a:t>
            </a:r>
            <a:r>
              <a:rPr lang="en"/>
              <a:t> I used to be a semi professional King of Glory player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Progress: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Basic Collision Boxes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Drawing Functions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Number Drawing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Sprite Class for Drawing Characters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High Scores Class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Mario Sprite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Turtle Sprite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Background Sprite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35764" l="0" r="66079" t="13735"/>
          <a:stretch/>
        </p:blipFill>
        <p:spPr>
          <a:xfrm>
            <a:off x="4206925" y="824525"/>
            <a:ext cx="4123723" cy="345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