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2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2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F0A9-AE63-E44C-8C7D-94BB9675E0E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5C02-0E31-F840-8325-99CD5D3BB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812" y="906514"/>
            <a:ext cx="1366345" cy="46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observation or simulation</a:t>
            </a:r>
            <a:endParaRPr lang="en-US" sz="12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5427" y="906515"/>
            <a:ext cx="1366345" cy="46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input data</a:t>
            </a:r>
            <a:endParaRPr lang="en-US" sz="12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8042" y="906515"/>
            <a:ext cx="1366345" cy="46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data cleaning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nd processing</a:t>
            </a:r>
            <a:endParaRPr lang="en-US" sz="12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0657" y="906515"/>
            <a:ext cx="1366345" cy="46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data analysis</a:t>
            </a:r>
            <a:endParaRPr lang="en-US" sz="12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3272" y="906515"/>
            <a:ext cx="1366345" cy="46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output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and figures</a:t>
            </a:r>
            <a:endParaRPr lang="en-US" sz="12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1939157" y="1137742"/>
            <a:ext cx="3762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81772" y="1137742"/>
            <a:ext cx="3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24387" y="1137742"/>
            <a:ext cx="3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67002" y="1137742"/>
            <a:ext cx="3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6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PT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3</cp:revision>
  <dcterms:created xsi:type="dcterms:W3CDTF">2018-01-06T19:49:08Z</dcterms:created>
  <dcterms:modified xsi:type="dcterms:W3CDTF">2018-01-06T21:02:04Z</dcterms:modified>
</cp:coreProperties>
</file>