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4" r:id="rId1"/>
  </p:sldMasterIdLst>
  <p:notesMasterIdLst>
    <p:notesMasterId r:id="rId23"/>
  </p:notesMasterIdLst>
  <p:sldIdLst>
    <p:sldId id="256" r:id="rId2"/>
    <p:sldId id="257" r:id="rId3"/>
    <p:sldId id="258" r:id="rId4"/>
    <p:sldId id="290" r:id="rId5"/>
    <p:sldId id="259" r:id="rId6"/>
    <p:sldId id="291" r:id="rId7"/>
    <p:sldId id="284" r:id="rId8"/>
    <p:sldId id="285" r:id="rId9"/>
    <p:sldId id="263" r:id="rId10"/>
    <p:sldId id="286" r:id="rId11"/>
    <p:sldId id="289" r:id="rId12"/>
    <p:sldId id="288" r:id="rId13"/>
    <p:sldId id="299" r:id="rId14"/>
    <p:sldId id="295" r:id="rId15"/>
    <p:sldId id="296" r:id="rId16"/>
    <p:sldId id="297" r:id="rId17"/>
    <p:sldId id="298" r:id="rId18"/>
    <p:sldId id="273" r:id="rId19"/>
    <p:sldId id="283" r:id="rId20"/>
    <p:sldId id="274" r:id="rId21"/>
    <p:sldId id="275" r:id="rId22"/>
  </p:sldIdLst>
  <p:sldSz cx="12192000" cy="6858000"/>
  <p:notesSz cx="6858000" cy="9144000"/>
  <p:embeddedFontLst>
    <p:embeddedFont>
      <p:font typeface="Century Gothic" pitchFamily="34" charset="0"/>
      <p:regular r:id="rId24"/>
      <p:bold r:id="rId25"/>
      <p:italic r:id="rId26"/>
      <p:boldItalic r:id="rId27"/>
    </p:embeddedFont>
    <p:embeddedFont>
      <p:font typeface="Georgia" pitchFamily="18"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2160">
          <p15:clr>
            <a:srgbClr val="000000"/>
          </p15:clr>
        </p15:guide>
        <p15:guide id="2" pos="384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62" autoAdjust="0"/>
    <p:restoredTop sz="94660"/>
  </p:normalViewPr>
  <p:slideViewPr>
    <p:cSldViewPr snapToGrid="0">
      <p:cViewPr varScale="1">
        <p:scale>
          <a:sx n="65" d="100"/>
          <a:sy n="65" d="100"/>
        </p:scale>
        <p:origin x="-644" y="-64"/>
      </p:cViewPr>
      <p:guideLst>
        <p:guide orient="horz" pos="2160"/>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2" name="Google Shape;16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111ab7749a0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5" name="Google Shape;215;g111ab7749a0_0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111ab7749a0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9" name="Google Shape;229;g111ab7749a0_0_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111ab7749a0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9" name="Google Shape;229;g111ab7749a0_0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9" name="Google Shape;249;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111ab7749a0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0" name="Google Shape;290;g111ab7749a0_0_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111ab7749a0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0" name="Google Shape;290;g111ab7749a0_0_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6" name="Google Shape;296;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2" name="Google Shape;302;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1" name="Google Shape;17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7" name="Google Shape;17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111ab7749a0_0_1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111ab7749a0_0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1116538b46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3" name="Google Shape;183;g1116538b46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9" name="Google Shape;18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11ab7749a0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1" name="Google Shape;201;g111ab7749a0_0_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11ab7749a0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1" name="Google Shape;201;g111ab7749a0_0_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9" name="Google Shape;20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8"/>
        <p:cNvGrpSpPr/>
        <p:nvPr/>
      </p:nvGrpSpPr>
      <p:grpSpPr>
        <a:xfrm>
          <a:off x="0" y="0"/>
          <a:ext cx="0" cy="0"/>
          <a:chOff x="0" y="0"/>
          <a:chExt cx="0" cy="0"/>
        </a:xfrm>
      </p:grpSpPr>
      <p:sp>
        <p:nvSpPr>
          <p:cNvPr id="39" name="Google Shape;39;p2"/>
          <p:cNvSpPr txBox="1">
            <a:spLocks noGrp="1"/>
          </p:cNvSpPr>
          <p:nvPr>
            <p:ph type="ctrTitle"/>
          </p:nvPr>
        </p:nvSpPr>
        <p:spPr>
          <a:xfrm>
            <a:off x="2589213" y="2514600"/>
            <a:ext cx="8915400" cy="2262900"/>
          </a:xfrm>
          <a:prstGeom prst="rect">
            <a:avLst/>
          </a:prstGeom>
          <a:noFill/>
          <a:ln>
            <a:noFill/>
          </a:ln>
        </p:spPr>
        <p:txBody>
          <a:bodyPr spcFirstLastPara="1" wrap="square" lIns="91425" tIns="45700" rIns="91425" bIns="45700" anchor="b" anchorCtr="0">
            <a:normAutofit/>
          </a:bodyPr>
          <a:lstStyle>
            <a:lvl1pPr lvl="0" algn="l" rtl="0">
              <a:spcBef>
                <a:spcPts val="0"/>
              </a:spcBef>
              <a:spcAft>
                <a:spcPts val="0"/>
              </a:spcAft>
              <a:buClr>
                <a:srgbClr val="168DBA"/>
              </a:buClr>
              <a:buSzPts val="5400"/>
              <a:buFont typeface="Century Gothic"/>
              <a:buNone/>
              <a:defRPr sz="5400"/>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0" name="Google Shape;40;p2"/>
          <p:cNvSpPr txBox="1">
            <a:spLocks noGrp="1"/>
          </p:cNvSpPr>
          <p:nvPr>
            <p:ph type="subTitle" idx="1"/>
          </p:nvPr>
        </p:nvSpPr>
        <p:spPr>
          <a:xfrm>
            <a:off x="2589213" y="4777379"/>
            <a:ext cx="8915400" cy="1126200"/>
          </a:xfrm>
          <a:prstGeom prst="rect">
            <a:avLst/>
          </a:prstGeom>
          <a:noFill/>
          <a:ln>
            <a:noFill/>
          </a:ln>
        </p:spPr>
        <p:txBody>
          <a:bodyPr spcFirstLastPara="1" wrap="square" lIns="91425" tIns="45700" rIns="91425" bIns="45700" anchor="t" anchorCtr="0">
            <a:normAutofit/>
          </a:bodyPr>
          <a:lstStyle>
            <a:lvl1pPr lvl="0" algn="l" rtl="0">
              <a:spcBef>
                <a:spcPts val="1000"/>
              </a:spcBef>
              <a:spcAft>
                <a:spcPts val="0"/>
              </a:spcAft>
              <a:buSzPts val="1800"/>
              <a:buNone/>
              <a:defRPr>
                <a:solidFill>
                  <a:srgbClr val="595959"/>
                </a:solidFill>
              </a:defRPr>
            </a:lvl1pPr>
            <a:lvl2pPr lvl="1" algn="ctr" rtl="0">
              <a:spcBef>
                <a:spcPts val="1000"/>
              </a:spcBef>
              <a:spcAft>
                <a:spcPts val="0"/>
              </a:spcAft>
              <a:buSzPts val="1600"/>
              <a:buNone/>
              <a:defRPr>
                <a:solidFill>
                  <a:srgbClr val="888888"/>
                </a:solidFill>
              </a:defRPr>
            </a:lvl2pPr>
            <a:lvl3pPr lvl="2" algn="ctr" rtl="0">
              <a:spcBef>
                <a:spcPts val="1000"/>
              </a:spcBef>
              <a:spcAft>
                <a:spcPts val="0"/>
              </a:spcAft>
              <a:buSzPts val="1400"/>
              <a:buNone/>
              <a:defRPr>
                <a:solidFill>
                  <a:srgbClr val="888888"/>
                </a:solidFill>
              </a:defRPr>
            </a:lvl3pPr>
            <a:lvl4pPr lvl="3" algn="ctr" rtl="0">
              <a:spcBef>
                <a:spcPts val="1000"/>
              </a:spcBef>
              <a:spcAft>
                <a:spcPts val="0"/>
              </a:spcAft>
              <a:buSzPts val="1200"/>
              <a:buNone/>
              <a:defRPr>
                <a:solidFill>
                  <a:srgbClr val="888888"/>
                </a:solidFill>
              </a:defRPr>
            </a:lvl4pPr>
            <a:lvl5pPr lvl="4" algn="ctr" rtl="0">
              <a:spcBef>
                <a:spcPts val="1000"/>
              </a:spcBef>
              <a:spcAft>
                <a:spcPts val="0"/>
              </a:spcAft>
              <a:buSzPts val="1200"/>
              <a:buNone/>
              <a:defRPr>
                <a:solidFill>
                  <a:srgbClr val="888888"/>
                </a:solidFill>
              </a:defRPr>
            </a:lvl5pPr>
            <a:lvl6pPr lvl="5" algn="ctr" rtl="0">
              <a:spcBef>
                <a:spcPts val="1000"/>
              </a:spcBef>
              <a:spcAft>
                <a:spcPts val="0"/>
              </a:spcAft>
              <a:buSzPts val="1200"/>
              <a:buNone/>
              <a:defRPr>
                <a:solidFill>
                  <a:srgbClr val="888888"/>
                </a:solidFill>
              </a:defRPr>
            </a:lvl6pPr>
            <a:lvl7pPr lvl="6" algn="ctr" rtl="0">
              <a:spcBef>
                <a:spcPts val="1000"/>
              </a:spcBef>
              <a:spcAft>
                <a:spcPts val="0"/>
              </a:spcAft>
              <a:buSzPts val="1200"/>
              <a:buNone/>
              <a:defRPr>
                <a:solidFill>
                  <a:srgbClr val="888888"/>
                </a:solidFill>
              </a:defRPr>
            </a:lvl7pPr>
            <a:lvl8pPr lvl="7" algn="ctr" rtl="0">
              <a:spcBef>
                <a:spcPts val="1000"/>
              </a:spcBef>
              <a:spcAft>
                <a:spcPts val="0"/>
              </a:spcAft>
              <a:buSzPts val="1200"/>
              <a:buNone/>
              <a:defRPr>
                <a:solidFill>
                  <a:srgbClr val="888888"/>
                </a:solidFill>
              </a:defRPr>
            </a:lvl8pPr>
            <a:lvl9pPr lvl="8" algn="ctr" rtl="0">
              <a:spcBef>
                <a:spcPts val="1000"/>
              </a:spcBef>
              <a:spcAft>
                <a:spcPts val="0"/>
              </a:spcAft>
              <a:buSzPts val="1200"/>
              <a:buNone/>
              <a:defRPr>
                <a:solidFill>
                  <a:srgbClr val="888888"/>
                </a:solidFill>
              </a:defRPr>
            </a:lvl9pPr>
          </a:lstStyle>
          <a:p>
            <a:endParaRPr/>
          </a:p>
        </p:txBody>
      </p:sp>
      <p:sp>
        <p:nvSpPr>
          <p:cNvPr id="41" name="Google Shape;41;p2"/>
          <p:cNvSpPr txBox="1">
            <a:spLocks noGrp="1"/>
          </p:cNvSpPr>
          <p:nvPr>
            <p:ph type="dt" idx="10"/>
          </p:nvPr>
        </p:nvSpPr>
        <p:spPr>
          <a:xfrm>
            <a:off x="10361612" y="6130437"/>
            <a:ext cx="1146300" cy="3705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2" name="Google Shape;42;p2"/>
          <p:cNvSpPr txBox="1">
            <a:spLocks noGrp="1"/>
          </p:cNvSpPr>
          <p:nvPr>
            <p:ph type="ftr" idx="11"/>
          </p:nvPr>
        </p:nvSpPr>
        <p:spPr>
          <a:xfrm>
            <a:off x="2589212" y="6135808"/>
            <a:ext cx="76200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3" name="Google Shape;43;p2"/>
          <p:cNvSpPr/>
          <p:nvPr/>
        </p:nvSpPr>
        <p:spPr>
          <a:xfrm>
            <a:off x="0" y="4323810"/>
            <a:ext cx="1744652" cy="778589"/>
          </a:xfrm>
          <a:custGeom>
            <a:avLst/>
            <a:gdLst/>
            <a:ahLst/>
            <a:cxnLst/>
            <a:rect l="l" t="t" r="r" b="b"/>
            <a:pathLst>
              <a:path w="372" h="166" extrusionOk="0">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txBox="1">
            <a:spLocks noGrp="1"/>
          </p:cNvSpPr>
          <p:nvPr>
            <p:ph type="sldNum" idx="12"/>
          </p:nvPr>
        </p:nvSpPr>
        <p:spPr>
          <a:xfrm>
            <a:off x="531812" y="4529540"/>
            <a:ext cx="7797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104"/>
        <p:cNvGrpSpPr/>
        <p:nvPr/>
      </p:nvGrpSpPr>
      <p:grpSpPr>
        <a:xfrm>
          <a:off x="0" y="0"/>
          <a:ext cx="0" cy="0"/>
          <a:chOff x="0" y="0"/>
          <a:chExt cx="0" cy="0"/>
        </a:xfrm>
      </p:grpSpPr>
      <p:sp>
        <p:nvSpPr>
          <p:cNvPr id="105" name="Google Shape;105;p11"/>
          <p:cNvSpPr txBox="1">
            <a:spLocks noGrp="1"/>
          </p:cNvSpPr>
          <p:nvPr>
            <p:ph type="title"/>
          </p:nvPr>
        </p:nvSpPr>
        <p:spPr>
          <a:xfrm>
            <a:off x="2589212" y="609600"/>
            <a:ext cx="8915400" cy="3117000"/>
          </a:xfrm>
          <a:prstGeom prst="rect">
            <a:avLst/>
          </a:prstGeom>
          <a:noFill/>
          <a:ln>
            <a:noFill/>
          </a:ln>
        </p:spPr>
        <p:txBody>
          <a:bodyPr spcFirstLastPara="1" wrap="square" lIns="91425" tIns="45700" rIns="91425" bIns="45700" anchor="ctr" anchorCtr="0">
            <a:normAutofit/>
          </a:bodyPr>
          <a:lstStyle>
            <a:lvl1pPr lvl="0" algn="l" rtl="0">
              <a:spcBef>
                <a:spcPts val="0"/>
              </a:spcBef>
              <a:spcAft>
                <a:spcPts val="0"/>
              </a:spcAft>
              <a:buClr>
                <a:srgbClr val="168DBA"/>
              </a:buClr>
              <a:buSzPts val="4800"/>
              <a:buFont typeface="Century Gothic"/>
              <a:buNone/>
              <a:defRPr sz="4800" b="0" cap="none"/>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06" name="Google Shape;106;p11"/>
          <p:cNvSpPr txBox="1">
            <a:spLocks noGrp="1"/>
          </p:cNvSpPr>
          <p:nvPr>
            <p:ph type="body" idx="1"/>
          </p:nvPr>
        </p:nvSpPr>
        <p:spPr>
          <a:xfrm>
            <a:off x="2589212" y="4354046"/>
            <a:ext cx="8915400" cy="1555800"/>
          </a:xfrm>
          <a:prstGeom prst="rect">
            <a:avLst/>
          </a:prstGeom>
          <a:noFill/>
          <a:ln>
            <a:noFill/>
          </a:ln>
        </p:spPr>
        <p:txBody>
          <a:bodyPr spcFirstLastPara="1" wrap="square" lIns="91425" tIns="45700" rIns="91425" bIns="45700" anchor="ctr" anchorCtr="0">
            <a:normAutofit/>
          </a:bodyPr>
          <a:lstStyle>
            <a:lvl1pPr marL="457200" lvl="0" indent="-228600" algn="l" rtl="0">
              <a:spcBef>
                <a:spcPts val="1000"/>
              </a:spcBef>
              <a:spcAft>
                <a:spcPts val="0"/>
              </a:spcAft>
              <a:buSzPts val="1800"/>
              <a:buNone/>
              <a:defRPr sz="1800">
                <a:solidFill>
                  <a:srgbClr val="595959"/>
                </a:solidFill>
              </a:defRPr>
            </a:lvl1pPr>
            <a:lvl2pPr marL="914400" lvl="1" indent="-228600" algn="l" rtl="0">
              <a:spcBef>
                <a:spcPts val="1000"/>
              </a:spcBef>
              <a:spcAft>
                <a:spcPts val="0"/>
              </a:spcAft>
              <a:buSzPts val="1800"/>
              <a:buNone/>
              <a:defRPr sz="1800">
                <a:solidFill>
                  <a:srgbClr val="888888"/>
                </a:solidFill>
              </a:defRPr>
            </a:lvl2pPr>
            <a:lvl3pPr marL="1371600" lvl="2" indent="-228600" algn="l" rtl="0">
              <a:spcBef>
                <a:spcPts val="1000"/>
              </a:spcBef>
              <a:spcAft>
                <a:spcPts val="0"/>
              </a:spcAft>
              <a:buSzPts val="1600"/>
              <a:buNone/>
              <a:defRPr sz="1600">
                <a:solidFill>
                  <a:srgbClr val="888888"/>
                </a:solidFill>
              </a:defRPr>
            </a:lvl3pPr>
            <a:lvl4pPr marL="1828800" lvl="3" indent="-228600" algn="l" rtl="0">
              <a:spcBef>
                <a:spcPts val="1000"/>
              </a:spcBef>
              <a:spcAft>
                <a:spcPts val="0"/>
              </a:spcAft>
              <a:buSzPts val="1400"/>
              <a:buNone/>
              <a:defRPr sz="1400">
                <a:solidFill>
                  <a:srgbClr val="888888"/>
                </a:solidFill>
              </a:defRPr>
            </a:lvl4pPr>
            <a:lvl5pPr marL="2286000" lvl="4" indent="-228600" algn="l" rtl="0">
              <a:spcBef>
                <a:spcPts val="1000"/>
              </a:spcBef>
              <a:spcAft>
                <a:spcPts val="0"/>
              </a:spcAft>
              <a:buSzPts val="1400"/>
              <a:buNone/>
              <a:defRPr sz="1400">
                <a:solidFill>
                  <a:srgbClr val="888888"/>
                </a:solidFill>
              </a:defRPr>
            </a:lvl5pPr>
            <a:lvl6pPr marL="2743200" lvl="5" indent="-228600" algn="l" rtl="0">
              <a:spcBef>
                <a:spcPts val="1000"/>
              </a:spcBef>
              <a:spcAft>
                <a:spcPts val="0"/>
              </a:spcAft>
              <a:buSzPts val="1400"/>
              <a:buNone/>
              <a:defRPr sz="1400">
                <a:solidFill>
                  <a:srgbClr val="888888"/>
                </a:solidFill>
              </a:defRPr>
            </a:lvl6pPr>
            <a:lvl7pPr marL="3200400" lvl="6" indent="-228600" algn="l" rtl="0">
              <a:spcBef>
                <a:spcPts val="1000"/>
              </a:spcBef>
              <a:spcAft>
                <a:spcPts val="0"/>
              </a:spcAft>
              <a:buSzPts val="1400"/>
              <a:buNone/>
              <a:defRPr sz="1400">
                <a:solidFill>
                  <a:srgbClr val="888888"/>
                </a:solidFill>
              </a:defRPr>
            </a:lvl7pPr>
            <a:lvl8pPr marL="3657600" lvl="7" indent="-228600" algn="l" rtl="0">
              <a:spcBef>
                <a:spcPts val="1000"/>
              </a:spcBef>
              <a:spcAft>
                <a:spcPts val="0"/>
              </a:spcAft>
              <a:buSzPts val="1400"/>
              <a:buNone/>
              <a:defRPr sz="1400">
                <a:solidFill>
                  <a:srgbClr val="888888"/>
                </a:solidFill>
              </a:defRPr>
            </a:lvl8pPr>
            <a:lvl9pPr marL="4114800" lvl="8" indent="-228600" algn="l" rtl="0">
              <a:spcBef>
                <a:spcPts val="1000"/>
              </a:spcBef>
              <a:spcAft>
                <a:spcPts val="0"/>
              </a:spcAft>
              <a:buSzPts val="1400"/>
              <a:buNone/>
              <a:defRPr sz="1400">
                <a:solidFill>
                  <a:srgbClr val="888888"/>
                </a:solidFill>
              </a:defRPr>
            </a:lvl9pPr>
          </a:lstStyle>
          <a:p>
            <a:endParaRPr/>
          </a:p>
        </p:txBody>
      </p:sp>
      <p:sp>
        <p:nvSpPr>
          <p:cNvPr id="107" name="Google Shape;107;p11"/>
          <p:cNvSpPr txBox="1">
            <a:spLocks noGrp="1"/>
          </p:cNvSpPr>
          <p:nvPr>
            <p:ph type="dt" idx="10"/>
          </p:nvPr>
        </p:nvSpPr>
        <p:spPr>
          <a:xfrm>
            <a:off x="10361612" y="6130437"/>
            <a:ext cx="1146300" cy="3705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08" name="Google Shape;108;p11"/>
          <p:cNvSpPr txBox="1">
            <a:spLocks noGrp="1"/>
          </p:cNvSpPr>
          <p:nvPr>
            <p:ph type="ftr" idx="11"/>
          </p:nvPr>
        </p:nvSpPr>
        <p:spPr>
          <a:xfrm>
            <a:off x="2589212" y="6135808"/>
            <a:ext cx="76200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09" name="Google Shape;109;p11"/>
          <p:cNvSpPr/>
          <p:nvPr/>
        </p:nvSpPr>
        <p:spPr>
          <a:xfrm rot="10800000" flipH="1">
            <a:off x="-4189" y="3178172"/>
            <a:ext cx="1588529" cy="507300"/>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txBox="1">
            <a:spLocks noGrp="1"/>
          </p:cNvSpPr>
          <p:nvPr>
            <p:ph type="sldNum" idx="12"/>
          </p:nvPr>
        </p:nvSpPr>
        <p:spPr>
          <a:xfrm>
            <a:off x="531812" y="3244139"/>
            <a:ext cx="7797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111"/>
        <p:cNvGrpSpPr/>
        <p:nvPr/>
      </p:nvGrpSpPr>
      <p:grpSpPr>
        <a:xfrm>
          <a:off x="0" y="0"/>
          <a:ext cx="0" cy="0"/>
          <a:chOff x="0" y="0"/>
          <a:chExt cx="0" cy="0"/>
        </a:xfrm>
      </p:grpSpPr>
      <p:sp>
        <p:nvSpPr>
          <p:cNvPr id="112" name="Google Shape;112;p12"/>
          <p:cNvSpPr txBox="1">
            <a:spLocks noGrp="1"/>
          </p:cNvSpPr>
          <p:nvPr>
            <p:ph type="title"/>
          </p:nvPr>
        </p:nvSpPr>
        <p:spPr>
          <a:xfrm>
            <a:off x="2849949" y="609600"/>
            <a:ext cx="8394000" cy="2895600"/>
          </a:xfrm>
          <a:prstGeom prst="rect">
            <a:avLst/>
          </a:prstGeom>
          <a:noFill/>
          <a:ln>
            <a:noFill/>
          </a:ln>
        </p:spPr>
        <p:txBody>
          <a:bodyPr spcFirstLastPara="1" wrap="square" lIns="91425" tIns="45700" rIns="91425" bIns="45700" anchor="ctr" anchorCtr="0">
            <a:normAutofit/>
          </a:bodyPr>
          <a:lstStyle>
            <a:lvl1pPr lvl="0" algn="l" rtl="0">
              <a:spcBef>
                <a:spcPts val="0"/>
              </a:spcBef>
              <a:spcAft>
                <a:spcPts val="0"/>
              </a:spcAft>
              <a:buClr>
                <a:srgbClr val="168DBA"/>
              </a:buClr>
              <a:buSzPts val="4800"/>
              <a:buFont typeface="Century Gothic"/>
              <a:buNone/>
              <a:defRPr sz="4800" b="0" cap="none"/>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3" name="Google Shape;113;p12"/>
          <p:cNvSpPr txBox="1">
            <a:spLocks noGrp="1"/>
          </p:cNvSpPr>
          <p:nvPr>
            <p:ph type="body" idx="1"/>
          </p:nvPr>
        </p:nvSpPr>
        <p:spPr>
          <a:xfrm>
            <a:off x="3275012" y="3505200"/>
            <a:ext cx="7536600" cy="381000"/>
          </a:xfrm>
          <a:prstGeom prst="rect">
            <a:avLst/>
          </a:prstGeom>
          <a:noFill/>
          <a:ln>
            <a:noFill/>
          </a:ln>
        </p:spPr>
        <p:txBody>
          <a:bodyPr spcFirstLastPara="1" wrap="square" lIns="91425" tIns="45700" rIns="91425" bIns="45700" anchor="ctr" anchorCtr="0">
            <a:noAutofit/>
          </a:bodyPr>
          <a:lstStyle>
            <a:lvl1pPr marL="457200" lvl="0" indent="-228600" algn="l" rtl="0">
              <a:spcBef>
                <a:spcPts val="1000"/>
              </a:spcBef>
              <a:spcAft>
                <a:spcPts val="0"/>
              </a:spcAft>
              <a:buSzPts val="1600"/>
              <a:buFont typeface="Century Gothic"/>
              <a:buNone/>
              <a:defRPr sz="1600">
                <a:solidFill>
                  <a:srgbClr val="7F7F7F"/>
                </a:solidFill>
              </a:defRPr>
            </a:lvl1pPr>
            <a:lvl2pPr marL="914400" lvl="1" indent="-228600" algn="l" rtl="0">
              <a:spcBef>
                <a:spcPts val="1000"/>
              </a:spcBef>
              <a:spcAft>
                <a:spcPts val="0"/>
              </a:spcAft>
              <a:buSzPts val="1600"/>
              <a:buFont typeface="Century Gothic"/>
              <a:buNone/>
              <a:defRPr/>
            </a:lvl2pPr>
            <a:lvl3pPr marL="1371600" lvl="2" indent="-228600" algn="l" rtl="0">
              <a:spcBef>
                <a:spcPts val="1000"/>
              </a:spcBef>
              <a:spcAft>
                <a:spcPts val="0"/>
              </a:spcAft>
              <a:buSzPts val="1400"/>
              <a:buFont typeface="Century Gothic"/>
              <a:buNone/>
              <a:defRPr/>
            </a:lvl3pPr>
            <a:lvl4pPr marL="1828800" lvl="3" indent="-228600" algn="l" rtl="0">
              <a:spcBef>
                <a:spcPts val="1000"/>
              </a:spcBef>
              <a:spcAft>
                <a:spcPts val="0"/>
              </a:spcAft>
              <a:buSzPts val="1200"/>
              <a:buFont typeface="Century Gothic"/>
              <a:buNone/>
              <a:defRPr/>
            </a:lvl4pPr>
            <a:lvl5pPr marL="2286000" lvl="4" indent="-228600" algn="l" rtl="0">
              <a:spcBef>
                <a:spcPts val="1000"/>
              </a:spcBef>
              <a:spcAft>
                <a:spcPts val="0"/>
              </a:spcAft>
              <a:buSzPts val="1200"/>
              <a:buFont typeface="Century Gothic"/>
              <a:buNone/>
              <a:defRPr/>
            </a:lvl5pPr>
            <a:lvl6pPr marL="2743200" lvl="5" indent="-342900" algn="l" rtl="0">
              <a:spcBef>
                <a:spcPts val="1000"/>
              </a:spcBef>
              <a:spcAft>
                <a:spcPts val="0"/>
              </a:spcAft>
              <a:buSzPts val="1800"/>
              <a:buChar char="🠶"/>
              <a:defRPr/>
            </a:lvl6pPr>
            <a:lvl7pPr marL="3200400" lvl="6" indent="-342900" algn="l" rtl="0">
              <a:spcBef>
                <a:spcPts val="1000"/>
              </a:spcBef>
              <a:spcAft>
                <a:spcPts val="0"/>
              </a:spcAft>
              <a:buSzPts val="1800"/>
              <a:buChar char="🠶"/>
              <a:defRPr/>
            </a:lvl7pPr>
            <a:lvl8pPr marL="3657600" lvl="7" indent="-342900" algn="l" rtl="0">
              <a:spcBef>
                <a:spcPts val="1000"/>
              </a:spcBef>
              <a:spcAft>
                <a:spcPts val="0"/>
              </a:spcAft>
              <a:buSzPts val="1800"/>
              <a:buChar char="🠶"/>
              <a:defRPr/>
            </a:lvl8pPr>
            <a:lvl9pPr marL="4114800" lvl="8" indent="-342900" algn="l" rtl="0">
              <a:spcBef>
                <a:spcPts val="1000"/>
              </a:spcBef>
              <a:spcAft>
                <a:spcPts val="0"/>
              </a:spcAft>
              <a:buSzPts val="1800"/>
              <a:buChar char="🠶"/>
              <a:defRPr/>
            </a:lvl9pPr>
          </a:lstStyle>
          <a:p>
            <a:endParaRPr/>
          </a:p>
        </p:txBody>
      </p:sp>
      <p:sp>
        <p:nvSpPr>
          <p:cNvPr id="114" name="Google Shape;114;p12"/>
          <p:cNvSpPr txBox="1">
            <a:spLocks noGrp="1"/>
          </p:cNvSpPr>
          <p:nvPr>
            <p:ph type="body" idx="2"/>
          </p:nvPr>
        </p:nvSpPr>
        <p:spPr>
          <a:xfrm>
            <a:off x="2589212" y="4354046"/>
            <a:ext cx="8915400" cy="1555800"/>
          </a:xfrm>
          <a:prstGeom prst="rect">
            <a:avLst/>
          </a:prstGeom>
          <a:noFill/>
          <a:ln>
            <a:noFill/>
          </a:ln>
        </p:spPr>
        <p:txBody>
          <a:bodyPr spcFirstLastPara="1" wrap="square" lIns="91425" tIns="45700" rIns="91425" bIns="45700" anchor="ctr" anchorCtr="0">
            <a:normAutofit/>
          </a:bodyPr>
          <a:lstStyle>
            <a:lvl1pPr marL="457200" lvl="0" indent="-228600" algn="l" rtl="0">
              <a:spcBef>
                <a:spcPts val="1000"/>
              </a:spcBef>
              <a:spcAft>
                <a:spcPts val="0"/>
              </a:spcAft>
              <a:buSzPts val="1800"/>
              <a:buNone/>
              <a:defRPr sz="1800">
                <a:solidFill>
                  <a:srgbClr val="595959"/>
                </a:solidFill>
              </a:defRPr>
            </a:lvl1pPr>
            <a:lvl2pPr marL="914400" lvl="1" indent="-228600" algn="l" rtl="0">
              <a:spcBef>
                <a:spcPts val="1000"/>
              </a:spcBef>
              <a:spcAft>
                <a:spcPts val="0"/>
              </a:spcAft>
              <a:buSzPts val="1800"/>
              <a:buNone/>
              <a:defRPr sz="1800">
                <a:solidFill>
                  <a:srgbClr val="888888"/>
                </a:solidFill>
              </a:defRPr>
            </a:lvl2pPr>
            <a:lvl3pPr marL="1371600" lvl="2" indent="-228600" algn="l" rtl="0">
              <a:spcBef>
                <a:spcPts val="1000"/>
              </a:spcBef>
              <a:spcAft>
                <a:spcPts val="0"/>
              </a:spcAft>
              <a:buSzPts val="1600"/>
              <a:buNone/>
              <a:defRPr sz="1600">
                <a:solidFill>
                  <a:srgbClr val="888888"/>
                </a:solidFill>
              </a:defRPr>
            </a:lvl3pPr>
            <a:lvl4pPr marL="1828800" lvl="3" indent="-228600" algn="l" rtl="0">
              <a:spcBef>
                <a:spcPts val="1000"/>
              </a:spcBef>
              <a:spcAft>
                <a:spcPts val="0"/>
              </a:spcAft>
              <a:buSzPts val="1400"/>
              <a:buNone/>
              <a:defRPr sz="1400">
                <a:solidFill>
                  <a:srgbClr val="888888"/>
                </a:solidFill>
              </a:defRPr>
            </a:lvl4pPr>
            <a:lvl5pPr marL="2286000" lvl="4" indent="-228600" algn="l" rtl="0">
              <a:spcBef>
                <a:spcPts val="1000"/>
              </a:spcBef>
              <a:spcAft>
                <a:spcPts val="0"/>
              </a:spcAft>
              <a:buSzPts val="1400"/>
              <a:buNone/>
              <a:defRPr sz="1400">
                <a:solidFill>
                  <a:srgbClr val="888888"/>
                </a:solidFill>
              </a:defRPr>
            </a:lvl5pPr>
            <a:lvl6pPr marL="2743200" lvl="5" indent="-228600" algn="l" rtl="0">
              <a:spcBef>
                <a:spcPts val="1000"/>
              </a:spcBef>
              <a:spcAft>
                <a:spcPts val="0"/>
              </a:spcAft>
              <a:buSzPts val="1400"/>
              <a:buNone/>
              <a:defRPr sz="1400">
                <a:solidFill>
                  <a:srgbClr val="888888"/>
                </a:solidFill>
              </a:defRPr>
            </a:lvl6pPr>
            <a:lvl7pPr marL="3200400" lvl="6" indent="-228600" algn="l" rtl="0">
              <a:spcBef>
                <a:spcPts val="1000"/>
              </a:spcBef>
              <a:spcAft>
                <a:spcPts val="0"/>
              </a:spcAft>
              <a:buSzPts val="1400"/>
              <a:buNone/>
              <a:defRPr sz="1400">
                <a:solidFill>
                  <a:srgbClr val="888888"/>
                </a:solidFill>
              </a:defRPr>
            </a:lvl7pPr>
            <a:lvl8pPr marL="3657600" lvl="7" indent="-228600" algn="l" rtl="0">
              <a:spcBef>
                <a:spcPts val="1000"/>
              </a:spcBef>
              <a:spcAft>
                <a:spcPts val="0"/>
              </a:spcAft>
              <a:buSzPts val="1400"/>
              <a:buNone/>
              <a:defRPr sz="1400">
                <a:solidFill>
                  <a:srgbClr val="888888"/>
                </a:solidFill>
              </a:defRPr>
            </a:lvl8pPr>
            <a:lvl9pPr marL="4114800" lvl="8" indent="-228600" algn="l" rtl="0">
              <a:spcBef>
                <a:spcPts val="1000"/>
              </a:spcBef>
              <a:spcAft>
                <a:spcPts val="0"/>
              </a:spcAft>
              <a:buSzPts val="1400"/>
              <a:buNone/>
              <a:defRPr sz="1400">
                <a:solidFill>
                  <a:srgbClr val="888888"/>
                </a:solidFill>
              </a:defRPr>
            </a:lvl9pPr>
          </a:lstStyle>
          <a:p>
            <a:endParaRPr/>
          </a:p>
        </p:txBody>
      </p:sp>
      <p:sp>
        <p:nvSpPr>
          <p:cNvPr id="115" name="Google Shape;115;p12"/>
          <p:cNvSpPr txBox="1">
            <a:spLocks noGrp="1"/>
          </p:cNvSpPr>
          <p:nvPr>
            <p:ph type="dt" idx="10"/>
          </p:nvPr>
        </p:nvSpPr>
        <p:spPr>
          <a:xfrm>
            <a:off x="10361612" y="6130437"/>
            <a:ext cx="1146300" cy="3705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6" name="Google Shape;116;p12"/>
          <p:cNvSpPr txBox="1">
            <a:spLocks noGrp="1"/>
          </p:cNvSpPr>
          <p:nvPr>
            <p:ph type="ftr" idx="11"/>
          </p:nvPr>
        </p:nvSpPr>
        <p:spPr>
          <a:xfrm>
            <a:off x="2589212" y="6135808"/>
            <a:ext cx="76200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7" name="Google Shape;117;p12"/>
          <p:cNvSpPr/>
          <p:nvPr/>
        </p:nvSpPr>
        <p:spPr>
          <a:xfrm rot="10800000" flipH="1">
            <a:off x="-4189" y="3178172"/>
            <a:ext cx="1588529" cy="507300"/>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2"/>
          <p:cNvSpPr txBox="1">
            <a:spLocks noGrp="1"/>
          </p:cNvSpPr>
          <p:nvPr>
            <p:ph type="sldNum" idx="12"/>
          </p:nvPr>
        </p:nvSpPr>
        <p:spPr>
          <a:xfrm>
            <a:off x="531812" y="3244139"/>
            <a:ext cx="7797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
        <p:nvSpPr>
          <p:cNvPr id="119" name="Google Shape;119;p12"/>
          <p:cNvSpPr txBox="1"/>
          <p:nvPr/>
        </p:nvSpPr>
        <p:spPr>
          <a:xfrm>
            <a:off x="2467652" y="648005"/>
            <a:ext cx="609600" cy="5847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IN" sz="8000" b="0" i="0" u="none" strike="noStrike" cap="none">
                <a:solidFill>
                  <a:schemeClr val="accent1"/>
                </a:solidFill>
                <a:latin typeface="Arial"/>
                <a:ea typeface="Arial"/>
                <a:cs typeface="Arial"/>
                <a:sym typeface="Arial"/>
              </a:rPr>
              <a:t>“</a:t>
            </a:r>
            <a:endParaRPr/>
          </a:p>
        </p:txBody>
      </p:sp>
      <p:sp>
        <p:nvSpPr>
          <p:cNvPr id="120" name="Google Shape;120;p12"/>
          <p:cNvSpPr txBox="1"/>
          <p:nvPr/>
        </p:nvSpPr>
        <p:spPr>
          <a:xfrm>
            <a:off x="11114852" y="2905306"/>
            <a:ext cx="609600" cy="5847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IN" sz="8000" b="0" i="0" u="none" strike="noStrike" cap="none">
                <a:solidFill>
                  <a:schemeClr val="accent1"/>
                </a:solidFill>
                <a:latin typeface="Arial"/>
                <a:ea typeface="Arial"/>
                <a:cs typeface="Arial"/>
                <a:sym typeface="Arial"/>
              </a:rPr>
              <a:t>”</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21"/>
        <p:cNvGrpSpPr/>
        <p:nvPr/>
      </p:nvGrpSpPr>
      <p:grpSpPr>
        <a:xfrm>
          <a:off x="0" y="0"/>
          <a:ext cx="0" cy="0"/>
          <a:chOff x="0" y="0"/>
          <a:chExt cx="0" cy="0"/>
        </a:xfrm>
      </p:grpSpPr>
      <p:sp>
        <p:nvSpPr>
          <p:cNvPr id="122" name="Google Shape;122;p13"/>
          <p:cNvSpPr txBox="1">
            <a:spLocks noGrp="1"/>
          </p:cNvSpPr>
          <p:nvPr>
            <p:ph type="title"/>
          </p:nvPr>
        </p:nvSpPr>
        <p:spPr>
          <a:xfrm>
            <a:off x="2589213" y="2438400"/>
            <a:ext cx="8915400" cy="2724900"/>
          </a:xfrm>
          <a:prstGeom prst="rect">
            <a:avLst/>
          </a:prstGeom>
          <a:noFill/>
          <a:ln>
            <a:noFill/>
          </a:ln>
        </p:spPr>
        <p:txBody>
          <a:bodyPr spcFirstLastPara="1" wrap="square" lIns="91425" tIns="45700" rIns="91425" bIns="45700" anchor="b" anchorCtr="0">
            <a:normAutofit/>
          </a:bodyPr>
          <a:lstStyle>
            <a:lvl1pPr lvl="0" algn="l" rtl="0">
              <a:spcBef>
                <a:spcPts val="0"/>
              </a:spcBef>
              <a:spcAft>
                <a:spcPts val="0"/>
              </a:spcAft>
              <a:buClr>
                <a:srgbClr val="168DBA"/>
              </a:buClr>
              <a:buSzPts val="4800"/>
              <a:buFont typeface="Century Gothic"/>
              <a:buNone/>
              <a:defRPr sz="4800" b="0"/>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23" name="Google Shape;123;p13"/>
          <p:cNvSpPr txBox="1">
            <a:spLocks noGrp="1"/>
          </p:cNvSpPr>
          <p:nvPr>
            <p:ph type="body" idx="1"/>
          </p:nvPr>
        </p:nvSpPr>
        <p:spPr>
          <a:xfrm>
            <a:off x="2589213" y="5181600"/>
            <a:ext cx="8915400" cy="729600"/>
          </a:xfrm>
          <a:prstGeom prst="rect">
            <a:avLst/>
          </a:prstGeom>
          <a:noFill/>
          <a:ln>
            <a:noFill/>
          </a:ln>
        </p:spPr>
        <p:txBody>
          <a:bodyPr spcFirstLastPara="1" wrap="square" lIns="91425" tIns="45700" rIns="91425" bIns="45700" anchor="t" anchorCtr="0">
            <a:normAutofit/>
          </a:bodyPr>
          <a:lstStyle>
            <a:lvl1pPr marL="457200" lvl="0" indent="-228600" algn="l" rtl="0">
              <a:spcBef>
                <a:spcPts val="1000"/>
              </a:spcBef>
              <a:spcAft>
                <a:spcPts val="0"/>
              </a:spcAft>
              <a:buSzPts val="1800"/>
              <a:buNone/>
              <a:defRPr>
                <a:solidFill>
                  <a:srgbClr val="595959"/>
                </a:solidFill>
              </a:defRPr>
            </a:lvl1pPr>
            <a:lvl2pPr marL="914400" lvl="1" indent="-342900" algn="l" rtl="0">
              <a:spcBef>
                <a:spcPts val="1000"/>
              </a:spcBef>
              <a:spcAft>
                <a:spcPts val="0"/>
              </a:spcAft>
              <a:buSzPts val="1800"/>
              <a:buChar char="🠶"/>
              <a:defRPr/>
            </a:lvl2pPr>
            <a:lvl3pPr marL="1371600" lvl="2" indent="-342900" algn="l" rtl="0">
              <a:spcBef>
                <a:spcPts val="1000"/>
              </a:spcBef>
              <a:spcAft>
                <a:spcPts val="0"/>
              </a:spcAft>
              <a:buSzPts val="1800"/>
              <a:buChar char="🠶"/>
              <a:defRPr/>
            </a:lvl3pPr>
            <a:lvl4pPr marL="1828800" lvl="3" indent="-342900" algn="l" rtl="0">
              <a:spcBef>
                <a:spcPts val="1000"/>
              </a:spcBef>
              <a:spcAft>
                <a:spcPts val="0"/>
              </a:spcAft>
              <a:buSzPts val="1800"/>
              <a:buChar char="🠶"/>
              <a:defRPr/>
            </a:lvl4pPr>
            <a:lvl5pPr marL="2286000" lvl="4" indent="-342900" algn="l" rtl="0">
              <a:spcBef>
                <a:spcPts val="1000"/>
              </a:spcBef>
              <a:spcAft>
                <a:spcPts val="0"/>
              </a:spcAft>
              <a:buSzPts val="1800"/>
              <a:buChar char="🠶"/>
              <a:defRPr/>
            </a:lvl5pPr>
            <a:lvl6pPr marL="2743200" lvl="5" indent="-342900" algn="l" rtl="0">
              <a:spcBef>
                <a:spcPts val="1000"/>
              </a:spcBef>
              <a:spcAft>
                <a:spcPts val="0"/>
              </a:spcAft>
              <a:buSzPts val="1800"/>
              <a:buChar char="🠶"/>
              <a:defRPr/>
            </a:lvl6pPr>
            <a:lvl7pPr marL="3200400" lvl="6" indent="-342900" algn="l" rtl="0">
              <a:spcBef>
                <a:spcPts val="1000"/>
              </a:spcBef>
              <a:spcAft>
                <a:spcPts val="0"/>
              </a:spcAft>
              <a:buSzPts val="1800"/>
              <a:buChar char="🠶"/>
              <a:defRPr/>
            </a:lvl7pPr>
            <a:lvl8pPr marL="3657600" lvl="7" indent="-342900" algn="l" rtl="0">
              <a:spcBef>
                <a:spcPts val="1000"/>
              </a:spcBef>
              <a:spcAft>
                <a:spcPts val="0"/>
              </a:spcAft>
              <a:buSzPts val="1800"/>
              <a:buChar char="🠶"/>
              <a:defRPr/>
            </a:lvl8pPr>
            <a:lvl9pPr marL="4114800" lvl="8" indent="-342900" algn="l" rtl="0">
              <a:spcBef>
                <a:spcPts val="1000"/>
              </a:spcBef>
              <a:spcAft>
                <a:spcPts val="0"/>
              </a:spcAft>
              <a:buSzPts val="1800"/>
              <a:buChar char="🠶"/>
              <a:defRPr/>
            </a:lvl9pPr>
          </a:lstStyle>
          <a:p>
            <a:endParaRPr/>
          </a:p>
        </p:txBody>
      </p:sp>
      <p:sp>
        <p:nvSpPr>
          <p:cNvPr id="124" name="Google Shape;124;p13"/>
          <p:cNvSpPr txBox="1">
            <a:spLocks noGrp="1"/>
          </p:cNvSpPr>
          <p:nvPr>
            <p:ph type="dt" idx="10"/>
          </p:nvPr>
        </p:nvSpPr>
        <p:spPr>
          <a:xfrm>
            <a:off x="10361612" y="6130437"/>
            <a:ext cx="1146300" cy="3705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25" name="Google Shape;125;p13"/>
          <p:cNvSpPr txBox="1">
            <a:spLocks noGrp="1"/>
          </p:cNvSpPr>
          <p:nvPr>
            <p:ph type="ftr" idx="11"/>
          </p:nvPr>
        </p:nvSpPr>
        <p:spPr>
          <a:xfrm>
            <a:off x="2589212" y="6135808"/>
            <a:ext cx="76200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26" name="Google Shape;126;p13"/>
          <p:cNvSpPr/>
          <p:nvPr/>
        </p:nvSpPr>
        <p:spPr>
          <a:xfrm rot="10800000" flipH="1">
            <a:off x="-4189" y="4911722"/>
            <a:ext cx="1588529" cy="507300"/>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3"/>
          <p:cNvSpPr txBox="1">
            <a:spLocks noGrp="1"/>
          </p:cNvSpPr>
          <p:nvPr>
            <p:ph type="sldNum" idx="12"/>
          </p:nvPr>
        </p:nvSpPr>
        <p:spPr>
          <a:xfrm>
            <a:off x="531812" y="4983087"/>
            <a:ext cx="7797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28"/>
        <p:cNvGrpSpPr/>
        <p:nvPr/>
      </p:nvGrpSpPr>
      <p:grpSpPr>
        <a:xfrm>
          <a:off x="0" y="0"/>
          <a:ext cx="0" cy="0"/>
          <a:chOff x="0" y="0"/>
          <a:chExt cx="0" cy="0"/>
        </a:xfrm>
      </p:grpSpPr>
      <p:sp>
        <p:nvSpPr>
          <p:cNvPr id="129" name="Google Shape;129;p14"/>
          <p:cNvSpPr txBox="1">
            <a:spLocks noGrp="1"/>
          </p:cNvSpPr>
          <p:nvPr>
            <p:ph type="title"/>
          </p:nvPr>
        </p:nvSpPr>
        <p:spPr>
          <a:xfrm>
            <a:off x="2849949" y="609600"/>
            <a:ext cx="8394000" cy="2895600"/>
          </a:xfrm>
          <a:prstGeom prst="rect">
            <a:avLst/>
          </a:prstGeom>
          <a:noFill/>
          <a:ln>
            <a:noFill/>
          </a:ln>
        </p:spPr>
        <p:txBody>
          <a:bodyPr spcFirstLastPara="1" wrap="square" lIns="91425" tIns="45700" rIns="91425" bIns="45700" anchor="ctr" anchorCtr="0">
            <a:normAutofit/>
          </a:bodyPr>
          <a:lstStyle>
            <a:lvl1pPr lvl="0" algn="l" rtl="0">
              <a:spcBef>
                <a:spcPts val="0"/>
              </a:spcBef>
              <a:spcAft>
                <a:spcPts val="0"/>
              </a:spcAft>
              <a:buClr>
                <a:srgbClr val="168DBA"/>
              </a:buClr>
              <a:buSzPts val="4800"/>
              <a:buFont typeface="Century Gothic"/>
              <a:buNone/>
              <a:defRPr sz="4800" b="0" cap="none"/>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30" name="Google Shape;130;p14"/>
          <p:cNvSpPr txBox="1">
            <a:spLocks noGrp="1"/>
          </p:cNvSpPr>
          <p:nvPr>
            <p:ph type="body" idx="1"/>
          </p:nvPr>
        </p:nvSpPr>
        <p:spPr>
          <a:xfrm>
            <a:off x="2589212" y="4343400"/>
            <a:ext cx="8915400" cy="838200"/>
          </a:xfrm>
          <a:prstGeom prst="rect">
            <a:avLst/>
          </a:prstGeom>
          <a:noFill/>
          <a:ln>
            <a:noFill/>
          </a:ln>
        </p:spPr>
        <p:txBody>
          <a:bodyPr spcFirstLastPara="1" wrap="square" lIns="91425" tIns="45700" rIns="91425" bIns="45700" anchor="b" anchorCtr="0">
            <a:noAutofit/>
          </a:bodyPr>
          <a:lstStyle>
            <a:lvl1pPr marL="457200" lvl="0" indent="-228600" algn="l" rtl="0">
              <a:spcBef>
                <a:spcPts val="1000"/>
              </a:spcBef>
              <a:spcAft>
                <a:spcPts val="0"/>
              </a:spcAft>
              <a:buSzPts val="2400"/>
              <a:buFont typeface="Century Gothic"/>
              <a:buNone/>
              <a:defRPr sz="2400">
                <a:solidFill>
                  <a:schemeClr val="accent1"/>
                </a:solidFill>
              </a:defRPr>
            </a:lvl1pPr>
            <a:lvl2pPr marL="914400" lvl="1" indent="-228600" algn="l" rtl="0">
              <a:spcBef>
                <a:spcPts val="1000"/>
              </a:spcBef>
              <a:spcAft>
                <a:spcPts val="0"/>
              </a:spcAft>
              <a:buSzPts val="1600"/>
              <a:buFont typeface="Century Gothic"/>
              <a:buNone/>
              <a:defRPr/>
            </a:lvl2pPr>
            <a:lvl3pPr marL="1371600" lvl="2" indent="-228600" algn="l" rtl="0">
              <a:spcBef>
                <a:spcPts val="1000"/>
              </a:spcBef>
              <a:spcAft>
                <a:spcPts val="0"/>
              </a:spcAft>
              <a:buSzPts val="1400"/>
              <a:buFont typeface="Century Gothic"/>
              <a:buNone/>
              <a:defRPr/>
            </a:lvl3pPr>
            <a:lvl4pPr marL="1828800" lvl="3" indent="-228600" algn="l" rtl="0">
              <a:spcBef>
                <a:spcPts val="1000"/>
              </a:spcBef>
              <a:spcAft>
                <a:spcPts val="0"/>
              </a:spcAft>
              <a:buSzPts val="1200"/>
              <a:buFont typeface="Century Gothic"/>
              <a:buNone/>
              <a:defRPr/>
            </a:lvl4pPr>
            <a:lvl5pPr marL="2286000" lvl="4" indent="-228600" algn="l" rtl="0">
              <a:spcBef>
                <a:spcPts val="1000"/>
              </a:spcBef>
              <a:spcAft>
                <a:spcPts val="0"/>
              </a:spcAft>
              <a:buSzPts val="1200"/>
              <a:buFont typeface="Century Gothic"/>
              <a:buNone/>
              <a:defRPr/>
            </a:lvl5pPr>
            <a:lvl6pPr marL="2743200" lvl="5" indent="-342900" algn="l" rtl="0">
              <a:spcBef>
                <a:spcPts val="1000"/>
              </a:spcBef>
              <a:spcAft>
                <a:spcPts val="0"/>
              </a:spcAft>
              <a:buSzPts val="1800"/>
              <a:buChar char="🠶"/>
              <a:defRPr/>
            </a:lvl6pPr>
            <a:lvl7pPr marL="3200400" lvl="6" indent="-342900" algn="l" rtl="0">
              <a:spcBef>
                <a:spcPts val="1000"/>
              </a:spcBef>
              <a:spcAft>
                <a:spcPts val="0"/>
              </a:spcAft>
              <a:buSzPts val="1800"/>
              <a:buChar char="🠶"/>
              <a:defRPr/>
            </a:lvl7pPr>
            <a:lvl8pPr marL="3657600" lvl="7" indent="-342900" algn="l" rtl="0">
              <a:spcBef>
                <a:spcPts val="1000"/>
              </a:spcBef>
              <a:spcAft>
                <a:spcPts val="0"/>
              </a:spcAft>
              <a:buSzPts val="1800"/>
              <a:buChar char="🠶"/>
              <a:defRPr/>
            </a:lvl8pPr>
            <a:lvl9pPr marL="4114800" lvl="8" indent="-342900" algn="l" rtl="0">
              <a:spcBef>
                <a:spcPts val="1000"/>
              </a:spcBef>
              <a:spcAft>
                <a:spcPts val="0"/>
              </a:spcAft>
              <a:buSzPts val="1800"/>
              <a:buChar char="🠶"/>
              <a:defRPr/>
            </a:lvl9pPr>
          </a:lstStyle>
          <a:p>
            <a:endParaRPr/>
          </a:p>
        </p:txBody>
      </p:sp>
      <p:sp>
        <p:nvSpPr>
          <p:cNvPr id="131" name="Google Shape;131;p14"/>
          <p:cNvSpPr txBox="1">
            <a:spLocks noGrp="1"/>
          </p:cNvSpPr>
          <p:nvPr>
            <p:ph type="body" idx="2"/>
          </p:nvPr>
        </p:nvSpPr>
        <p:spPr>
          <a:xfrm>
            <a:off x="2589213" y="5181600"/>
            <a:ext cx="8915400" cy="729600"/>
          </a:xfrm>
          <a:prstGeom prst="rect">
            <a:avLst/>
          </a:prstGeom>
          <a:noFill/>
          <a:ln>
            <a:noFill/>
          </a:ln>
        </p:spPr>
        <p:txBody>
          <a:bodyPr spcFirstLastPara="1" wrap="square" lIns="91425" tIns="45700" rIns="91425" bIns="45700" anchor="t" anchorCtr="0">
            <a:normAutofit/>
          </a:bodyPr>
          <a:lstStyle>
            <a:lvl1pPr marL="457200" lvl="0" indent="-228600" algn="l" rtl="0">
              <a:spcBef>
                <a:spcPts val="1000"/>
              </a:spcBef>
              <a:spcAft>
                <a:spcPts val="0"/>
              </a:spcAft>
              <a:buSzPts val="1800"/>
              <a:buNone/>
              <a:defRPr>
                <a:solidFill>
                  <a:srgbClr val="595959"/>
                </a:solidFill>
              </a:defRPr>
            </a:lvl1pPr>
            <a:lvl2pPr marL="914400" lvl="1" indent="-342900" algn="l" rtl="0">
              <a:spcBef>
                <a:spcPts val="1000"/>
              </a:spcBef>
              <a:spcAft>
                <a:spcPts val="0"/>
              </a:spcAft>
              <a:buSzPts val="1800"/>
              <a:buChar char="🠶"/>
              <a:defRPr/>
            </a:lvl2pPr>
            <a:lvl3pPr marL="1371600" lvl="2" indent="-342900" algn="l" rtl="0">
              <a:spcBef>
                <a:spcPts val="1000"/>
              </a:spcBef>
              <a:spcAft>
                <a:spcPts val="0"/>
              </a:spcAft>
              <a:buSzPts val="1800"/>
              <a:buChar char="🠶"/>
              <a:defRPr/>
            </a:lvl3pPr>
            <a:lvl4pPr marL="1828800" lvl="3" indent="-342900" algn="l" rtl="0">
              <a:spcBef>
                <a:spcPts val="1000"/>
              </a:spcBef>
              <a:spcAft>
                <a:spcPts val="0"/>
              </a:spcAft>
              <a:buSzPts val="1800"/>
              <a:buChar char="🠶"/>
              <a:defRPr/>
            </a:lvl4pPr>
            <a:lvl5pPr marL="2286000" lvl="4" indent="-342900" algn="l" rtl="0">
              <a:spcBef>
                <a:spcPts val="1000"/>
              </a:spcBef>
              <a:spcAft>
                <a:spcPts val="0"/>
              </a:spcAft>
              <a:buSzPts val="1800"/>
              <a:buChar char="🠶"/>
              <a:defRPr/>
            </a:lvl5pPr>
            <a:lvl6pPr marL="2743200" lvl="5" indent="-342900" algn="l" rtl="0">
              <a:spcBef>
                <a:spcPts val="1000"/>
              </a:spcBef>
              <a:spcAft>
                <a:spcPts val="0"/>
              </a:spcAft>
              <a:buSzPts val="1800"/>
              <a:buChar char="🠶"/>
              <a:defRPr/>
            </a:lvl6pPr>
            <a:lvl7pPr marL="3200400" lvl="6" indent="-342900" algn="l" rtl="0">
              <a:spcBef>
                <a:spcPts val="1000"/>
              </a:spcBef>
              <a:spcAft>
                <a:spcPts val="0"/>
              </a:spcAft>
              <a:buSzPts val="1800"/>
              <a:buChar char="🠶"/>
              <a:defRPr/>
            </a:lvl7pPr>
            <a:lvl8pPr marL="3657600" lvl="7" indent="-342900" algn="l" rtl="0">
              <a:spcBef>
                <a:spcPts val="1000"/>
              </a:spcBef>
              <a:spcAft>
                <a:spcPts val="0"/>
              </a:spcAft>
              <a:buSzPts val="1800"/>
              <a:buChar char="🠶"/>
              <a:defRPr/>
            </a:lvl8pPr>
            <a:lvl9pPr marL="4114800" lvl="8" indent="-342900" algn="l" rtl="0">
              <a:spcBef>
                <a:spcPts val="1000"/>
              </a:spcBef>
              <a:spcAft>
                <a:spcPts val="0"/>
              </a:spcAft>
              <a:buSzPts val="1800"/>
              <a:buChar char="🠶"/>
              <a:defRPr/>
            </a:lvl9pPr>
          </a:lstStyle>
          <a:p>
            <a:endParaRPr/>
          </a:p>
        </p:txBody>
      </p:sp>
      <p:sp>
        <p:nvSpPr>
          <p:cNvPr id="132" name="Google Shape;132;p14"/>
          <p:cNvSpPr txBox="1">
            <a:spLocks noGrp="1"/>
          </p:cNvSpPr>
          <p:nvPr>
            <p:ph type="dt" idx="10"/>
          </p:nvPr>
        </p:nvSpPr>
        <p:spPr>
          <a:xfrm>
            <a:off x="10361612" y="6130437"/>
            <a:ext cx="1146300" cy="3705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33" name="Google Shape;133;p14"/>
          <p:cNvSpPr txBox="1">
            <a:spLocks noGrp="1"/>
          </p:cNvSpPr>
          <p:nvPr>
            <p:ph type="ftr" idx="11"/>
          </p:nvPr>
        </p:nvSpPr>
        <p:spPr>
          <a:xfrm>
            <a:off x="2589212" y="6135808"/>
            <a:ext cx="76200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34" name="Google Shape;134;p14"/>
          <p:cNvSpPr/>
          <p:nvPr/>
        </p:nvSpPr>
        <p:spPr>
          <a:xfrm rot="10800000" flipH="1">
            <a:off x="-4189" y="4911722"/>
            <a:ext cx="1588529" cy="507300"/>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4"/>
          <p:cNvSpPr txBox="1">
            <a:spLocks noGrp="1"/>
          </p:cNvSpPr>
          <p:nvPr>
            <p:ph type="sldNum" idx="12"/>
          </p:nvPr>
        </p:nvSpPr>
        <p:spPr>
          <a:xfrm>
            <a:off x="531812" y="4983087"/>
            <a:ext cx="7797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
        <p:nvSpPr>
          <p:cNvPr id="136" name="Google Shape;136;p14"/>
          <p:cNvSpPr txBox="1"/>
          <p:nvPr/>
        </p:nvSpPr>
        <p:spPr>
          <a:xfrm>
            <a:off x="2467652" y="648005"/>
            <a:ext cx="609600" cy="5847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IN" sz="8000" b="0" i="0" u="none" strike="noStrike" cap="none">
                <a:solidFill>
                  <a:schemeClr val="accent1"/>
                </a:solidFill>
                <a:latin typeface="Arial"/>
                <a:ea typeface="Arial"/>
                <a:cs typeface="Arial"/>
                <a:sym typeface="Arial"/>
              </a:rPr>
              <a:t>“</a:t>
            </a:r>
            <a:endParaRPr/>
          </a:p>
        </p:txBody>
      </p:sp>
      <p:sp>
        <p:nvSpPr>
          <p:cNvPr id="137" name="Google Shape;137;p14"/>
          <p:cNvSpPr txBox="1"/>
          <p:nvPr/>
        </p:nvSpPr>
        <p:spPr>
          <a:xfrm>
            <a:off x="11114852" y="2905306"/>
            <a:ext cx="609600" cy="5847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IN" sz="8000" b="0" i="0" u="none" strike="noStrike" cap="none">
                <a:solidFill>
                  <a:schemeClr val="accent1"/>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38"/>
        <p:cNvGrpSpPr/>
        <p:nvPr/>
      </p:nvGrpSpPr>
      <p:grpSpPr>
        <a:xfrm>
          <a:off x="0" y="0"/>
          <a:ext cx="0" cy="0"/>
          <a:chOff x="0" y="0"/>
          <a:chExt cx="0" cy="0"/>
        </a:xfrm>
      </p:grpSpPr>
      <p:sp>
        <p:nvSpPr>
          <p:cNvPr id="139" name="Google Shape;139;p15"/>
          <p:cNvSpPr txBox="1">
            <a:spLocks noGrp="1"/>
          </p:cNvSpPr>
          <p:nvPr>
            <p:ph type="title"/>
          </p:nvPr>
        </p:nvSpPr>
        <p:spPr>
          <a:xfrm>
            <a:off x="2589212" y="627407"/>
            <a:ext cx="8915400" cy="2880000"/>
          </a:xfrm>
          <a:prstGeom prst="rect">
            <a:avLst/>
          </a:prstGeom>
          <a:noFill/>
          <a:ln>
            <a:noFill/>
          </a:ln>
        </p:spPr>
        <p:txBody>
          <a:bodyPr spcFirstLastPara="1" wrap="square" lIns="91425" tIns="45700" rIns="91425" bIns="45700" anchor="ctr" anchorCtr="0">
            <a:normAutofit/>
          </a:bodyPr>
          <a:lstStyle>
            <a:lvl1pPr lvl="0" algn="l" rtl="0">
              <a:spcBef>
                <a:spcPts val="0"/>
              </a:spcBef>
              <a:spcAft>
                <a:spcPts val="0"/>
              </a:spcAft>
              <a:buClr>
                <a:srgbClr val="168DBA"/>
              </a:buClr>
              <a:buSzPts val="4800"/>
              <a:buFont typeface="Century Gothic"/>
              <a:buNone/>
              <a:defRPr sz="4800" b="0"/>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40" name="Google Shape;140;p15"/>
          <p:cNvSpPr txBox="1">
            <a:spLocks noGrp="1"/>
          </p:cNvSpPr>
          <p:nvPr>
            <p:ph type="body" idx="1"/>
          </p:nvPr>
        </p:nvSpPr>
        <p:spPr>
          <a:xfrm>
            <a:off x="2589212" y="4343400"/>
            <a:ext cx="8915400" cy="838200"/>
          </a:xfrm>
          <a:prstGeom prst="rect">
            <a:avLst/>
          </a:prstGeom>
          <a:noFill/>
          <a:ln>
            <a:noFill/>
          </a:ln>
        </p:spPr>
        <p:txBody>
          <a:bodyPr spcFirstLastPara="1" wrap="square" lIns="91425" tIns="45700" rIns="91425" bIns="45700" anchor="b" anchorCtr="0">
            <a:noAutofit/>
          </a:bodyPr>
          <a:lstStyle>
            <a:lvl1pPr marL="457200" lvl="0" indent="-228600" algn="l" rtl="0">
              <a:spcBef>
                <a:spcPts val="1000"/>
              </a:spcBef>
              <a:spcAft>
                <a:spcPts val="0"/>
              </a:spcAft>
              <a:buSzPts val="2400"/>
              <a:buFont typeface="Century Gothic"/>
              <a:buNone/>
              <a:defRPr sz="2400">
                <a:solidFill>
                  <a:schemeClr val="accent1"/>
                </a:solidFill>
              </a:defRPr>
            </a:lvl1pPr>
            <a:lvl2pPr marL="914400" lvl="1" indent="-228600" algn="l" rtl="0">
              <a:spcBef>
                <a:spcPts val="1000"/>
              </a:spcBef>
              <a:spcAft>
                <a:spcPts val="0"/>
              </a:spcAft>
              <a:buSzPts val="1600"/>
              <a:buFont typeface="Century Gothic"/>
              <a:buNone/>
              <a:defRPr/>
            </a:lvl2pPr>
            <a:lvl3pPr marL="1371600" lvl="2" indent="-228600" algn="l" rtl="0">
              <a:spcBef>
                <a:spcPts val="1000"/>
              </a:spcBef>
              <a:spcAft>
                <a:spcPts val="0"/>
              </a:spcAft>
              <a:buSzPts val="1400"/>
              <a:buFont typeface="Century Gothic"/>
              <a:buNone/>
              <a:defRPr/>
            </a:lvl3pPr>
            <a:lvl4pPr marL="1828800" lvl="3" indent="-228600" algn="l" rtl="0">
              <a:spcBef>
                <a:spcPts val="1000"/>
              </a:spcBef>
              <a:spcAft>
                <a:spcPts val="0"/>
              </a:spcAft>
              <a:buSzPts val="1200"/>
              <a:buFont typeface="Century Gothic"/>
              <a:buNone/>
              <a:defRPr/>
            </a:lvl4pPr>
            <a:lvl5pPr marL="2286000" lvl="4" indent="-228600" algn="l" rtl="0">
              <a:spcBef>
                <a:spcPts val="1000"/>
              </a:spcBef>
              <a:spcAft>
                <a:spcPts val="0"/>
              </a:spcAft>
              <a:buSzPts val="1200"/>
              <a:buFont typeface="Century Gothic"/>
              <a:buNone/>
              <a:defRPr/>
            </a:lvl5pPr>
            <a:lvl6pPr marL="2743200" lvl="5" indent="-342900" algn="l" rtl="0">
              <a:spcBef>
                <a:spcPts val="1000"/>
              </a:spcBef>
              <a:spcAft>
                <a:spcPts val="0"/>
              </a:spcAft>
              <a:buSzPts val="1800"/>
              <a:buChar char="🠶"/>
              <a:defRPr/>
            </a:lvl6pPr>
            <a:lvl7pPr marL="3200400" lvl="6" indent="-342900" algn="l" rtl="0">
              <a:spcBef>
                <a:spcPts val="1000"/>
              </a:spcBef>
              <a:spcAft>
                <a:spcPts val="0"/>
              </a:spcAft>
              <a:buSzPts val="1800"/>
              <a:buChar char="🠶"/>
              <a:defRPr/>
            </a:lvl7pPr>
            <a:lvl8pPr marL="3657600" lvl="7" indent="-342900" algn="l" rtl="0">
              <a:spcBef>
                <a:spcPts val="1000"/>
              </a:spcBef>
              <a:spcAft>
                <a:spcPts val="0"/>
              </a:spcAft>
              <a:buSzPts val="1800"/>
              <a:buChar char="🠶"/>
              <a:defRPr/>
            </a:lvl8pPr>
            <a:lvl9pPr marL="4114800" lvl="8" indent="-342900" algn="l" rtl="0">
              <a:spcBef>
                <a:spcPts val="1000"/>
              </a:spcBef>
              <a:spcAft>
                <a:spcPts val="0"/>
              </a:spcAft>
              <a:buSzPts val="1800"/>
              <a:buChar char="🠶"/>
              <a:defRPr/>
            </a:lvl9pPr>
          </a:lstStyle>
          <a:p>
            <a:endParaRPr/>
          </a:p>
        </p:txBody>
      </p:sp>
      <p:sp>
        <p:nvSpPr>
          <p:cNvPr id="141" name="Google Shape;141;p15"/>
          <p:cNvSpPr txBox="1">
            <a:spLocks noGrp="1"/>
          </p:cNvSpPr>
          <p:nvPr>
            <p:ph type="body" idx="2"/>
          </p:nvPr>
        </p:nvSpPr>
        <p:spPr>
          <a:xfrm>
            <a:off x="2589213" y="5181600"/>
            <a:ext cx="8915400" cy="729600"/>
          </a:xfrm>
          <a:prstGeom prst="rect">
            <a:avLst/>
          </a:prstGeom>
          <a:noFill/>
          <a:ln>
            <a:noFill/>
          </a:ln>
        </p:spPr>
        <p:txBody>
          <a:bodyPr spcFirstLastPara="1" wrap="square" lIns="91425" tIns="45700" rIns="91425" bIns="45700" anchor="t" anchorCtr="0">
            <a:normAutofit/>
          </a:bodyPr>
          <a:lstStyle>
            <a:lvl1pPr marL="457200" lvl="0" indent="-228600" algn="l" rtl="0">
              <a:spcBef>
                <a:spcPts val="1000"/>
              </a:spcBef>
              <a:spcAft>
                <a:spcPts val="0"/>
              </a:spcAft>
              <a:buSzPts val="1800"/>
              <a:buNone/>
              <a:defRPr>
                <a:solidFill>
                  <a:srgbClr val="595959"/>
                </a:solidFill>
              </a:defRPr>
            </a:lvl1pPr>
            <a:lvl2pPr marL="914400" lvl="1" indent="-342900" algn="l" rtl="0">
              <a:spcBef>
                <a:spcPts val="1000"/>
              </a:spcBef>
              <a:spcAft>
                <a:spcPts val="0"/>
              </a:spcAft>
              <a:buSzPts val="1800"/>
              <a:buChar char="🠶"/>
              <a:defRPr/>
            </a:lvl2pPr>
            <a:lvl3pPr marL="1371600" lvl="2" indent="-342900" algn="l" rtl="0">
              <a:spcBef>
                <a:spcPts val="1000"/>
              </a:spcBef>
              <a:spcAft>
                <a:spcPts val="0"/>
              </a:spcAft>
              <a:buSzPts val="1800"/>
              <a:buChar char="🠶"/>
              <a:defRPr/>
            </a:lvl3pPr>
            <a:lvl4pPr marL="1828800" lvl="3" indent="-342900" algn="l" rtl="0">
              <a:spcBef>
                <a:spcPts val="1000"/>
              </a:spcBef>
              <a:spcAft>
                <a:spcPts val="0"/>
              </a:spcAft>
              <a:buSzPts val="1800"/>
              <a:buChar char="🠶"/>
              <a:defRPr/>
            </a:lvl4pPr>
            <a:lvl5pPr marL="2286000" lvl="4" indent="-342900" algn="l" rtl="0">
              <a:spcBef>
                <a:spcPts val="1000"/>
              </a:spcBef>
              <a:spcAft>
                <a:spcPts val="0"/>
              </a:spcAft>
              <a:buSzPts val="1800"/>
              <a:buChar char="🠶"/>
              <a:defRPr/>
            </a:lvl5pPr>
            <a:lvl6pPr marL="2743200" lvl="5" indent="-342900" algn="l" rtl="0">
              <a:spcBef>
                <a:spcPts val="1000"/>
              </a:spcBef>
              <a:spcAft>
                <a:spcPts val="0"/>
              </a:spcAft>
              <a:buSzPts val="1800"/>
              <a:buChar char="🠶"/>
              <a:defRPr/>
            </a:lvl6pPr>
            <a:lvl7pPr marL="3200400" lvl="6" indent="-342900" algn="l" rtl="0">
              <a:spcBef>
                <a:spcPts val="1000"/>
              </a:spcBef>
              <a:spcAft>
                <a:spcPts val="0"/>
              </a:spcAft>
              <a:buSzPts val="1800"/>
              <a:buChar char="🠶"/>
              <a:defRPr/>
            </a:lvl7pPr>
            <a:lvl8pPr marL="3657600" lvl="7" indent="-342900" algn="l" rtl="0">
              <a:spcBef>
                <a:spcPts val="1000"/>
              </a:spcBef>
              <a:spcAft>
                <a:spcPts val="0"/>
              </a:spcAft>
              <a:buSzPts val="1800"/>
              <a:buChar char="🠶"/>
              <a:defRPr/>
            </a:lvl8pPr>
            <a:lvl9pPr marL="4114800" lvl="8" indent="-342900" algn="l" rtl="0">
              <a:spcBef>
                <a:spcPts val="1000"/>
              </a:spcBef>
              <a:spcAft>
                <a:spcPts val="0"/>
              </a:spcAft>
              <a:buSzPts val="1800"/>
              <a:buChar char="🠶"/>
              <a:defRPr/>
            </a:lvl9pPr>
          </a:lstStyle>
          <a:p>
            <a:endParaRPr/>
          </a:p>
        </p:txBody>
      </p:sp>
      <p:sp>
        <p:nvSpPr>
          <p:cNvPr id="142" name="Google Shape;142;p15"/>
          <p:cNvSpPr txBox="1">
            <a:spLocks noGrp="1"/>
          </p:cNvSpPr>
          <p:nvPr>
            <p:ph type="dt" idx="10"/>
          </p:nvPr>
        </p:nvSpPr>
        <p:spPr>
          <a:xfrm>
            <a:off x="10361612" y="6130437"/>
            <a:ext cx="1146300" cy="3705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43" name="Google Shape;143;p15"/>
          <p:cNvSpPr txBox="1">
            <a:spLocks noGrp="1"/>
          </p:cNvSpPr>
          <p:nvPr>
            <p:ph type="ftr" idx="11"/>
          </p:nvPr>
        </p:nvSpPr>
        <p:spPr>
          <a:xfrm>
            <a:off x="2589212" y="6135808"/>
            <a:ext cx="76200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44" name="Google Shape;144;p15"/>
          <p:cNvSpPr/>
          <p:nvPr/>
        </p:nvSpPr>
        <p:spPr>
          <a:xfrm rot="10800000" flipH="1">
            <a:off x="-4189" y="4911722"/>
            <a:ext cx="1588529" cy="507300"/>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5"/>
          <p:cNvSpPr txBox="1">
            <a:spLocks noGrp="1"/>
          </p:cNvSpPr>
          <p:nvPr>
            <p:ph type="sldNum" idx="12"/>
          </p:nvPr>
        </p:nvSpPr>
        <p:spPr>
          <a:xfrm>
            <a:off x="531812" y="4983087"/>
            <a:ext cx="7797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46"/>
        <p:cNvGrpSpPr/>
        <p:nvPr/>
      </p:nvGrpSpPr>
      <p:grpSpPr>
        <a:xfrm>
          <a:off x="0" y="0"/>
          <a:ext cx="0" cy="0"/>
          <a:chOff x="0" y="0"/>
          <a:chExt cx="0" cy="0"/>
        </a:xfrm>
      </p:grpSpPr>
      <p:sp>
        <p:nvSpPr>
          <p:cNvPr id="147" name="Google Shape;147;p16"/>
          <p:cNvSpPr txBox="1">
            <a:spLocks noGrp="1"/>
          </p:cNvSpPr>
          <p:nvPr>
            <p:ph type="title"/>
          </p:nvPr>
        </p:nvSpPr>
        <p:spPr>
          <a:xfrm>
            <a:off x="2592924" y="624110"/>
            <a:ext cx="8911800" cy="1281000"/>
          </a:xfrm>
          <a:prstGeom prst="rect">
            <a:avLst/>
          </a:prstGeom>
          <a:noFill/>
          <a:ln>
            <a:noFill/>
          </a:ln>
        </p:spPr>
        <p:txBody>
          <a:bodyPr spcFirstLastPara="1" wrap="square" lIns="91425" tIns="45700" rIns="91425" bIns="45700" anchor="t" anchorCtr="0">
            <a:normAutofit/>
          </a:bodyPr>
          <a:lstStyle>
            <a:lvl1pPr lvl="0" algn="l" rtl="0">
              <a:spcBef>
                <a:spcPts val="0"/>
              </a:spcBef>
              <a:spcAft>
                <a:spcPts val="0"/>
              </a:spcAft>
              <a:buClr>
                <a:srgbClr val="168DBA"/>
              </a:buClr>
              <a:buSzPts val="18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48" name="Google Shape;148;p16"/>
          <p:cNvSpPr txBox="1">
            <a:spLocks noGrp="1"/>
          </p:cNvSpPr>
          <p:nvPr>
            <p:ph type="body" idx="1"/>
          </p:nvPr>
        </p:nvSpPr>
        <p:spPr>
          <a:xfrm rot="5400000">
            <a:off x="5103812" y="-381000"/>
            <a:ext cx="3886200" cy="8915400"/>
          </a:xfrm>
          <a:prstGeom prst="rect">
            <a:avLst/>
          </a:prstGeom>
          <a:noFill/>
          <a:ln>
            <a:noFill/>
          </a:ln>
        </p:spPr>
        <p:txBody>
          <a:bodyPr spcFirstLastPara="1" wrap="square" lIns="91425" tIns="45700" rIns="91425" bIns="45700" anchor="t" anchorCtr="0">
            <a:normAutofit/>
          </a:bodyPr>
          <a:lstStyle>
            <a:lvl1pPr marL="457200" lvl="0" indent="-342900" algn="l" rtl="0">
              <a:spcBef>
                <a:spcPts val="1000"/>
              </a:spcBef>
              <a:spcAft>
                <a:spcPts val="0"/>
              </a:spcAft>
              <a:buSzPts val="1800"/>
              <a:buChar char="🠶"/>
              <a:defRPr/>
            </a:lvl1pPr>
            <a:lvl2pPr marL="914400" lvl="1" indent="-342900" algn="l" rtl="0">
              <a:spcBef>
                <a:spcPts val="1000"/>
              </a:spcBef>
              <a:spcAft>
                <a:spcPts val="0"/>
              </a:spcAft>
              <a:buSzPts val="1800"/>
              <a:buChar char="🠶"/>
              <a:defRPr/>
            </a:lvl2pPr>
            <a:lvl3pPr marL="1371600" lvl="2" indent="-342900" algn="l" rtl="0">
              <a:spcBef>
                <a:spcPts val="1000"/>
              </a:spcBef>
              <a:spcAft>
                <a:spcPts val="0"/>
              </a:spcAft>
              <a:buSzPts val="1800"/>
              <a:buChar char="🠶"/>
              <a:defRPr/>
            </a:lvl3pPr>
            <a:lvl4pPr marL="1828800" lvl="3" indent="-342900" algn="l" rtl="0">
              <a:spcBef>
                <a:spcPts val="1000"/>
              </a:spcBef>
              <a:spcAft>
                <a:spcPts val="0"/>
              </a:spcAft>
              <a:buSzPts val="1800"/>
              <a:buChar char="🠶"/>
              <a:defRPr/>
            </a:lvl4pPr>
            <a:lvl5pPr marL="2286000" lvl="4" indent="-342900" algn="l" rtl="0">
              <a:spcBef>
                <a:spcPts val="1000"/>
              </a:spcBef>
              <a:spcAft>
                <a:spcPts val="0"/>
              </a:spcAft>
              <a:buSzPts val="1800"/>
              <a:buChar char="🠶"/>
              <a:defRPr/>
            </a:lvl5pPr>
            <a:lvl6pPr marL="2743200" lvl="5" indent="-342900" algn="l" rtl="0">
              <a:spcBef>
                <a:spcPts val="1000"/>
              </a:spcBef>
              <a:spcAft>
                <a:spcPts val="0"/>
              </a:spcAft>
              <a:buSzPts val="1800"/>
              <a:buChar char="🠶"/>
              <a:defRPr/>
            </a:lvl6pPr>
            <a:lvl7pPr marL="3200400" lvl="6" indent="-342900" algn="l" rtl="0">
              <a:spcBef>
                <a:spcPts val="1000"/>
              </a:spcBef>
              <a:spcAft>
                <a:spcPts val="0"/>
              </a:spcAft>
              <a:buSzPts val="1800"/>
              <a:buChar char="🠶"/>
              <a:defRPr/>
            </a:lvl7pPr>
            <a:lvl8pPr marL="3657600" lvl="7" indent="-342900" algn="l" rtl="0">
              <a:spcBef>
                <a:spcPts val="1000"/>
              </a:spcBef>
              <a:spcAft>
                <a:spcPts val="0"/>
              </a:spcAft>
              <a:buSzPts val="1800"/>
              <a:buChar char="🠶"/>
              <a:defRPr/>
            </a:lvl8pPr>
            <a:lvl9pPr marL="4114800" lvl="8" indent="-342900" algn="l" rtl="0">
              <a:spcBef>
                <a:spcPts val="1000"/>
              </a:spcBef>
              <a:spcAft>
                <a:spcPts val="0"/>
              </a:spcAft>
              <a:buSzPts val="1800"/>
              <a:buChar char="🠶"/>
              <a:defRPr/>
            </a:lvl9pPr>
          </a:lstStyle>
          <a:p>
            <a:endParaRPr/>
          </a:p>
        </p:txBody>
      </p:sp>
      <p:sp>
        <p:nvSpPr>
          <p:cNvPr id="149" name="Google Shape;149;p16"/>
          <p:cNvSpPr txBox="1">
            <a:spLocks noGrp="1"/>
          </p:cNvSpPr>
          <p:nvPr>
            <p:ph type="dt" idx="10"/>
          </p:nvPr>
        </p:nvSpPr>
        <p:spPr>
          <a:xfrm>
            <a:off x="10361612" y="6130437"/>
            <a:ext cx="1146300" cy="3705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50" name="Google Shape;150;p16"/>
          <p:cNvSpPr txBox="1">
            <a:spLocks noGrp="1"/>
          </p:cNvSpPr>
          <p:nvPr>
            <p:ph type="ftr" idx="11"/>
          </p:nvPr>
        </p:nvSpPr>
        <p:spPr>
          <a:xfrm>
            <a:off x="2589212" y="6135808"/>
            <a:ext cx="76200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51" name="Google Shape;151;p16"/>
          <p:cNvSpPr/>
          <p:nvPr/>
        </p:nvSpPr>
        <p:spPr>
          <a:xfrm rot="10800000" flipH="1">
            <a:off x="-4189" y="714372"/>
            <a:ext cx="1588529" cy="507300"/>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6"/>
          <p:cNvSpPr txBox="1">
            <a:spLocks noGrp="1"/>
          </p:cNvSpPr>
          <p:nvPr>
            <p:ph type="sldNum" idx="12"/>
          </p:nvPr>
        </p:nvSpPr>
        <p:spPr>
          <a:xfrm>
            <a:off x="531812" y="787782"/>
            <a:ext cx="7797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53"/>
        <p:cNvGrpSpPr/>
        <p:nvPr/>
      </p:nvGrpSpPr>
      <p:grpSpPr>
        <a:xfrm>
          <a:off x="0" y="0"/>
          <a:ext cx="0" cy="0"/>
          <a:chOff x="0" y="0"/>
          <a:chExt cx="0" cy="0"/>
        </a:xfrm>
      </p:grpSpPr>
      <p:sp>
        <p:nvSpPr>
          <p:cNvPr id="154" name="Google Shape;154;p17"/>
          <p:cNvSpPr txBox="1">
            <a:spLocks noGrp="1"/>
          </p:cNvSpPr>
          <p:nvPr>
            <p:ph type="title"/>
          </p:nvPr>
        </p:nvSpPr>
        <p:spPr>
          <a:xfrm rot="5400000">
            <a:off x="7756613" y="2165505"/>
            <a:ext cx="5283900" cy="2207700"/>
          </a:xfrm>
          <a:prstGeom prst="rect">
            <a:avLst/>
          </a:prstGeom>
          <a:noFill/>
          <a:ln>
            <a:noFill/>
          </a:ln>
        </p:spPr>
        <p:txBody>
          <a:bodyPr spcFirstLastPara="1" wrap="square" lIns="91425" tIns="45700" rIns="91425" bIns="45700" anchor="ctr" anchorCtr="0">
            <a:normAutofit/>
          </a:bodyPr>
          <a:lstStyle>
            <a:lvl1pPr lvl="0" algn="l" rtl="0">
              <a:spcBef>
                <a:spcPts val="0"/>
              </a:spcBef>
              <a:spcAft>
                <a:spcPts val="0"/>
              </a:spcAft>
              <a:buClr>
                <a:srgbClr val="168DBA"/>
              </a:buClr>
              <a:buSzPts val="18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55" name="Google Shape;155;p17"/>
          <p:cNvSpPr txBox="1">
            <a:spLocks noGrp="1"/>
          </p:cNvSpPr>
          <p:nvPr>
            <p:ph type="body" idx="1"/>
          </p:nvPr>
        </p:nvSpPr>
        <p:spPr>
          <a:xfrm rot="5400000">
            <a:off x="3185762" y="30855"/>
            <a:ext cx="5283900" cy="6477000"/>
          </a:xfrm>
          <a:prstGeom prst="rect">
            <a:avLst/>
          </a:prstGeom>
          <a:noFill/>
          <a:ln>
            <a:noFill/>
          </a:ln>
        </p:spPr>
        <p:txBody>
          <a:bodyPr spcFirstLastPara="1" wrap="square" lIns="91425" tIns="45700" rIns="91425" bIns="45700" anchor="t" anchorCtr="0">
            <a:normAutofit/>
          </a:bodyPr>
          <a:lstStyle>
            <a:lvl1pPr marL="457200" lvl="0" indent="-342900" algn="l" rtl="0">
              <a:spcBef>
                <a:spcPts val="1000"/>
              </a:spcBef>
              <a:spcAft>
                <a:spcPts val="0"/>
              </a:spcAft>
              <a:buSzPts val="1800"/>
              <a:buChar char="🠶"/>
              <a:defRPr/>
            </a:lvl1pPr>
            <a:lvl2pPr marL="914400" lvl="1" indent="-342900" algn="l" rtl="0">
              <a:spcBef>
                <a:spcPts val="1000"/>
              </a:spcBef>
              <a:spcAft>
                <a:spcPts val="0"/>
              </a:spcAft>
              <a:buSzPts val="1800"/>
              <a:buChar char="🠶"/>
              <a:defRPr/>
            </a:lvl2pPr>
            <a:lvl3pPr marL="1371600" lvl="2" indent="-342900" algn="l" rtl="0">
              <a:spcBef>
                <a:spcPts val="1000"/>
              </a:spcBef>
              <a:spcAft>
                <a:spcPts val="0"/>
              </a:spcAft>
              <a:buSzPts val="1800"/>
              <a:buChar char="🠶"/>
              <a:defRPr/>
            </a:lvl3pPr>
            <a:lvl4pPr marL="1828800" lvl="3" indent="-342900" algn="l" rtl="0">
              <a:spcBef>
                <a:spcPts val="1000"/>
              </a:spcBef>
              <a:spcAft>
                <a:spcPts val="0"/>
              </a:spcAft>
              <a:buSzPts val="1800"/>
              <a:buChar char="🠶"/>
              <a:defRPr/>
            </a:lvl4pPr>
            <a:lvl5pPr marL="2286000" lvl="4" indent="-342900" algn="l" rtl="0">
              <a:spcBef>
                <a:spcPts val="1000"/>
              </a:spcBef>
              <a:spcAft>
                <a:spcPts val="0"/>
              </a:spcAft>
              <a:buSzPts val="1800"/>
              <a:buChar char="🠶"/>
              <a:defRPr/>
            </a:lvl5pPr>
            <a:lvl6pPr marL="2743200" lvl="5" indent="-342900" algn="l" rtl="0">
              <a:spcBef>
                <a:spcPts val="1000"/>
              </a:spcBef>
              <a:spcAft>
                <a:spcPts val="0"/>
              </a:spcAft>
              <a:buSzPts val="1800"/>
              <a:buChar char="🠶"/>
              <a:defRPr/>
            </a:lvl6pPr>
            <a:lvl7pPr marL="3200400" lvl="6" indent="-342900" algn="l" rtl="0">
              <a:spcBef>
                <a:spcPts val="1000"/>
              </a:spcBef>
              <a:spcAft>
                <a:spcPts val="0"/>
              </a:spcAft>
              <a:buSzPts val="1800"/>
              <a:buChar char="🠶"/>
              <a:defRPr/>
            </a:lvl7pPr>
            <a:lvl8pPr marL="3657600" lvl="7" indent="-342900" algn="l" rtl="0">
              <a:spcBef>
                <a:spcPts val="1000"/>
              </a:spcBef>
              <a:spcAft>
                <a:spcPts val="0"/>
              </a:spcAft>
              <a:buSzPts val="1800"/>
              <a:buChar char="🠶"/>
              <a:defRPr/>
            </a:lvl8pPr>
            <a:lvl9pPr marL="4114800" lvl="8" indent="-342900" algn="l" rtl="0">
              <a:spcBef>
                <a:spcPts val="1000"/>
              </a:spcBef>
              <a:spcAft>
                <a:spcPts val="0"/>
              </a:spcAft>
              <a:buSzPts val="1800"/>
              <a:buChar char="🠶"/>
              <a:defRPr/>
            </a:lvl9pPr>
          </a:lstStyle>
          <a:p>
            <a:endParaRPr/>
          </a:p>
        </p:txBody>
      </p:sp>
      <p:sp>
        <p:nvSpPr>
          <p:cNvPr id="156" name="Google Shape;156;p17"/>
          <p:cNvSpPr txBox="1">
            <a:spLocks noGrp="1"/>
          </p:cNvSpPr>
          <p:nvPr>
            <p:ph type="dt" idx="10"/>
          </p:nvPr>
        </p:nvSpPr>
        <p:spPr>
          <a:xfrm>
            <a:off x="10361612" y="6130437"/>
            <a:ext cx="1146300" cy="3705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57" name="Google Shape;157;p17"/>
          <p:cNvSpPr txBox="1">
            <a:spLocks noGrp="1"/>
          </p:cNvSpPr>
          <p:nvPr>
            <p:ph type="ftr" idx="11"/>
          </p:nvPr>
        </p:nvSpPr>
        <p:spPr>
          <a:xfrm>
            <a:off x="2589212" y="6135808"/>
            <a:ext cx="76200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58" name="Google Shape;158;p17"/>
          <p:cNvSpPr/>
          <p:nvPr/>
        </p:nvSpPr>
        <p:spPr>
          <a:xfrm rot="10800000" flipH="1">
            <a:off x="-4189" y="714372"/>
            <a:ext cx="1588529" cy="507300"/>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7"/>
          <p:cNvSpPr txBox="1">
            <a:spLocks noGrp="1"/>
          </p:cNvSpPr>
          <p:nvPr>
            <p:ph type="sldNum" idx="12"/>
          </p:nvPr>
        </p:nvSpPr>
        <p:spPr>
          <a:xfrm>
            <a:off x="531812" y="787782"/>
            <a:ext cx="7797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45"/>
        <p:cNvGrpSpPr/>
        <p:nvPr/>
      </p:nvGrpSpPr>
      <p:grpSpPr>
        <a:xfrm>
          <a:off x="0" y="0"/>
          <a:ext cx="0" cy="0"/>
          <a:chOff x="0" y="0"/>
          <a:chExt cx="0" cy="0"/>
        </a:xfrm>
      </p:grpSpPr>
      <p:sp>
        <p:nvSpPr>
          <p:cNvPr id="46" name="Google Shape;46;p3"/>
          <p:cNvSpPr txBox="1">
            <a:spLocks noGrp="1"/>
          </p:cNvSpPr>
          <p:nvPr>
            <p:ph type="title"/>
          </p:nvPr>
        </p:nvSpPr>
        <p:spPr>
          <a:xfrm>
            <a:off x="2592925" y="624110"/>
            <a:ext cx="8911800" cy="1281000"/>
          </a:xfrm>
          <a:prstGeom prst="rect">
            <a:avLst/>
          </a:prstGeom>
          <a:noFill/>
          <a:ln>
            <a:noFill/>
          </a:ln>
        </p:spPr>
        <p:txBody>
          <a:bodyPr spcFirstLastPara="1" wrap="square" lIns="91425" tIns="45700" rIns="91425" bIns="45700" anchor="t" anchorCtr="0">
            <a:normAutofit/>
          </a:bodyPr>
          <a:lstStyle>
            <a:lvl1pPr lvl="0" algn="l" rtl="0">
              <a:spcBef>
                <a:spcPts val="0"/>
              </a:spcBef>
              <a:spcAft>
                <a:spcPts val="0"/>
              </a:spcAft>
              <a:buClr>
                <a:srgbClr val="168DBA"/>
              </a:buClr>
              <a:buSzPts val="18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7" name="Google Shape;47;p3"/>
          <p:cNvSpPr txBox="1">
            <a:spLocks noGrp="1"/>
          </p:cNvSpPr>
          <p:nvPr>
            <p:ph type="body" idx="1"/>
          </p:nvPr>
        </p:nvSpPr>
        <p:spPr>
          <a:xfrm>
            <a:off x="2589212" y="2133600"/>
            <a:ext cx="8915400" cy="3777600"/>
          </a:xfrm>
          <a:prstGeom prst="rect">
            <a:avLst/>
          </a:prstGeom>
          <a:noFill/>
          <a:ln>
            <a:noFill/>
          </a:ln>
        </p:spPr>
        <p:txBody>
          <a:bodyPr spcFirstLastPara="1" wrap="square" lIns="91425" tIns="45700" rIns="91425" bIns="45700" anchor="t" anchorCtr="0">
            <a:normAutofit/>
          </a:bodyPr>
          <a:lstStyle>
            <a:lvl1pPr marL="457200" lvl="0" indent="-342900" algn="l" rtl="0">
              <a:spcBef>
                <a:spcPts val="1000"/>
              </a:spcBef>
              <a:spcAft>
                <a:spcPts val="0"/>
              </a:spcAft>
              <a:buSzPts val="1800"/>
              <a:buChar char="🠶"/>
              <a:defRPr/>
            </a:lvl1pPr>
            <a:lvl2pPr marL="914400" lvl="1" indent="-342900" algn="l" rtl="0">
              <a:spcBef>
                <a:spcPts val="1000"/>
              </a:spcBef>
              <a:spcAft>
                <a:spcPts val="0"/>
              </a:spcAft>
              <a:buSzPts val="1800"/>
              <a:buChar char="🠶"/>
              <a:defRPr/>
            </a:lvl2pPr>
            <a:lvl3pPr marL="1371600" lvl="2" indent="-342900" algn="l" rtl="0">
              <a:spcBef>
                <a:spcPts val="1000"/>
              </a:spcBef>
              <a:spcAft>
                <a:spcPts val="0"/>
              </a:spcAft>
              <a:buSzPts val="1800"/>
              <a:buChar char="🠶"/>
              <a:defRPr/>
            </a:lvl3pPr>
            <a:lvl4pPr marL="1828800" lvl="3" indent="-342900" algn="l" rtl="0">
              <a:spcBef>
                <a:spcPts val="1000"/>
              </a:spcBef>
              <a:spcAft>
                <a:spcPts val="0"/>
              </a:spcAft>
              <a:buSzPts val="1800"/>
              <a:buChar char="🠶"/>
              <a:defRPr/>
            </a:lvl4pPr>
            <a:lvl5pPr marL="2286000" lvl="4" indent="-342900" algn="l" rtl="0">
              <a:spcBef>
                <a:spcPts val="1000"/>
              </a:spcBef>
              <a:spcAft>
                <a:spcPts val="0"/>
              </a:spcAft>
              <a:buSzPts val="1800"/>
              <a:buChar char="🠶"/>
              <a:defRPr/>
            </a:lvl5pPr>
            <a:lvl6pPr marL="2743200" lvl="5" indent="-342900" algn="l" rtl="0">
              <a:spcBef>
                <a:spcPts val="1000"/>
              </a:spcBef>
              <a:spcAft>
                <a:spcPts val="0"/>
              </a:spcAft>
              <a:buSzPts val="1800"/>
              <a:buChar char="🠶"/>
              <a:defRPr/>
            </a:lvl6pPr>
            <a:lvl7pPr marL="3200400" lvl="6" indent="-342900" algn="l" rtl="0">
              <a:spcBef>
                <a:spcPts val="1000"/>
              </a:spcBef>
              <a:spcAft>
                <a:spcPts val="0"/>
              </a:spcAft>
              <a:buSzPts val="1800"/>
              <a:buChar char="🠶"/>
              <a:defRPr/>
            </a:lvl7pPr>
            <a:lvl8pPr marL="3657600" lvl="7" indent="-342900" algn="l" rtl="0">
              <a:spcBef>
                <a:spcPts val="1000"/>
              </a:spcBef>
              <a:spcAft>
                <a:spcPts val="0"/>
              </a:spcAft>
              <a:buSzPts val="1800"/>
              <a:buChar char="🠶"/>
              <a:defRPr/>
            </a:lvl8pPr>
            <a:lvl9pPr marL="4114800" lvl="8" indent="-342900" algn="l" rtl="0">
              <a:spcBef>
                <a:spcPts val="1000"/>
              </a:spcBef>
              <a:spcAft>
                <a:spcPts val="0"/>
              </a:spcAft>
              <a:buSzPts val="1800"/>
              <a:buChar char="🠶"/>
              <a:defRPr/>
            </a:lvl9pPr>
          </a:lstStyle>
          <a:p>
            <a:endParaRPr/>
          </a:p>
        </p:txBody>
      </p:sp>
      <p:sp>
        <p:nvSpPr>
          <p:cNvPr id="48" name="Google Shape;48;p3"/>
          <p:cNvSpPr txBox="1">
            <a:spLocks noGrp="1"/>
          </p:cNvSpPr>
          <p:nvPr>
            <p:ph type="dt" idx="10"/>
          </p:nvPr>
        </p:nvSpPr>
        <p:spPr>
          <a:xfrm>
            <a:off x="10361612" y="6130437"/>
            <a:ext cx="1146300" cy="3705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9" name="Google Shape;49;p3"/>
          <p:cNvSpPr txBox="1">
            <a:spLocks noGrp="1"/>
          </p:cNvSpPr>
          <p:nvPr>
            <p:ph type="ftr" idx="11"/>
          </p:nvPr>
        </p:nvSpPr>
        <p:spPr>
          <a:xfrm>
            <a:off x="2589212" y="6135808"/>
            <a:ext cx="76200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0" name="Google Shape;50;p3"/>
          <p:cNvSpPr/>
          <p:nvPr/>
        </p:nvSpPr>
        <p:spPr>
          <a:xfrm rot="10800000" flipH="1">
            <a:off x="-4189" y="714372"/>
            <a:ext cx="1588529" cy="507300"/>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3"/>
          <p:cNvSpPr txBox="1">
            <a:spLocks noGrp="1"/>
          </p:cNvSpPr>
          <p:nvPr>
            <p:ph type="sldNum" idx="12"/>
          </p:nvPr>
        </p:nvSpPr>
        <p:spPr>
          <a:xfrm>
            <a:off x="531812" y="787782"/>
            <a:ext cx="7797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2"/>
        <p:cNvGrpSpPr/>
        <p:nvPr/>
      </p:nvGrpSpPr>
      <p:grpSpPr>
        <a:xfrm>
          <a:off x="0" y="0"/>
          <a:ext cx="0" cy="0"/>
          <a:chOff x="0" y="0"/>
          <a:chExt cx="0" cy="0"/>
        </a:xfrm>
      </p:grpSpPr>
      <p:sp>
        <p:nvSpPr>
          <p:cNvPr id="53" name="Google Shape;53;p4"/>
          <p:cNvSpPr txBox="1">
            <a:spLocks noGrp="1"/>
          </p:cNvSpPr>
          <p:nvPr>
            <p:ph type="title"/>
          </p:nvPr>
        </p:nvSpPr>
        <p:spPr>
          <a:xfrm>
            <a:off x="2589212" y="2058750"/>
            <a:ext cx="8915400" cy="1468800"/>
          </a:xfrm>
          <a:prstGeom prst="rect">
            <a:avLst/>
          </a:prstGeom>
          <a:noFill/>
          <a:ln>
            <a:noFill/>
          </a:ln>
        </p:spPr>
        <p:txBody>
          <a:bodyPr spcFirstLastPara="1" wrap="square" lIns="91425" tIns="45700" rIns="91425" bIns="45700" anchor="b" anchorCtr="0">
            <a:normAutofit/>
          </a:bodyPr>
          <a:lstStyle>
            <a:lvl1pPr lvl="0" algn="l" rtl="0">
              <a:spcBef>
                <a:spcPts val="0"/>
              </a:spcBef>
              <a:spcAft>
                <a:spcPts val="0"/>
              </a:spcAft>
              <a:buClr>
                <a:srgbClr val="168DBA"/>
              </a:buClr>
              <a:buSzPts val="4000"/>
              <a:buFont typeface="Century Gothic"/>
              <a:buNone/>
              <a:defRPr sz="4000" b="0" cap="none"/>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4" name="Google Shape;54;p4"/>
          <p:cNvSpPr txBox="1">
            <a:spLocks noGrp="1"/>
          </p:cNvSpPr>
          <p:nvPr>
            <p:ph type="body" idx="1"/>
          </p:nvPr>
        </p:nvSpPr>
        <p:spPr>
          <a:xfrm>
            <a:off x="2589212" y="3530129"/>
            <a:ext cx="8915400" cy="860400"/>
          </a:xfrm>
          <a:prstGeom prst="rect">
            <a:avLst/>
          </a:prstGeom>
          <a:noFill/>
          <a:ln>
            <a:noFill/>
          </a:ln>
        </p:spPr>
        <p:txBody>
          <a:bodyPr spcFirstLastPara="1" wrap="square" lIns="91425" tIns="45700" rIns="91425" bIns="45700" anchor="t" anchorCtr="0">
            <a:normAutofit/>
          </a:bodyPr>
          <a:lstStyle>
            <a:lvl1pPr marL="457200" lvl="0" indent="-228600" algn="l" rtl="0">
              <a:spcBef>
                <a:spcPts val="1000"/>
              </a:spcBef>
              <a:spcAft>
                <a:spcPts val="0"/>
              </a:spcAft>
              <a:buSzPts val="2000"/>
              <a:buNone/>
              <a:defRPr sz="2000">
                <a:solidFill>
                  <a:srgbClr val="595959"/>
                </a:solidFill>
              </a:defRPr>
            </a:lvl1pPr>
            <a:lvl2pPr marL="914400" lvl="1" indent="-228600" algn="l" rtl="0">
              <a:spcBef>
                <a:spcPts val="1000"/>
              </a:spcBef>
              <a:spcAft>
                <a:spcPts val="0"/>
              </a:spcAft>
              <a:buSzPts val="1800"/>
              <a:buNone/>
              <a:defRPr sz="1800">
                <a:solidFill>
                  <a:srgbClr val="888888"/>
                </a:solidFill>
              </a:defRPr>
            </a:lvl2pPr>
            <a:lvl3pPr marL="1371600" lvl="2" indent="-228600" algn="l" rtl="0">
              <a:spcBef>
                <a:spcPts val="1000"/>
              </a:spcBef>
              <a:spcAft>
                <a:spcPts val="0"/>
              </a:spcAft>
              <a:buSzPts val="1600"/>
              <a:buNone/>
              <a:defRPr sz="1600">
                <a:solidFill>
                  <a:srgbClr val="888888"/>
                </a:solidFill>
              </a:defRPr>
            </a:lvl3pPr>
            <a:lvl4pPr marL="1828800" lvl="3" indent="-228600" algn="l" rtl="0">
              <a:spcBef>
                <a:spcPts val="1000"/>
              </a:spcBef>
              <a:spcAft>
                <a:spcPts val="0"/>
              </a:spcAft>
              <a:buSzPts val="1400"/>
              <a:buNone/>
              <a:defRPr sz="1400">
                <a:solidFill>
                  <a:srgbClr val="888888"/>
                </a:solidFill>
              </a:defRPr>
            </a:lvl4pPr>
            <a:lvl5pPr marL="2286000" lvl="4" indent="-228600" algn="l" rtl="0">
              <a:spcBef>
                <a:spcPts val="1000"/>
              </a:spcBef>
              <a:spcAft>
                <a:spcPts val="0"/>
              </a:spcAft>
              <a:buSzPts val="1400"/>
              <a:buNone/>
              <a:defRPr sz="1400">
                <a:solidFill>
                  <a:srgbClr val="888888"/>
                </a:solidFill>
              </a:defRPr>
            </a:lvl5pPr>
            <a:lvl6pPr marL="2743200" lvl="5" indent="-228600" algn="l" rtl="0">
              <a:spcBef>
                <a:spcPts val="1000"/>
              </a:spcBef>
              <a:spcAft>
                <a:spcPts val="0"/>
              </a:spcAft>
              <a:buSzPts val="1400"/>
              <a:buNone/>
              <a:defRPr sz="1400">
                <a:solidFill>
                  <a:srgbClr val="888888"/>
                </a:solidFill>
              </a:defRPr>
            </a:lvl6pPr>
            <a:lvl7pPr marL="3200400" lvl="6" indent="-228600" algn="l" rtl="0">
              <a:spcBef>
                <a:spcPts val="1000"/>
              </a:spcBef>
              <a:spcAft>
                <a:spcPts val="0"/>
              </a:spcAft>
              <a:buSzPts val="1400"/>
              <a:buNone/>
              <a:defRPr sz="1400">
                <a:solidFill>
                  <a:srgbClr val="888888"/>
                </a:solidFill>
              </a:defRPr>
            </a:lvl7pPr>
            <a:lvl8pPr marL="3657600" lvl="7" indent="-228600" algn="l" rtl="0">
              <a:spcBef>
                <a:spcPts val="1000"/>
              </a:spcBef>
              <a:spcAft>
                <a:spcPts val="0"/>
              </a:spcAft>
              <a:buSzPts val="1400"/>
              <a:buNone/>
              <a:defRPr sz="1400">
                <a:solidFill>
                  <a:srgbClr val="888888"/>
                </a:solidFill>
              </a:defRPr>
            </a:lvl8pPr>
            <a:lvl9pPr marL="4114800" lvl="8" indent="-228600" algn="l" rtl="0">
              <a:spcBef>
                <a:spcPts val="1000"/>
              </a:spcBef>
              <a:spcAft>
                <a:spcPts val="0"/>
              </a:spcAft>
              <a:buSzPts val="1400"/>
              <a:buNone/>
              <a:defRPr sz="1400">
                <a:solidFill>
                  <a:srgbClr val="888888"/>
                </a:solidFill>
              </a:defRPr>
            </a:lvl9pPr>
          </a:lstStyle>
          <a:p>
            <a:endParaRPr/>
          </a:p>
        </p:txBody>
      </p:sp>
      <p:sp>
        <p:nvSpPr>
          <p:cNvPr id="55" name="Google Shape;55;p4"/>
          <p:cNvSpPr txBox="1">
            <a:spLocks noGrp="1"/>
          </p:cNvSpPr>
          <p:nvPr>
            <p:ph type="dt" idx="10"/>
          </p:nvPr>
        </p:nvSpPr>
        <p:spPr>
          <a:xfrm>
            <a:off x="10361612" y="6130437"/>
            <a:ext cx="1146300" cy="3705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6" name="Google Shape;56;p4"/>
          <p:cNvSpPr txBox="1">
            <a:spLocks noGrp="1"/>
          </p:cNvSpPr>
          <p:nvPr>
            <p:ph type="ftr" idx="11"/>
          </p:nvPr>
        </p:nvSpPr>
        <p:spPr>
          <a:xfrm>
            <a:off x="2589212" y="6135808"/>
            <a:ext cx="76200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7" name="Google Shape;57;p4"/>
          <p:cNvSpPr/>
          <p:nvPr/>
        </p:nvSpPr>
        <p:spPr>
          <a:xfrm rot="10800000" flipH="1">
            <a:off x="-4189" y="3178172"/>
            <a:ext cx="1588529" cy="507300"/>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4"/>
          <p:cNvSpPr txBox="1">
            <a:spLocks noGrp="1"/>
          </p:cNvSpPr>
          <p:nvPr>
            <p:ph type="sldNum" idx="12"/>
          </p:nvPr>
        </p:nvSpPr>
        <p:spPr>
          <a:xfrm>
            <a:off x="531812" y="3244139"/>
            <a:ext cx="7797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9"/>
        <p:cNvGrpSpPr/>
        <p:nvPr/>
      </p:nvGrpSpPr>
      <p:grpSpPr>
        <a:xfrm>
          <a:off x="0" y="0"/>
          <a:ext cx="0" cy="0"/>
          <a:chOff x="0" y="0"/>
          <a:chExt cx="0" cy="0"/>
        </a:xfrm>
      </p:grpSpPr>
      <p:sp>
        <p:nvSpPr>
          <p:cNvPr id="60" name="Google Shape;60;p5"/>
          <p:cNvSpPr txBox="1">
            <a:spLocks noGrp="1"/>
          </p:cNvSpPr>
          <p:nvPr>
            <p:ph type="title"/>
          </p:nvPr>
        </p:nvSpPr>
        <p:spPr>
          <a:xfrm>
            <a:off x="2592924" y="624110"/>
            <a:ext cx="8911800" cy="1281000"/>
          </a:xfrm>
          <a:prstGeom prst="rect">
            <a:avLst/>
          </a:prstGeom>
          <a:noFill/>
          <a:ln>
            <a:noFill/>
          </a:ln>
        </p:spPr>
        <p:txBody>
          <a:bodyPr spcFirstLastPara="1" wrap="square" lIns="91425" tIns="45700" rIns="91425" bIns="45700" anchor="t" anchorCtr="0">
            <a:normAutofit/>
          </a:bodyPr>
          <a:lstStyle>
            <a:lvl1pPr lvl="0" algn="l" rtl="0">
              <a:spcBef>
                <a:spcPts val="0"/>
              </a:spcBef>
              <a:spcAft>
                <a:spcPts val="0"/>
              </a:spcAft>
              <a:buClr>
                <a:srgbClr val="168DBA"/>
              </a:buClr>
              <a:buSzPts val="18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1" name="Google Shape;61;p5"/>
          <p:cNvSpPr txBox="1">
            <a:spLocks noGrp="1"/>
          </p:cNvSpPr>
          <p:nvPr>
            <p:ph type="body" idx="1"/>
          </p:nvPr>
        </p:nvSpPr>
        <p:spPr>
          <a:xfrm>
            <a:off x="2589212" y="2133600"/>
            <a:ext cx="4314000" cy="3777600"/>
          </a:xfrm>
          <a:prstGeom prst="rect">
            <a:avLst/>
          </a:prstGeom>
          <a:noFill/>
          <a:ln>
            <a:noFill/>
          </a:ln>
        </p:spPr>
        <p:txBody>
          <a:bodyPr spcFirstLastPara="1" wrap="square" lIns="91425" tIns="45700" rIns="91425" bIns="45700" anchor="t" anchorCtr="0">
            <a:normAutofit/>
          </a:bodyPr>
          <a:lstStyle>
            <a:lvl1pPr marL="457200" lvl="0" indent="-342900" algn="l" rtl="0">
              <a:spcBef>
                <a:spcPts val="1000"/>
              </a:spcBef>
              <a:spcAft>
                <a:spcPts val="0"/>
              </a:spcAft>
              <a:buSzPts val="1800"/>
              <a:buChar char="🠶"/>
              <a:defRPr/>
            </a:lvl1pPr>
            <a:lvl2pPr marL="914400" lvl="1" indent="-342900" algn="l" rtl="0">
              <a:spcBef>
                <a:spcPts val="1000"/>
              </a:spcBef>
              <a:spcAft>
                <a:spcPts val="0"/>
              </a:spcAft>
              <a:buSzPts val="1800"/>
              <a:buChar char="🠶"/>
              <a:defRPr/>
            </a:lvl2pPr>
            <a:lvl3pPr marL="1371600" lvl="2" indent="-342900" algn="l" rtl="0">
              <a:spcBef>
                <a:spcPts val="1000"/>
              </a:spcBef>
              <a:spcAft>
                <a:spcPts val="0"/>
              </a:spcAft>
              <a:buSzPts val="1800"/>
              <a:buChar char="🠶"/>
              <a:defRPr/>
            </a:lvl3pPr>
            <a:lvl4pPr marL="1828800" lvl="3" indent="-342900" algn="l" rtl="0">
              <a:spcBef>
                <a:spcPts val="1000"/>
              </a:spcBef>
              <a:spcAft>
                <a:spcPts val="0"/>
              </a:spcAft>
              <a:buSzPts val="1800"/>
              <a:buChar char="🠶"/>
              <a:defRPr/>
            </a:lvl4pPr>
            <a:lvl5pPr marL="2286000" lvl="4" indent="-342900" algn="l" rtl="0">
              <a:spcBef>
                <a:spcPts val="1000"/>
              </a:spcBef>
              <a:spcAft>
                <a:spcPts val="0"/>
              </a:spcAft>
              <a:buSzPts val="1800"/>
              <a:buChar char="🠶"/>
              <a:defRPr/>
            </a:lvl5pPr>
            <a:lvl6pPr marL="2743200" lvl="5" indent="-342900" algn="l" rtl="0">
              <a:spcBef>
                <a:spcPts val="1000"/>
              </a:spcBef>
              <a:spcAft>
                <a:spcPts val="0"/>
              </a:spcAft>
              <a:buSzPts val="1800"/>
              <a:buChar char="🠶"/>
              <a:defRPr/>
            </a:lvl6pPr>
            <a:lvl7pPr marL="3200400" lvl="6" indent="-342900" algn="l" rtl="0">
              <a:spcBef>
                <a:spcPts val="1000"/>
              </a:spcBef>
              <a:spcAft>
                <a:spcPts val="0"/>
              </a:spcAft>
              <a:buSzPts val="1800"/>
              <a:buChar char="🠶"/>
              <a:defRPr/>
            </a:lvl7pPr>
            <a:lvl8pPr marL="3657600" lvl="7" indent="-342900" algn="l" rtl="0">
              <a:spcBef>
                <a:spcPts val="1000"/>
              </a:spcBef>
              <a:spcAft>
                <a:spcPts val="0"/>
              </a:spcAft>
              <a:buSzPts val="1800"/>
              <a:buChar char="🠶"/>
              <a:defRPr/>
            </a:lvl8pPr>
            <a:lvl9pPr marL="4114800" lvl="8" indent="-342900" algn="l" rtl="0">
              <a:spcBef>
                <a:spcPts val="1000"/>
              </a:spcBef>
              <a:spcAft>
                <a:spcPts val="0"/>
              </a:spcAft>
              <a:buSzPts val="1800"/>
              <a:buChar char="🠶"/>
              <a:defRPr/>
            </a:lvl9pPr>
          </a:lstStyle>
          <a:p>
            <a:endParaRPr/>
          </a:p>
        </p:txBody>
      </p:sp>
      <p:sp>
        <p:nvSpPr>
          <p:cNvPr id="62" name="Google Shape;62;p5"/>
          <p:cNvSpPr txBox="1">
            <a:spLocks noGrp="1"/>
          </p:cNvSpPr>
          <p:nvPr>
            <p:ph type="body" idx="2"/>
          </p:nvPr>
        </p:nvSpPr>
        <p:spPr>
          <a:xfrm>
            <a:off x="7190747" y="2126222"/>
            <a:ext cx="4314000" cy="3777600"/>
          </a:xfrm>
          <a:prstGeom prst="rect">
            <a:avLst/>
          </a:prstGeom>
          <a:noFill/>
          <a:ln>
            <a:noFill/>
          </a:ln>
        </p:spPr>
        <p:txBody>
          <a:bodyPr spcFirstLastPara="1" wrap="square" lIns="91425" tIns="45700" rIns="91425" bIns="45700" anchor="t" anchorCtr="0">
            <a:normAutofit/>
          </a:bodyPr>
          <a:lstStyle>
            <a:lvl1pPr marL="457200" lvl="0" indent="-342900" algn="l" rtl="0">
              <a:spcBef>
                <a:spcPts val="1000"/>
              </a:spcBef>
              <a:spcAft>
                <a:spcPts val="0"/>
              </a:spcAft>
              <a:buSzPts val="1800"/>
              <a:buChar char="🠶"/>
              <a:defRPr/>
            </a:lvl1pPr>
            <a:lvl2pPr marL="914400" lvl="1" indent="-342900" algn="l" rtl="0">
              <a:spcBef>
                <a:spcPts val="1000"/>
              </a:spcBef>
              <a:spcAft>
                <a:spcPts val="0"/>
              </a:spcAft>
              <a:buSzPts val="1800"/>
              <a:buChar char="🠶"/>
              <a:defRPr/>
            </a:lvl2pPr>
            <a:lvl3pPr marL="1371600" lvl="2" indent="-342900" algn="l" rtl="0">
              <a:spcBef>
                <a:spcPts val="1000"/>
              </a:spcBef>
              <a:spcAft>
                <a:spcPts val="0"/>
              </a:spcAft>
              <a:buSzPts val="1800"/>
              <a:buChar char="🠶"/>
              <a:defRPr/>
            </a:lvl3pPr>
            <a:lvl4pPr marL="1828800" lvl="3" indent="-342900" algn="l" rtl="0">
              <a:spcBef>
                <a:spcPts val="1000"/>
              </a:spcBef>
              <a:spcAft>
                <a:spcPts val="0"/>
              </a:spcAft>
              <a:buSzPts val="1800"/>
              <a:buChar char="🠶"/>
              <a:defRPr/>
            </a:lvl4pPr>
            <a:lvl5pPr marL="2286000" lvl="4" indent="-342900" algn="l" rtl="0">
              <a:spcBef>
                <a:spcPts val="1000"/>
              </a:spcBef>
              <a:spcAft>
                <a:spcPts val="0"/>
              </a:spcAft>
              <a:buSzPts val="1800"/>
              <a:buChar char="🠶"/>
              <a:defRPr/>
            </a:lvl5pPr>
            <a:lvl6pPr marL="2743200" lvl="5" indent="-342900" algn="l" rtl="0">
              <a:spcBef>
                <a:spcPts val="1000"/>
              </a:spcBef>
              <a:spcAft>
                <a:spcPts val="0"/>
              </a:spcAft>
              <a:buSzPts val="1800"/>
              <a:buChar char="🠶"/>
              <a:defRPr/>
            </a:lvl6pPr>
            <a:lvl7pPr marL="3200400" lvl="6" indent="-342900" algn="l" rtl="0">
              <a:spcBef>
                <a:spcPts val="1000"/>
              </a:spcBef>
              <a:spcAft>
                <a:spcPts val="0"/>
              </a:spcAft>
              <a:buSzPts val="1800"/>
              <a:buChar char="🠶"/>
              <a:defRPr/>
            </a:lvl7pPr>
            <a:lvl8pPr marL="3657600" lvl="7" indent="-342900" algn="l" rtl="0">
              <a:spcBef>
                <a:spcPts val="1000"/>
              </a:spcBef>
              <a:spcAft>
                <a:spcPts val="0"/>
              </a:spcAft>
              <a:buSzPts val="1800"/>
              <a:buChar char="🠶"/>
              <a:defRPr/>
            </a:lvl8pPr>
            <a:lvl9pPr marL="4114800" lvl="8" indent="-342900" algn="l" rtl="0">
              <a:spcBef>
                <a:spcPts val="1000"/>
              </a:spcBef>
              <a:spcAft>
                <a:spcPts val="0"/>
              </a:spcAft>
              <a:buSzPts val="1800"/>
              <a:buChar char="🠶"/>
              <a:defRPr/>
            </a:lvl9pPr>
          </a:lstStyle>
          <a:p>
            <a:endParaRPr/>
          </a:p>
        </p:txBody>
      </p:sp>
      <p:sp>
        <p:nvSpPr>
          <p:cNvPr id="63" name="Google Shape;63;p5"/>
          <p:cNvSpPr txBox="1">
            <a:spLocks noGrp="1"/>
          </p:cNvSpPr>
          <p:nvPr>
            <p:ph type="dt" idx="10"/>
          </p:nvPr>
        </p:nvSpPr>
        <p:spPr>
          <a:xfrm>
            <a:off x="10361612" y="6130437"/>
            <a:ext cx="1146300" cy="3705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4" name="Google Shape;64;p5"/>
          <p:cNvSpPr txBox="1">
            <a:spLocks noGrp="1"/>
          </p:cNvSpPr>
          <p:nvPr>
            <p:ph type="ftr" idx="11"/>
          </p:nvPr>
        </p:nvSpPr>
        <p:spPr>
          <a:xfrm>
            <a:off x="2589212" y="6135808"/>
            <a:ext cx="76200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5" name="Google Shape;65;p5"/>
          <p:cNvSpPr/>
          <p:nvPr/>
        </p:nvSpPr>
        <p:spPr>
          <a:xfrm rot="10800000" flipH="1">
            <a:off x="-4189" y="714372"/>
            <a:ext cx="1588529" cy="507300"/>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5"/>
          <p:cNvSpPr txBox="1">
            <a:spLocks noGrp="1"/>
          </p:cNvSpPr>
          <p:nvPr>
            <p:ph type="sldNum" idx="12"/>
          </p:nvPr>
        </p:nvSpPr>
        <p:spPr>
          <a:xfrm>
            <a:off x="531812" y="787782"/>
            <a:ext cx="7797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7"/>
        <p:cNvGrpSpPr/>
        <p:nvPr/>
      </p:nvGrpSpPr>
      <p:grpSpPr>
        <a:xfrm>
          <a:off x="0" y="0"/>
          <a:ext cx="0" cy="0"/>
          <a:chOff x="0" y="0"/>
          <a:chExt cx="0" cy="0"/>
        </a:xfrm>
      </p:grpSpPr>
      <p:sp>
        <p:nvSpPr>
          <p:cNvPr id="68" name="Google Shape;68;p6"/>
          <p:cNvSpPr txBox="1">
            <a:spLocks noGrp="1"/>
          </p:cNvSpPr>
          <p:nvPr>
            <p:ph type="title"/>
          </p:nvPr>
        </p:nvSpPr>
        <p:spPr>
          <a:xfrm>
            <a:off x="2592924" y="624110"/>
            <a:ext cx="8911800" cy="1281000"/>
          </a:xfrm>
          <a:prstGeom prst="rect">
            <a:avLst/>
          </a:prstGeom>
          <a:noFill/>
          <a:ln>
            <a:noFill/>
          </a:ln>
        </p:spPr>
        <p:txBody>
          <a:bodyPr spcFirstLastPara="1" wrap="square" lIns="91425" tIns="45700" rIns="91425" bIns="45700" anchor="t" anchorCtr="0">
            <a:normAutofit/>
          </a:bodyPr>
          <a:lstStyle>
            <a:lvl1pPr lvl="0" algn="l" rtl="0">
              <a:spcBef>
                <a:spcPts val="0"/>
              </a:spcBef>
              <a:spcAft>
                <a:spcPts val="0"/>
              </a:spcAft>
              <a:buClr>
                <a:srgbClr val="168DBA"/>
              </a:buClr>
              <a:buSzPts val="18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9" name="Google Shape;69;p6"/>
          <p:cNvSpPr txBox="1">
            <a:spLocks noGrp="1"/>
          </p:cNvSpPr>
          <p:nvPr>
            <p:ph type="body" idx="1"/>
          </p:nvPr>
        </p:nvSpPr>
        <p:spPr>
          <a:xfrm>
            <a:off x="2939373" y="1972703"/>
            <a:ext cx="3992700" cy="576300"/>
          </a:xfrm>
          <a:prstGeom prst="rect">
            <a:avLst/>
          </a:prstGeom>
          <a:noFill/>
          <a:ln>
            <a:noFill/>
          </a:ln>
        </p:spPr>
        <p:txBody>
          <a:bodyPr spcFirstLastPara="1" wrap="square" lIns="91425" tIns="45700" rIns="91425" bIns="45700" anchor="b" anchorCtr="0">
            <a:noAutofit/>
          </a:bodyPr>
          <a:lstStyle>
            <a:lvl1pPr marL="457200" lvl="0" indent="-228600" algn="l" rtl="0">
              <a:spcBef>
                <a:spcPts val="1000"/>
              </a:spcBef>
              <a:spcAft>
                <a:spcPts val="0"/>
              </a:spcAft>
              <a:buSzPts val="2400"/>
              <a:buNone/>
              <a:defRPr sz="2400" b="0"/>
            </a:lvl1pPr>
            <a:lvl2pPr marL="914400" lvl="1" indent="-228600" algn="l" rtl="0">
              <a:spcBef>
                <a:spcPts val="1000"/>
              </a:spcBef>
              <a:spcAft>
                <a:spcPts val="0"/>
              </a:spcAft>
              <a:buSzPts val="2000"/>
              <a:buNone/>
              <a:defRPr sz="2000" b="1"/>
            </a:lvl2pPr>
            <a:lvl3pPr marL="1371600" lvl="2" indent="-228600" algn="l" rtl="0">
              <a:spcBef>
                <a:spcPts val="1000"/>
              </a:spcBef>
              <a:spcAft>
                <a:spcPts val="0"/>
              </a:spcAft>
              <a:buSzPts val="1800"/>
              <a:buNone/>
              <a:defRPr sz="1800" b="1"/>
            </a:lvl3pPr>
            <a:lvl4pPr marL="1828800" lvl="3" indent="-228600" algn="l" rtl="0">
              <a:spcBef>
                <a:spcPts val="1000"/>
              </a:spcBef>
              <a:spcAft>
                <a:spcPts val="0"/>
              </a:spcAft>
              <a:buSzPts val="1600"/>
              <a:buNone/>
              <a:defRPr sz="1600" b="1"/>
            </a:lvl4pPr>
            <a:lvl5pPr marL="2286000" lvl="4" indent="-228600" algn="l" rtl="0">
              <a:spcBef>
                <a:spcPts val="1000"/>
              </a:spcBef>
              <a:spcAft>
                <a:spcPts val="0"/>
              </a:spcAft>
              <a:buSzPts val="1600"/>
              <a:buNone/>
              <a:defRPr sz="1600" b="1"/>
            </a:lvl5pPr>
            <a:lvl6pPr marL="2743200" lvl="5" indent="-228600" algn="l" rtl="0">
              <a:spcBef>
                <a:spcPts val="1000"/>
              </a:spcBef>
              <a:spcAft>
                <a:spcPts val="0"/>
              </a:spcAft>
              <a:buSzPts val="1600"/>
              <a:buNone/>
              <a:defRPr sz="1600" b="1"/>
            </a:lvl6pPr>
            <a:lvl7pPr marL="3200400" lvl="6" indent="-228600" algn="l" rtl="0">
              <a:spcBef>
                <a:spcPts val="1000"/>
              </a:spcBef>
              <a:spcAft>
                <a:spcPts val="0"/>
              </a:spcAft>
              <a:buSzPts val="1600"/>
              <a:buNone/>
              <a:defRPr sz="1600" b="1"/>
            </a:lvl7pPr>
            <a:lvl8pPr marL="3657600" lvl="7" indent="-228600" algn="l" rtl="0">
              <a:spcBef>
                <a:spcPts val="1000"/>
              </a:spcBef>
              <a:spcAft>
                <a:spcPts val="0"/>
              </a:spcAft>
              <a:buSzPts val="1600"/>
              <a:buNone/>
              <a:defRPr sz="1600" b="1"/>
            </a:lvl8pPr>
            <a:lvl9pPr marL="4114800" lvl="8" indent="-228600" algn="l" rtl="0">
              <a:spcBef>
                <a:spcPts val="1000"/>
              </a:spcBef>
              <a:spcAft>
                <a:spcPts val="0"/>
              </a:spcAft>
              <a:buSzPts val="1600"/>
              <a:buNone/>
              <a:defRPr sz="1600" b="1"/>
            </a:lvl9pPr>
          </a:lstStyle>
          <a:p>
            <a:endParaRPr/>
          </a:p>
        </p:txBody>
      </p:sp>
      <p:sp>
        <p:nvSpPr>
          <p:cNvPr id="70" name="Google Shape;70;p6"/>
          <p:cNvSpPr txBox="1">
            <a:spLocks noGrp="1"/>
          </p:cNvSpPr>
          <p:nvPr>
            <p:ph type="body" idx="2"/>
          </p:nvPr>
        </p:nvSpPr>
        <p:spPr>
          <a:xfrm>
            <a:off x="2589212" y="2548966"/>
            <a:ext cx="4342800" cy="3354000"/>
          </a:xfrm>
          <a:prstGeom prst="rect">
            <a:avLst/>
          </a:prstGeom>
          <a:noFill/>
          <a:ln>
            <a:noFill/>
          </a:ln>
        </p:spPr>
        <p:txBody>
          <a:bodyPr spcFirstLastPara="1" wrap="square" lIns="91425" tIns="45700" rIns="91425" bIns="45700" anchor="t" anchorCtr="0">
            <a:normAutofit/>
          </a:bodyPr>
          <a:lstStyle>
            <a:lvl1pPr marL="457200" lvl="0" indent="-342900" algn="l" rtl="0">
              <a:spcBef>
                <a:spcPts val="1000"/>
              </a:spcBef>
              <a:spcAft>
                <a:spcPts val="0"/>
              </a:spcAft>
              <a:buSzPts val="1800"/>
              <a:buChar char="🠶"/>
              <a:defRPr/>
            </a:lvl1pPr>
            <a:lvl2pPr marL="914400" lvl="1" indent="-342900" algn="l" rtl="0">
              <a:spcBef>
                <a:spcPts val="1000"/>
              </a:spcBef>
              <a:spcAft>
                <a:spcPts val="0"/>
              </a:spcAft>
              <a:buSzPts val="1800"/>
              <a:buChar char="🠶"/>
              <a:defRPr/>
            </a:lvl2pPr>
            <a:lvl3pPr marL="1371600" lvl="2" indent="-342900" algn="l" rtl="0">
              <a:spcBef>
                <a:spcPts val="1000"/>
              </a:spcBef>
              <a:spcAft>
                <a:spcPts val="0"/>
              </a:spcAft>
              <a:buSzPts val="1800"/>
              <a:buChar char="🠶"/>
              <a:defRPr/>
            </a:lvl3pPr>
            <a:lvl4pPr marL="1828800" lvl="3" indent="-342900" algn="l" rtl="0">
              <a:spcBef>
                <a:spcPts val="1000"/>
              </a:spcBef>
              <a:spcAft>
                <a:spcPts val="0"/>
              </a:spcAft>
              <a:buSzPts val="1800"/>
              <a:buChar char="🠶"/>
              <a:defRPr/>
            </a:lvl4pPr>
            <a:lvl5pPr marL="2286000" lvl="4" indent="-342900" algn="l" rtl="0">
              <a:spcBef>
                <a:spcPts val="1000"/>
              </a:spcBef>
              <a:spcAft>
                <a:spcPts val="0"/>
              </a:spcAft>
              <a:buSzPts val="1800"/>
              <a:buChar char="🠶"/>
              <a:defRPr/>
            </a:lvl5pPr>
            <a:lvl6pPr marL="2743200" lvl="5" indent="-342900" algn="l" rtl="0">
              <a:spcBef>
                <a:spcPts val="1000"/>
              </a:spcBef>
              <a:spcAft>
                <a:spcPts val="0"/>
              </a:spcAft>
              <a:buSzPts val="1800"/>
              <a:buChar char="🠶"/>
              <a:defRPr/>
            </a:lvl6pPr>
            <a:lvl7pPr marL="3200400" lvl="6" indent="-342900" algn="l" rtl="0">
              <a:spcBef>
                <a:spcPts val="1000"/>
              </a:spcBef>
              <a:spcAft>
                <a:spcPts val="0"/>
              </a:spcAft>
              <a:buSzPts val="1800"/>
              <a:buChar char="🠶"/>
              <a:defRPr/>
            </a:lvl7pPr>
            <a:lvl8pPr marL="3657600" lvl="7" indent="-342900" algn="l" rtl="0">
              <a:spcBef>
                <a:spcPts val="1000"/>
              </a:spcBef>
              <a:spcAft>
                <a:spcPts val="0"/>
              </a:spcAft>
              <a:buSzPts val="1800"/>
              <a:buChar char="🠶"/>
              <a:defRPr/>
            </a:lvl8pPr>
            <a:lvl9pPr marL="4114800" lvl="8" indent="-342900" algn="l" rtl="0">
              <a:spcBef>
                <a:spcPts val="1000"/>
              </a:spcBef>
              <a:spcAft>
                <a:spcPts val="0"/>
              </a:spcAft>
              <a:buSzPts val="1800"/>
              <a:buChar char="🠶"/>
              <a:defRPr/>
            </a:lvl9pPr>
          </a:lstStyle>
          <a:p>
            <a:endParaRPr/>
          </a:p>
        </p:txBody>
      </p:sp>
      <p:sp>
        <p:nvSpPr>
          <p:cNvPr id="71" name="Google Shape;71;p6"/>
          <p:cNvSpPr txBox="1">
            <a:spLocks noGrp="1"/>
          </p:cNvSpPr>
          <p:nvPr>
            <p:ph type="body" idx="3"/>
          </p:nvPr>
        </p:nvSpPr>
        <p:spPr>
          <a:xfrm>
            <a:off x="7506629" y="1969475"/>
            <a:ext cx="3999000" cy="576300"/>
          </a:xfrm>
          <a:prstGeom prst="rect">
            <a:avLst/>
          </a:prstGeom>
          <a:noFill/>
          <a:ln>
            <a:noFill/>
          </a:ln>
        </p:spPr>
        <p:txBody>
          <a:bodyPr spcFirstLastPara="1" wrap="square" lIns="91425" tIns="45700" rIns="91425" bIns="45700" anchor="b" anchorCtr="0">
            <a:noAutofit/>
          </a:bodyPr>
          <a:lstStyle>
            <a:lvl1pPr marL="457200" lvl="0" indent="-228600" algn="l" rtl="0">
              <a:spcBef>
                <a:spcPts val="1000"/>
              </a:spcBef>
              <a:spcAft>
                <a:spcPts val="0"/>
              </a:spcAft>
              <a:buSzPts val="2400"/>
              <a:buNone/>
              <a:defRPr sz="2400" b="0"/>
            </a:lvl1pPr>
            <a:lvl2pPr marL="914400" lvl="1" indent="-228600" algn="l" rtl="0">
              <a:spcBef>
                <a:spcPts val="1000"/>
              </a:spcBef>
              <a:spcAft>
                <a:spcPts val="0"/>
              </a:spcAft>
              <a:buSzPts val="2000"/>
              <a:buNone/>
              <a:defRPr sz="2000" b="1"/>
            </a:lvl2pPr>
            <a:lvl3pPr marL="1371600" lvl="2" indent="-228600" algn="l" rtl="0">
              <a:spcBef>
                <a:spcPts val="1000"/>
              </a:spcBef>
              <a:spcAft>
                <a:spcPts val="0"/>
              </a:spcAft>
              <a:buSzPts val="1800"/>
              <a:buNone/>
              <a:defRPr sz="1800" b="1"/>
            </a:lvl3pPr>
            <a:lvl4pPr marL="1828800" lvl="3" indent="-228600" algn="l" rtl="0">
              <a:spcBef>
                <a:spcPts val="1000"/>
              </a:spcBef>
              <a:spcAft>
                <a:spcPts val="0"/>
              </a:spcAft>
              <a:buSzPts val="1600"/>
              <a:buNone/>
              <a:defRPr sz="1600" b="1"/>
            </a:lvl4pPr>
            <a:lvl5pPr marL="2286000" lvl="4" indent="-228600" algn="l" rtl="0">
              <a:spcBef>
                <a:spcPts val="1000"/>
              </a:spcBef>
              <a:spcAft>
                <a:spcPts val="0"/>
              </a:spcAft>
              <a:buSzPts val="1600"/>
              <a:buNone/>
              <a:defRPr sz="1600" b="1"/>
            </a:lvl5pPr>
            <a:lvl6pPr marL="2743200" lvl="5" indent="-228600" algn="l" rtl="0">
              <a:spcBef>
                <a:spcPts val="1000"/>
              </a:spcBef>
              <a:spcAft>
                <a:spcPts val="0"/>
              </a:spcAft>
              <a:buSzPts val="1600"/>
              <a:buNone/>
              <a:defRPr sz="1600" b="1"/>
            </a:lvl6pPr>
            <a:lvl7pPr marL="3200400" lvl="6" indent="-228600" algn="l" rtl="0">
              <a:spcBef>
                <a:spcPts val="1000"/>
              </a:spcBef>
              <a:spcAft>
                <a:spcPts val="0"/>
              </a:spcAft>
              <a:buSzPts val="1600"/>
              <a:buNone/>
              <a:defRPr sz="1600" b="1"/>
            </a:lvl7pPr>
            <a:lvl8pPr marL="3657600" lvl="7" indent="-228600" algn="l" rtl="0">
              <a:spcBef>
                <a:spcPts val="1000"/>
              </a:spcBef>
              <a:spcAft>
                <a:spcPts val="0"/>
              </a:spcAft>
              <a:buSzPts val="1600"/>
              <a:buNone/>
              <a:defRPr sz="1600" b="1"/>
            </a:lvl8pPr>
            <a:lvl9pPr marL="4114800" lvl="8" indent="-228600" algn="l" rtl="0">
              <a:spcBef>
                <a:spcPts val="1000"/>
              </a:spcBef>
              <a:spcAft>
                <a:spcPts val="0"/>
              </a:spcAft>
              <a:buSzPts val="1600"/>
              <a:buNone/>
              <a:defRPr sz="1600" b="1"/>
            </a:lvl9pPr>
          </a:lstStyle>
          <a:p>
            <a:endParaRPr/>
          </a:p>
        </p:txBody>
      </p:sp>
      <p:sp>
        <p:nvSpPr>
          <p:cNvPr id="72" name="Google Shape;72;p6"/>
          <p:cNvSpPr txBox="1">
            <a:spLocks noGrp="1"/>
          </p:cNvSpPr>
          <p:nvPr>
            <p:ph type="body" idx="4"/>
          </p:nvPr>
        </p:nvSpPr>
        <p:spPr>
          <a:xfrm>
            <a:off x="7166957" y="2545738"/>
            <a:ext cx="4338600" cy="3354000"/>
          </a:xfrm>
          <a:prstGeom prst="rect">
            <a:avLst/>
          </a:prstGeom>
          <a:noFill/>
          <a:ln>
            <a:noFill/>
          </a:ln>
        </p:spPr>
        <p:txBody>
          <a:bodyPr spcFirstLastPara="1" wrap="square" lIns="91425" tIns="45700" rIns="91425" bIns="45700" anchor="t" anchorCtr="0">
            <a:normAutofit/>
          </a:bodyPr>
          <a:lstStyle>
            <a:lvl1pPr marL="457200" lvl="0" indent="-342900" algn="l" rtl="0">
              <a:spcBef>
                <a:spcPts val="1000"/>
              </a:spcBef>
              <a:spcAft>
                <a:spcPts val="0"/>
              </a:spcAft>
              <a:buSzPts val="1800"/>
              <a:buChar char="🠶"/>
              <a:defRPr/>
            </a:lvl1pPr>
            <a:lvl2pPr marL="914400" lvl="1" indent="-342900" algn="l" rtl="0">
              <a:spcBef>
                <a:spcPts val="1000"/>
              </a:spcBef>
              <a:spcAft>
                <a:spcPts val="0"/>
              </a:spcAft>
              <a:buSzPts val="1800"/>
              <a:buChar char="🠶"/>
              <a:defRPr/>
            </a:lvl2pPr>
            <a:lvl3pPr marL="1371600" lvl="2" indent="-342900" algn="l" rtl="0">
              <a:spcBef>
                <a:spcPts val="1000"/>
              </a:spcBef>
              <a:spcAft>
                <a:spcPts val="0"/>
              </a:spcAft>
              <a:buSzPts val="1800"/>
              <a:buChar char="🠶"/>
              <a:defRPr/>
            </a:lvl3pPr>
            <a:lvl4pPr marL="1828800" lvl="3" indent="-342900" algn="l" rtl="0">
              <a:spcBef>
                <a:spcPts val="1000"/>
              </a:spcBef>
              <a:spcAft>
                <a:spcPts val="0"/>
              </a:spcAft>
              <a:buSzPts val="1800"/>
              <a:buChar char="🠶"/>
              <a:defRPr/>
            </a:lvl4pPr>
            <a:lvl5pPr marL="2286000" lvl="4" indent="-342900" algn="l" rtl="0">
              <a:spcBef>
                <a:spcPts val="1000"/>
              </a:spcBef>
              <a:spcAft>
                <a:spcPts val="0"/>
              </a:spcAft>
              <a:buSzPts val="1800"/>
              <a:buChar char="🠶"/>
              <a:defRPr/>
            </a:lvl5pPr>
            <a:lvl6pPr marL="2743200" lvl="5" indent="-342900" algn="l" rtl="0">
              <a:spcBef>
                <a:spcPts val="1000"/>
              </a:spcBef>
              <a:spcAft>
                <a:spcPts val="0"/>
              </a:spcAft>
              <a:buSzPts val="1800"/>
              <a:buChar char="🠶"/>
              <a:defRPr/>
            </a:lvl6pPr>
            <a:lvl7pPr marL="3200400" lvl="6" indent="-342900" algn="l" rtl="0">
              <a:spcBef>
                <a:spcPts val="1000"/>
              </a:spcBef>
              <a:spcAft>
                <a:spcPts val="0"/>
              </a:spcAft>
              <a:buSzPts val="1800"/>
              <a:buChar char="🠶"/>
              <a:defRPr/>
            </a:lvl7pPr>
            <a:lvl8pPr marL="3657600" lvl="7" indent="-342900" algn="l" rtl="0">
              <a:spcBef>
                <a:spcPts val="1000"/>
              </a:spcBef>
              <a:spcAft>
                <a:spcPts val="0"/>
              </a:spcAft>
              <a:buSzPts val="1800"/>
              <a:buChar char="🠶"/>
              <a:defRPr/>
            </a:lvl8pPr>
            <a:lvl9pPr marL="4114800" lvl="8" indent="-342900" algn="l" rtl="0">
              <a:spcBef>
                <a:spcPts val="1000"/>
              </a:spcBef>
              <a:spcAft>
                <a:spcPts val="0"/>
              </a:spcAft>
              <a:buSzPts val="1800"/>
              <a:buChar char="🠶"/>
              <a:defRPr/>
            </a:lvl9pPr>
          </a:lstStyle>
          <a:p>
            <a:endParaRPr/>
          </a:p>
        </p:txBody>
      </p:sp>
      <p:sp>
        <p:nvSpPr>
          <p:cNvPr id="73" name="Google Shape;73;p6"/>
          <p:cNvSpPr txBox="1">
            <a:spLocks noGrp="1"/>
          </p:cNvSpPr>
          <p:nvPr>
            <p:ph type="dt" idx="10"/>
          </p:nvPr>
        </p:nvSpPr>
        <p:spPr>
          <a:xfrm>
            <a:off x="10361612" y="6130437"/>
            <a:ext cx="1146300" cy="3705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4" name="Google Shape;74;p6"/>
          <p:cNvSpPr txBox="1">
            <a:spLocks noGrp="1"/>
          </p:cNvSpPr>
          <p:nvPr>
            <p:ph type="ftr" idx="11"/>
          </p:nvPr>
        </p:nvSpPr>
        <p:spPr>
          <a:xfrm>
            <a:off x="2589212" y="6135808"/>
            <a:ext cx="76200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5" name="Google Shape;75;p6"/>
          <p:cNvSpPr/>
          <p:nvPr/>
        </p:nvSpPr>
        <p:spPr>
          <a:xfrm rot="10800000" flipH="1">
            <a:off x="-4189" y="714372"/>
            <a:ext cx="1588529" cy="507300"/>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6"/>
          <p:cNvSpPr txBox="1">
            <a:spLocks noGrp="1"/>
          </p:cNvSpPr>
          <p:nvPr>
            <p:ph type="sldNum" idx="12"/>
          </p:nvPr>
        </p:nvSpPr>
        <p:spPr>
          <a:xfrm>
            <a:off x="531812" y="787782"/>
            <a:ext cx="7797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7"/>
        <p:cNvGrpSpPr/>
        <p:nvPr/>
      </p:nvGrpSpPr>
      <p:grpSpPr>
        <a:xfrm>
          <a:off x="0" y="0"/>
          <a:ext cx="0" cy="0"/>
          <a:chOff x="0" y="0"/>
          <a:chExt cx="0" cy="0"/>
        </a:xfrm>
      </p:grpSpPr>
      <p:sp>
        <p:nvSpPr>
          <p:cNvPr id="78" name="Google Shape;78;p7"/>
          <p:cNvSpPr txBox="1">
            <a:spLocks noGrp="1"/>
          </p:cNvSpPr>
          <p:nvPr>
            <p:ph type="title"/>
          </p:nvPr>
        </p:nvSpPr>
        <p:spPr>
          <a:xfrm>
            <a:off x="2592924" y="624110"/>
            <a:ext cx="8911800" cy="1281000"/>
          </a:xfrm>
          <a:prstGeom prst="rect">
            <a:avLst/>
          </a:prstGeom>
          <a:noFill/>
          <a:ln>
            <a:noFill/>
          </a:ln>
        </p:spPr>
        <p:txBody>
          <a:bodyPr spcFirstLastPara="1" wrap="square" lIns="91425" tIns="45700" rIns="91425" bIns="45700" anchor="t" anchorCtr="0">
            <a:normAutofit/>
          </a:bodyPr>
          <a:lstStyle>
            <a:lvl1pPr lvl="0" algn="l" rtl="0">
              <a:spcBef>
                <a:spcPts val="0"/>
              </a:spcBef>
              <a:spcAft>
                <a:spcPts val="0"/>
              </a:spcAft>
              <a:buClr>
                <a:srgbClr val="168DBA"/>
              </a:buClr>
              <a:buSzPts val="18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9" name="Google Shape;79;p7"/>
          <p:cNvSpPr txBox="1">
            <a:spLocks noGrp="1"/>
          </p:cNvSpPr>
          <p:nvPr>
            <p:ph type="dt" idx="10"/>
          </p:nvPr>
        </p:nvSpPr>
        <p:spPr>
          <a:xfrm>
            <a:off x="10361612" y="6130437"/>
            <a:ext cx="1146300" cy="3705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0" name="Google Shape;80;p7"/>
          <p:cNvSpPr txBox="1">
            <a:spLocks noGrp="1"/>
          </p:cNvSpPr>
          <p:nvPr>
            <p:ph type="ftr" idx="11"/>
          </p:nvPr>
        </p:nvSpPr>
        <p:spPr>
          <a:xfrm>
            <a:off x="2589212" y="6135808"/>
            <a:ext cx="76200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1" name="Google Shape;81;p7"/>
          <p:cNvSpPr/>
          <p:nvPr/>
        </p:nvSpPr>
        <p:spPr>
          <a:xfrm rot="10800000" flipH="1">
            <a:off x="-4189" y="714372"/>
            <a:ext cx="1588529" cy="507300"/>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7"/>
          <p:cNvSpPr txBox="1">
            <a:spLocks noGrp="1"/>
          </p:cNvSpPr>
          <p:nvPr>
            <p:ph type="sldNum" idx="12"/>
          </p:nvPr>
        </p:nvSpPr>
        <p:spPr>
          <a:xfrm>
            <a:off x="531812" y="787782"/>
            <a:ext cx="7797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3"/>
        <p:cNvGrpSpPr/>
        <p:nvPr/>
      </p:nvGrpSpPr>
      <p:grpSpPr>
        <a:xfrm>
          <a:off x="0" y="0"/>
          <a:ext cx="0" cy="0"/>
          <a:chOff x="0" y="0"/>
          <a:chExt cx="0" cy="0"/>
        </a:xfrm>
      </p:grpSpPr>
      <p:sp>
        <p:nvSpPr>
          <p:cNvPr id="84" name="Google Shape;84;p8"/>
          <p:cNvSpPr txBox="1">
            <a:spLocks noGrp="1"/>
          </p:cNvSpPr>
          <p:nvPr>
            <p:ph type="dt" idx="10"/>
          </p:nvPr>
        </p:nvSpPr>
        <p:spPr>
          <a:xfrm>
            <a:off x="10361612" y="6130437"/>
            <a:ext cx="1146300" cy="3705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5" name="Google Shape;85;p8"/>
          <p:cNvSpPr txBox="1">
            <a:spLocks noGrp="1"/>
          </p:cNvSpPr>
          <p:nvPr>
            <p:ph type="ftr" idx="11"/>
          </p:nvPr>
        </p:nvSpPr>
        <p:spPr>
          <a:xfrm>
            <a:off x="2589212" y="6135808"/>
            <a:ext cx="76200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6" name="Google Shape;86;p8"/>
          <p:cNvSpPr/>
          <p:nvPr/>
        </p:nvSpPr>
        <p:spPr>
          <a:xfrm rot="10800000" flipH="1">
            <a:off x="-4189" y="714372"/>
            <a:ext cx="1588529" cy="507300"/>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txBox="1">
            <a:spLocks noGrp="1"/>
          </p:cNvSpPr>
          <p:nvPr>
            <p:ph type="sldNum" idx="12"/>
          </p:nvPr>
        </p:nvSpPr>
        <p:spPr>
          <a:xfrm>
            <a:off x="531812" y="787782"/>
            <a:ext cx="7797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88"/>
        <p:cNvGrpSpPr/>
        <p:nvPr/>
      </p:nvGrpSpPr>
      <p:grpSpPr>
        <a:xfrm>
          <a:off x="0" y="0"/>
          <a:ext cx="0" cy="0"/>
          <a:chOff x="0" y="0"/>
          <a:chExt cx="0" cy="0"/>
        </a:xfrm>
      </p:grpSpPr>
      <p:sp>
        <p:nvSpPr>
          <p:cNvPr id="89" name="Google Shape;89;p9"/>
          <p:cNvSpPr txBox="1">
            <a:spLocks noGrp="1"/>
          </p:cNvSpPr>
          <p:nvPr>
            <p:ph type="title"/>
          </p:nvPr>
        </p:nvSpPr>
        <p:spPr>
          <a:xfrm>
            <a:off x="2589212" y="446088"/>
            <a:ext cx="3505200" cy="976200"/>
          </a:xfrm>
          <a:prstGeom prst="rect">
            <a:avLst/>
          </a:prstGeom>
          <a:noFill/>
          <a:ln>
            <a:noFill/>
          </a:ln>
        </p:spPr>
        <p:txBody>
          <a:bodyPr spcFirstLastPara="1" wrap="square" lIns="91425" tIns="45700" rIns="91425" bIns="45700" anchor="b" anchorCtr="0">
            <a:normAutofit/>
          </a:bodyPr>
          <a:lstStyle>
            <a:lvl1pPr lvl="0" algn="l" rtl="0">
              <a:spcBef>
                <a:spcPts val="0"/>
              </a:spcBef>
              <a:spcAft>
                <a:spcPts val="0"/>
              </a:spcAft>
              <a:buClr>
                <a:srgbClr val="168DBA"/>
              </a:buClr>
              <a:buSzPts val="2000"/>
              <a:buFont typeface="Century Gothic"/>
              <a:buNone/>
              <a:defRPr sz="2000" b="0"/>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0" name="Google Shape;90;p9"/>
          <p:cNvSpPr txBox="1">
            <a:spLocks noGrp="1"/>
          </p:cNvSpPr>
          <p:nvPr>
            <p:ph type="body" idx="1"/>
          </p:nvPr>
        </p:nvSpPr>
        <p:spPr>
          <a:xfrm>
            <a:off x="6323012" y="446088"/>
            <a:ext cx="5181600" cy="5415000"/>
          </a:xfrm>
          <a:prstGeom prst="rect">
            <a:avLst/>
          </a:prstGeom>
          <a:noFill/>
          <a:ln>
            <a:noFill/>
          </a:ln>
        </p:spPr>
        <p:txBody>
          <a:bodyPr spcFirstLastPara="1" wrap="square" lIns="91425" tIns="45700" rIns="91425" bIns="45700" anchor="ctr" anchorCtr="0">
            <a:normAutofit/>
          </a:bodyPr>
          <a:lstStyle>
            <a:lvl1pPr marL="457200" lvl="0" indent="-342900" algn="l" rtl="0">
              <a:spcBef>
                <a:spcPts val="1000"/>
              </a:spcBef>
              <a:spcAft>
                <a:spcPts val="0"/>
              </a:spcAft>
              <a:buSzPts val="1800"/>
              <a:buChar char="🠶"/>
              <a:defRPr/>
            </a:lvl1pPr>
            <a:lvl2pPr marL="914400" lvl="1" indent="-342900" algn="l" rtl="0">
              <a:spcBef>
                <a:spcPts val="1000"/>
              </a:spcBef>
              <a:spcAft>
                <a:spcPts val="0"/>
              </a:spcAft>
              <a:buSzPts val="1800"/>
              <a:buChar char="🠶"/>
              <a:defRPr/>
            </a:lvl2pPr>
            <a:lvl3pPr marL="1371600" lvl="2" indent="-342900" algn="l" rtl="0">
              <a:spcBef>
                <a:spcPts val="1000"/>
              </a:spcBef>
              <a:spcAft>
                <a:spcPts val="0"/>
              </a:spcAft>
              <a:buSzPts val="1800"/>
              <a:buChar char="🠶"/>
              <a:defRPr/>
            </a:lvl3pPr>
            <a:lvl4pPr marL="1828800" lvl="3" indent="-342900" algn="l" rtl="0">
              <a:spcBef>
                <a:spcPts val="1000"/>
              </a:spcBef>
              <a:spcAft>
                <a:spcPts val="0"/>
              </a:spcAft>
              <a:buSzPts val="1800"/>
              <a:buChar char="🠶"/>
              <a:defRPr/>
            </a:lvl4pPr>
            <a:lvl5pPr marL="2286000" lvl="4" indent="-342900" algn="l" rtl="0">
              <a:spcBef>
                <a:spcPts val="1000"/>
              </a:spcBef>
              <a:spcAft>
                <a:spcPts val="0"/>
              </a:spcAft>
              <a:buSzPts val="1800"/>
              <a:buChar char="🠶"/>
              <a:defRPr/>
            </a:lvl5pPr>
            <a:lvl6pPr marL="2743200" lvl="5" indent="-342900" algn="l" rtl="0">
              <a:spcBef>
                <a:spcPts val="1000"/>
              </a:spcBef>
              <a:spcAft>
                <a:spcPts val="0"/>
              </a:spcAft>
              <a:buSzPts val="1800"/>
              <a:buChar char="🠶"/>
              <a:defRPr/>
            </a:lvl6pPr>
            <a:lvl7pPr marL="3200400" lvl="6" indent="-342900" algn="l" rtl="0">
              <a:spcBef>
                <a:spcPts val="1000"/>
              </a:spcBef>
              <a:spcAft>
                <a:spcPts val="0"/>
              </a:spcAft>
              <a:buSzPts val="1800"/>
              <a:buChar char="🠶"/>
              <a:defRPr/>
            </a:lvl7pPr>
            <a:lvl8pPr marL="3657600" lvl="7" indent="-342900" algn="l" rtl="0">
              <a:spcBef>
                <a:spcPts val="1000"/>
              </a:spcBef>
              <a:spcAft>
                <a:spcPts val="0"/>
              </a:spcAft>
              <a:buSzPts val="1800"/>
              <a:buChar char="🠶"/>
              <a:defRPr/>
            </a:lvl8pPr>
            <a:lvl9pPr marL="4114800" lvl="8" indent="-342900" algn="l" rtl="0">
              <a:spcBef>
                <a:spcPts val="1000"/>
              </a:spcBef>
              <a:spcAft>
                <a:spcPts val="0"/>
              </a:spcAft>
              <a:buSzPts val="1800"/>
              <a:buChar char="🠶"/>
              <a:defRPr/>
            </a:lvl9pPr>
          </a:lstStyle>
          <a:p>
            <a:endParaRPr/>
          </a:p>
        </p:txBody>
      </p:sp>
      <p:sp>
        <p:nvSpPr>
          <p:cNvPr id="91" name="Google Shape;91;p9"/>
          <p:cNvSpPr txBox="1">
            <a:spLocks noGrp="1"/>
          </p:cNvSpPr>
          <p:nvPr>
            <p:ph type="body" idx="2"/>
          </p:nvPr>
        </p:nvSpPr>
        <p:spPr>
          <a:xfrm>
            <a:off x="2589212" y="1598613"/>
            <a:ext cx="3505200" cy="4262400"/>
          </a:xfrm>
          <a:prstGeom prst="rect">
            <a:avLst/>
          </a:prstGeom>
          <a:noFill/>
          <a:ln>
            <a:noFill/>
          </a:ln>
        </p:spPr>
        <p:txBody>
          <a:bodyPr spcFirstLastPara="1" wrap="square" lIns="91425" tIns="45700" rIns="91425" bIns="45700" anchor="t" anchorCtr="0">
            <a:normAutofit/>
          </a:bodyPr>
          <a:lstStyle>
            <a:lvl1pPr marL="457200" lvl="0" indent="-228600" algn="l" rtl="0">
              <a:spcBef>
                <a:spcPts val="1000"/>
              </a:spcBef>
              <a:spcAft>
                <a:spcPts val="0"/>
              </a:spcAft>
              <a:buSzPts val="1400"/>
              <a:buNone/>
              <a:defRPr sz="1400"/>
            </a:lvl1pPr>
            <a:lvl2pPr marL="914400" lvl="1" indent="-228600" algn="l" rtl="0">
              <a:spcBef>
                <a:spcPts val="1000"/>
              </a:spcBef>
              <a:spcAft>
                <a:spcPts val="0"/>
              </a:spcAft>
              <a:buSzPts val="1200"/>
              <a:buNone/>
              <a:defRPr sz="1200"/>
            </a:lvl2pPr>
            <a:lvl3pPr marL="1371600" lvl="2" indent="-228600" algn="l" rtl="0">
              <a:spcBef>
                <a:spcPts val="1000"/>
              </a:spcBef>
              <a:spcAft>
                <a:spcPts val="0"/>
              </a:spcAft>
              <a:buSzPts val="1000"/>
              <a:buNone/>
              <a:defRPr sz="1000"/>
            </a:lvl3pPr>
            <a:lvl4pPr marL="1828800" lvl="3" indent="-228600" algn="l" rtl="0">
              <a:spcBef>
                <a:spcPts val="1000"/>
              </a:spcBef>
              <a:spcAft>
                <a:spcPts val="0"/>
              </a:spcAft>
              <a:buSzPts val="900"/>
              <a:buNone/>
              <a:defRPr sz="900"/>
            </a:lvl4pPr>
            <a:lvl5pPr marL="2286000" lvl="4" indent="-228600" algn="l" rtl="0">
              <a:spcBef>
                <a:spcPts val="1000"/>
              </a:spcBef>
              <a:spcAft>
                <a:spcPts val="0"/>
              </a:spcAft>
              <a:buSzPts val="900"/>
              <a:buNone/>
              <a:defRPr sz="900"/>
            </a:lvl5pPr>
            <a:lvl6pPr marL="2743200" lvl="5" indent="-228600" algn="l" rtl="0">
              <a:spcBef>
                <a:spcPts val="1000"/>
              </a:spcBef>
              <a:spcAft>
                <a:spcPts val="0"/>
              </a:spcAft>
              <a:buSzPts val="900"/>
              <a:buNone/>
              <a:defRPr sz="900"/>
            </a:lvl6pPr>
            <a:lvl7pPr marL="3200400" lvl="6" indent="-228600" algn="l" rtl="0">
              <a:spcBef>
                <a:spcPts val="1000"/>
              </a:spcBef>
              <a:spcAft>
                <a:spcPts val="0"/>
              </a:spcAft>
              <a:buSzPts val="900"/>
              <a:buNone/>
              <a:defRPr sz="900"/>
            </a:lvl7pPr>
            <a:lvl8pPr marL="3657600" lvl="7" indent="-228600" algn="l" rtl="0">
              <a:spcBef>
                <a:spcPts val="1000"/>
              </a:spcBef>
              <a:spcAft>
                <a:spcPts val="0"/>
              </a:spcAft>
              <a:buSzPts val="900"/>
              <a:buNone/>
              <a:defRPr sz="900"/>
            </a:lvl8pPr>
            <a:lvl9pPr marL="4114800" lvl="8" indent="-228600" algn="l" rtl="0">
              <a:spcBef>
                <a:spcPts val="1000"/>
              </a:spcBef>
              <a:spcAft>
                <a:spcPts val="0"/>
              </a:spcAft>
              <a:buSzPts val="900"/>
              <a:buNone/>
              <a:defRPr sz="900"/>
            </a:lvl9pPr>
          </a:lstStyle>
          <a:p>
            <a:endParaRPr/>
          </a:p>
        </p:txBody>
      </p:sp>
      <p:sp>
        <p:nvSpPr>
          <p:cNvPr id="92" name="Google Shape;92;p9"/>
          <p:cNvSpPr txBox="1">
            <a:spLocks noGrp="1"/>
          </p:cNvSpPr>
          <p:nvPr>
            <p:ph type="dt" idx="10"/>
          </p:nvPr>
        </p:nvSpPr>
        <p:spPr>
          <a:xfrm>
            <a:off x="10361612" y="6130437"/>
            <a:ext cx="1146300" cy="3705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3" name="Google Shape;93;p9"/>
          <p:cNvSpPr txBox="1">
            <a:spLocks noGrp="1"/>
          </p:cNvSpPr>
          <p:nvPr>
            <p:ph type="ftr" idx="11"/>
          </p:nvPr>
        </p:nvSpPr>
        <p:spPr>
          <a:xfrm>
            <a:off x="2589212" y="6135808"/>
            <a:ext cx="76200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4" name="Google Shape;94;p9"/>
          <p:cNvSpPr/>
          <p:nvPr/>
        </p:nvSpPr>
        <p:spPr>
          <a:xfrm rot="10800000" flipH="1">
            <a:off x="-4189" y="714372"/>
            <a:ext cx="1588529" cy="507300"/>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9"/>
          <p:cNvSpPr txBox="1">
            <a:spLocks noGrp="1"/>
          </p:cNvSpPr>
          <p:nvPr>
            <p:ph type="sldNum" idx="12"/>
          </p:nvPr>
        </p:nvSpPr>
        <p:spPr>
          <a:xfrm>
            <a:off x="531812" y="787782"/>
            <a:ext cx="7797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96"/>
        <p:cNvGrpSpPr/>
        <p:nvPr/>
      </p:nvGrpSpPr>
      <p:grpSpPr>
        <a:xfrm>
          <a:off x="0" y="0"/>
          <a:ext cx="0" cy="0"/>
          <a:chOff x="0" y="0"/>
          <a:chExt cx="0" cy="0"/>
        </a:xfrm>
      </p:grpSpPr>
      <p:sp>
        <p:nvSpPr>
          <p:cNvPr id="97" name="Google Shape;97;p10"/>
          <p:cNvSpPr txBox="1">
            <a:spLocks noGrp="1"/>
          </p:cNvSpPr>
          <p:nvPr>
            <p:ph type="title"/>
          </p:nvPr>
        </p:nvSpPr>
        <p:spPr>
          <a:xfrm>
            <a:off x="2589213" y="4800600"/>
            <a:ext cx="8915400" cy="566700"/>
          </a:xfrm>
          <a:prstGeom prst="rect">
            <a:avLst/>
          </a:prstGeom>
          <a:noFill/>
          <a:ln>
            <a:noFill/>
          </a:ln>
        </p:spPr>
        <p:txBody>
          <a:bodyPr spcFirstLastPara="1" wrap="square" lIns="91425" tIns="45700" rIns="91425" bIns="45700" anchor="b" anchorCtr="0">
            <a:normAutofit/>
          </a:bodyPr>
          <a:lstStyle>
            <a:lvl1pPr lvl="0" algn="l" rtl="0">
              <a:spcBef>
                <a:spcPts val="0"/>
              </a:spcBef>
              <a:spcAft>
                <a:spcPts val="0"/>
              </a:spcAft>
              <a:buClr>
                <a:srgbClr val="168DBA"/>
              </a:buClr>
              <a:buSzPts val="2400"/>
              <a:buFont typeface="Century Gothic"/>
              <a:buNone/>
              <a:defRPr sz="2400" b="0"/>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8" name="Google Shape;98;p10"/>
          <p:cNvSpPr>
            <a:spLocks noGrp="1"/>
          </p:cNvSpPr>
          <p:nvPr>
            <p:ph type="pic" idx="2"/>
          </p:nvPr>
        </p:nvSpPr>
        <p:spPr>
          <a:xfrm>
            <a:off x="2589212" y="634965"/>
            <a:ext cx="8915400" cy="3855000"/>
          </a:xfrm>
          <a:prstGeom prst="rect">
            <a:avLst/>
          </a:prstGeom>
          <a:noFill/>
          <a:ln>
            <a:noFill/>
          </a:ln>
        </p:spPr>
      </p:sp>
      <p:sp>
        <p:nvSpPr>
          <p:cNvPr id="99" name="Google Shape;99;p10"/>
          <p:cNvSpPr txBox="1">
            <a:spLocks noGrp="1"/>
          </p:cNvSpPr>
          <p:nvPr>
            <p:ph type="body" idx="1"/>
          </p:nvPr>
        </p:nvSpPr>
        <p:spPr>
          <a:xfrm>
            <a:off x="2589213" y="5367338"/>
            <a:ext cx="8915400" cy="493800"/>
          </a:xfrm>
          <a:prstGeom prst="rect">
            <a:avLst/>
          </a:prstGeom>
          <a:noFill/>
          <a:ln>
            <a:noFill/>
          </a:ln>
        </p:spPr>
        <p:txBody>
          <a:bodyPr spcFirstLastPara="1" wrap="square" lIns="91425" tIns="45700" rIns="91425" bIns="45700" anchor="t" anchorCtr="0">
            <a:normAutofit/>
          </a:bodyPr>
          <a:lstStyle>
            <a:lvl1pPr marL="457200" lvl="0" indent="-228600" algn="l" rtl="0">
              <a:spcBef>
                <a:spcPts val="1000"/>
              </a:spcBef>
              <a:spcAft>
                <a:spcPts val="0"/>
              </a:spcAft>
              <a:buSzPts val="1200"/>
              <a:buNone/>
              <a:defRPr sz="1200"/>
            </a:lvl1pPr>
            <a:lvl2pPr marL="914400" lvl="1" indent="-228600" algn="l" rtl="0">
              <a:spcBef>
                <a:spcPts val="1000"/>
              </a:spcBef>
              <a:spcAft>
                <a:spcPts val="0"/>
              </a:spcAft>
              <a:buSzPts val="1200"/>
              <a:buNone/>
              <a:defRPr sz="1200"/>
            </a:lvl2pPr>
            <a:lvl3pPr marL="1371600" lvl="2" indent="-228600" algn="l" rtl="0">
              <a:spcBef>
                <a:spcPts val="1000"/>
              </a:spcBef>
              <a:spcAft>
                <a:spcPts val="0"/>
              </a:spcAft>
              <a:buSzPts val="1000"/>
              <a:buNone/>
              <a:defRPr sz="1000"/>
            </a:lvl3pPr>
            <a:lvl4pPr marL="1828800" lvl="3" indent="-228600" algn="l" rtl="0">
              <a:spcBef>
                <a:spcPts val="1000"/>
              </a:spcBef>
              <a:spcAft>
                <a:spcPts val="0"/>
              </a:spcAft>
              <a:buSzPts val="900"/>
              <a:buNone/>
              <a:defRPr sz="900"/>
            </a:lvl4pPr>
            <a:lvl5pPr marL="2286000" lvl="4" indent="-228600" algn="l" rtl="0">
              <a:spcBef>
                <a:spcPts val="1000"/>
              </a:spcBef>
              <a:spcAft>
                <a:spcPts val="0"/>
              </a:spcAft>
              <a:buSzPts val="900"/>
              <a:buNone/>
              <a:defRPr sz="900"/>
            </a:lvl5pPr>
            <a:lvl6pPr marL="2743200" lvl="5" indent="-228600" algn="l" rtl="0">
              <a:spcBef>
                <a:spcPts val="1000"/>
              </a:spcBef>
              <a:spcAft>
                <a:spcPts val="0"/>
              </a:spcAft>
              <a:buSzPts val="900"/>
              <a:buNone/>
              <a:defRPr sz="900"/>
            </a:lvl6pPr>
            <a:lvl7pPr marL="3200400" lvl="6" indent="-228600" algn="l" rtl="0">
              <a:spcBef>
                <a:spcPts val="1000"/>
              </a:spcBef>
              <a:spcAft>
                <a:spcPts val="0"/>
              </a:spcAft>
              <a:buSzPts val="900"/>
              <a:buNone/>
              <a:defRPr sz="900"/>
            </a:lvl7pPr>
            <a:lvl8pPr marL="3657600" lvl="7" indent="-228600" algn="l" rtl="0">
              <a:spcBef>
                <a:spcPts val="1000"/>
              </a:spcBef>
              <a:spcAft>
                <a:spcPts val="0"/>
              </a:spcAft>
              <a:buSzPts val="900"/>
              <a:buNone/>
              <a:defRPr sz="900"/>
            </a:lvl8pPr>
            <a:lvl9pPr marL="4114800" lvl="8" indent="-228600" algn="l" rtl="0">
              <a:spcBef>
                <a:spcPts val="1000"/>
              </a:spcBef>
              <a:spcAft>
                <a:spcPts val="0"/>
              </a:spcAft>
              <a:buSzPts val="900"/>
              <a:buNone/>
              <a:defRPr sz="900"/>
            </a:lvl9pPr>
          </a:lstStyle>
          <a:p>
            <a:endParaRPr/>
          </a:p>
        </p:txBody>
      </p:sp>
      <p:sp>
        <p:nvSpPr>
          <p:cNvPr id="100" name="Google Shape;100;p10"/>
          <p:cNvSpPr txBox="1">
            <a:spLocks noGrp="1"/>
          </p:cNvSpPr>
          <p:nvPr>
            <p:ph type="dt" idx="10"/>
          </p:nvPr>
        </p:nvSpPr>
        <p:spPr>
          <a:xfrm>
            <a:off x="10361612" y="6130437"/>
            <a:ext cx="1146300" cy="3705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01" name="Google Shape;101;p10"/>
          <p:cNvSpPr txBox="1">
            <a:spLocks noGrp="1"/>
          </p:cNvSpPr>
          <p:nvPr>
            <p:ph type="ftr" idx="11"/>
          </p:nvPr>
        </p:nvSpPr>
        <p:spPr>
          <a:xfrm>
            <a:off x="2589212" y="6135808"/>
            <a:ext cx="76200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02" name="Google Shape;102;p10"/>
          <p:cNvSpPr/>
          <p:nvPr/>
        </p:nvSpPr>
        <p:spPr>
          <a:xfrm rot="10800000" flipH="1">
            <a:off x="-4189" y="4911722"/>
            <a:ext cx="1588529" cy="507300"/>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0"/>
          <p:cNvSpPr txBox="1">
            <a:spLocks noGrp="1"/>
          </p:cNvSpPr>
          <p:nvPr>
            <p:ph type="sldNum" idx="12"/>
          </p:nvPr>
        </p:nvSpPr>
        <p:spPr>
          <a:xfrm>
            <a:off x="531812" y="4983087"/>
            <a:ext cx="7797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C4DCE3"/>
            </a:gs>
          </a:gsLst>
          <a:lin ang="5400012" scaled="0"/>
        </a:gradFill>
        <a:effectLst/>
      </p:bgPr>
    </p:bg>
    <p:spTree>
      <p:nvGrpSpPr>
        <p:cNvPr id="1" name="Shape 5"/>
        <p:cNvGrpSpPr/>
        <p:nvPr/>
      </p:nvGrpSpPr>
      <p:grpSpPr>
        <a:xfrm>
          <a:off x="0" y="0"/>
          <a:ext cx="0" cy="0"/>
          <a:chOff x="0" y="0"/>
          <a:chExt cx="0" cy="0"/>
        </a:xfrm>
      </p:grpSpPr>
      <p:grpSp>
        <p:nvGrpSpPr>
          <p:cNvPr id="6" name="Google Shape;6;p1"/>
          <p:cNvGrpSpPr/>
          <p:nvPr/>
        </p:nvGrpSpPr>
        <p:grpSpPr>
          <a:xfrm>
            <a:off x="-16" y="228598"/>
            <a:ext cx="2851500" cy="6638590"/>
            <a:chOff x="2487613" y="285750"/>
            <a:chExt cx="2428875" cy="5654676"/>
          </a:xfrm>
        </p:grpSpPr>
        <p:sp>
          <p:nvSpPr>
            <p:cNvPr id="7" name="Google Shape;7;p1"/>
            <p:cNvSpPr/>
            <p:nvPr/>
          </p:nvSpPr>
          <p:spPr>
            <a:xfrm>
              <a:off x="2487613" y="2284413"/>
              <a:ext cx="85725" cy="533400"/>
            </a:xfrm>
            <a:custGeom>
              <a:avLst/>
              <a:gdLst/>
              <a:ahLst/>
              <a:cxnLst/>
              <a:rect l="l" t="t" r="r" b="b"/>
              <a:pathLst>
                <a:path w="22" h="136" extrusionOk="0">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p1"/>
            <p:cNvSpPr/>
            <p:nvPr/>
          </p:nvSpPr>
          <p:spPr>
            <a:xfrm>
              <a:off x="2597151" y="2779713"/>
              <a:ext cx="550863" cy="1978025"/>
            </a:xfrm>
            <a:custGeom>
              <a:avLst/>
              <a:gdLst/>
              <a:ahLst/>
              <a:cxnLst/>
              <a:rect l="l" t="t" r="r" b="b"/>
              <a:pathLst>
                <a:path w="140" h="504" extrusionOk="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p1"/>
            <p:cNvSpPr/>
            <p:nvPr/>
          </p:nvSpPr>
          <p:spPr>
            <a:xfrm>
              <a:off x="3175001" y="4730750"/>
              <a:ext cx="519113" cy="1209675"/>
            </a:xfrm>
            <a:custGeom>
              <a:avLst/>
              <a:gdLst/>
              <a:ahLst/>
              <a:cxnLst/>
              <a:rect l="l" t="t" r="r" b="b"/>
              <a:pathLst>
                <a:path w="132" h="308" extrusionOk="0">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1"/>
            <p:cNvSpPr/>
            <p:nvPr/>
          </p:nvSpPr>
          <p:spPr>
            <a:xfrm>
              <a:off x="3305176" y="5630863"/>
              <a:ext cx="146050" cy="309563"/>
            </a:xfrm>
            <a:custGeom>
              <a:avLst/>
              <a:gdLst/>
              <a:ahLst/>
              <a:cxnLst/>
              <a:rect l="l" t="t" r="r" b="b"/>
              <a:pathLst>
                <a:path w="37" h="79" extrusionOk="0">
                  <a:moveTo>
                    <a:pt x="28" y="79"/>
                  </a:moveTo>
                  <a:cubicBezTo>
                    <a:pt x="37" y="79"/>
                    <a:pt x="37" y="79"/>
                    <a:pt x="37" y="79"/>
                  </a:cubicBezTo>
                  <a:cubicBezTo>
                    <a:pt x="24" y="53"/>
                    <a:pt x="12" y="27"/>
                    <a:pt x="0" y="0"/>
                  </a:cubicBezTo>
                  <a:cubicBezTo>
                    <a:pt x="8" y="27"/>
                    <a:pt x="17" y="53"/>
                    <a:pt x="28" y="79"/>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1"/>
            <p:cNvSpPr/>
            <p:nvPr/>
          </p:nvSpPr>
          <p:spPr>
            <a:xfrm>
              <a:off x="2573338" y="2817813"/>
              <a:ext cx="700088" cy="2835274"/>
            </a:xfrm>
            <a:custGeom>
              <a:avLst/>
              <a:gdLst/>
              <a:ahLst/>
              <a:cxnLst/>
              <a:rect l="l" t="t" r="r" b="b"/>
              <a:pathLst>
                <a:path w="178" h="722" extrusionOk="0">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1"/>
            <p:cNvSpPr/>
            <p:nvPr/>
          </p:nvSpPr>
          <p:spPr>
            <a:xfrm>
              <a:off x="2506663" y="285750"/>
              <a:ext cx="90488" cy="2493963"/>
            </a:xfrm>
            <a:custGeom>
              <a:avLst/>
              <a:gdLst/>
              <a:ahLst/>
              <a:cxnLst/>
              <a:rect l="l" t="t" r="r" b="b"/>
              <a:pathLst>
                <a:path w="23" h="635" extrusionOk="0">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1"/>
            <p:cNvSpPr/>
            <p:nvPr/>
          </p:nvSpPr>
          <p:spPr>
            <a:xfrm>
              <a:off x="2554288" y="2598738"/>
              <a:ext cx="66675" cy="420688"/>
            </a:xfrm>
            <a:custGeom>
              <a:avLst/>
              <a:gdLst/>
              <a:ahLst/>
              <a:cxnLst/>
              <a:rect l="l" t="t" r="r" b="b"/>
              <a:pathLst>
                <a:path w="17" h="107" extrusionOk="0">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1"/>
            <p:cNvSpPr/>
            <p:nvPr/>
          </p:nvSpPr>
          <p:spPr>
            <a:xfrm>
              <a:off x="3143251" y="4757738"/>
              <a:ext cx="161925" cy="873125"/>
            </a:xfrm>
            <a:custGeom>
              <a:avLst/>
              <a:gdLst/>
              <a:ahLst/>
              <a:cxnLst/>
              <a:rect l="l" t="t" r="r" b="b"/>
              <a:pathLst>
                <a:path w="41" h="222" extrusionOk="0">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1"/>
            <p:cNvSpPr/>
            <p:nvPr/>
          </p:nvSpPr>
          <p:spPr>
            <a:xfrm>
              <a:off x="3148013" y="1282700"/>
              <a:ext cx="1768475" cy="3448051"/>
            </a:xfrm>
            <a:custGeom>
              <a:avLst/>
              <a:gdLst/>
              <a:ahLst/>
              <a:cxnLst/>
              <a:rect l="l" t="t" r="r" b="b"/>
              <a:pathLst>
                <a:path w="450" h="878" extrusionOk="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
            <p:cNvSpPr/>
            <p:nvPr/>
          </p:nvSpPr>
          <p:spPr>
            <a:xfrm>
              <a:off x="3273426" y="5653088"/>
              <a:ext cx="138113" cy="287338"/>
            </a:xfrm>
            <a:custGeom>
              <a:avLst/>
              <a:gdLst/>
              <a:ahLst/>
              <a:cxnLst/>
              <a:rect l="l" t="t" r="r" b="b"/>
              <a:pathLst>
                <a:path w="35" h="73" extrusionOk="0">
                  <a:moveTo>
                    <a:pt x="0" y="0"/>
                  </a:moveTo>
                  <a:cubicBezTo>
                    <a:pt x="7" y="24"/>
                    <a:pt x="16" y="49"/>
                    <a:pt x="26" y="73"/>
                  </a:cubicBezTo>
                  <a:cubicBezTo>
                    <a:pt x="35" y="73"/>
                    <a:pt x="35" y="73"/>
                    <a:pt x="35" y="73"/>
                  </a:cubicBezTo>
                  <a:cubicBezTo>
                    <a:pt x="23" y="49"/>
                    <a:pt x="11" y="24"/>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1"/>
            <p:cNvSpPr/>
            <p:nvPr/>
          </p:nvSpPr>
          <p:spPr>
            <a:xfrm>
              <a:off x="3143251" y="4656138"/>
              <a:ext cx="31750" cy="188913"/>
            </a:xfrm>
            <a:custGeom>
              <a:avLst/>
              <a:gdLst/>
              <a:ahLst/>
              <a:cxnLst/>
              <a:rect l="l" t="t" r="r" b="b"/>
              <a:pathLst>
                <a:path w="8" h="48" extrusionOk="0">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1"/>
            <p:cNvSpPr/>
            <p:nvPr/>
          </p:nvSpPr>
          <p:spPr>
            <a:xfrm>
              <a:off x="3211513" y="5410200"/>
              <a:ext cx="203200" cy="530225"/>
            </a:xfrm>
            <a:custGeom>
              <a:avLst/>
              <a:gdLst/>
              <a:ahLst/>
              <a:cxnLst/>
              <a:rect l="l" t="t" r="r" b="b"/>
              <a:pathLst>
                <a:path w="52" h="135" extrusionOk="0">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 name="Google Shape;19;p1"/>
          <p:cNvGrpSpPr/>
          <p:nvPr/>
        </p:nvGrpSpPr>
        <p:grpSpPr>
          <a:xfrm>
            <a:off x="27048" y="152"/>
            <a:ext cx="2356623" cy="6852948"/>
            <a:chOff x="6627813" y="195610"/>
            <a:chExt cx="1952625" cy="5678141"/>
          </a:xfrm>
        </p:grpSpPr>
        <p:sp>
          <p:nvSpPr>
            <p:cNvPr id="20" name="Google Shape;20;p1"/>
            <p:cNvSpPr/>
            <p:nvPr/>
          </p:nvSpPr>
          <p:spPr>
            <a:xfrm>
              <a:off x="6627813" y="195610"/>
              <a:ext cx="409575" cy="3646489"/>
            </a:xfrm>
            <a:custGeom>
              <a:avLst/>
              <a:gdLst/>
              <a:ahLst/>
              <a:cxnLst/>
              <a:rect l="l" t="t" r="r" b="b"/>
              <a:pathLst>
                <a:path w="103" h="920" extrusionOk="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1"/>
            <p:cNvSpPr/>
            <p:nvPr/>
          </p:nvSpPr>
          <p:spPr>
            <a:xfrm>
              <a:off x="7061201" y="3771900"/>
              <a:ext cx="350838" cy="1309688"/>
            </a:xfrm>
            <a:custGeom>
              <a:avLst/>
              <a:gdLst/>
              <a:ahLst/>
              <a:cxnLst/>
              <a:rect l="l" t="t" r="r" b="b"/>
              <a:pathLst>
                <a:path w="88" h="330" extrusionOk="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1"/>
            <p:cNvSpPr/>
            <p:nvPr/>
          </p:nvSpPr>
          <p:spPr>
            <a:xfrm>
              <a:off x="7439026" y="5053013"/>
              <a:ext cx="357188" cy="820738"/>
            </a:xfrm>
            <a:custGeom>
              <a:avLst/>
              <a:gdLst/>
              <a:ahLst/>
              <a:cxnLst/>
              <a:rect l="l" t="t" r="r" b="b"/>
              <a:pathLst>
                <a:path w="90" h="207" extrusionOk="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1"/>
            <p:cNvSpPr/>
            <p:nvPr/>
          </p:nvSpPr>
          <p:spPr>
            <a:xfrm>
              <a:off x="7037388" y="3811588"/>
              <a:ext cx="457200" cy="1852614"/>
            </a:xfrm>
            <a:custGeom>
              <a:avLst/>
              <a:gdLst/>
              <a:ahLst/>
              <a:cxnLst/>
              <a:rect l="l" t="t" r="r" b="b"/>
              <a:pathLst>
                <a:path w="115" h="467" extrusionOk="0">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1"/>
            <p:cNvSpPr/>
            <p:nvPr/>
          </p:nvSpPr>
          <p:spPr>
            <a:xfrm>
              <a:off x="6992938" y="1263650"/>
              <a:ext cx="144463" cy="2508250"/>
            </a:xfrm>
            <a:custGeom>
              <a:avLst/>
              <a:gdLst/>
              <a:ahLst/>
              <a:cxnLst/>
              <a:rect l="l" t="t" r="r" b="b"/>
              <a:pathLst>
                <a:path w="36" h="633" extrusionOk="0">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1"/>
            <p:cNvSpPr/>
            <p:nvPr/>
          </p:nvSpPr>
          <p:spPr>
            <a:xfrm>
              <a:off x="7526338" y="5640388"/>
              <a:ext cx="111125" cy="233363"/>
            </a:xfrm>
            <a:custGeom>
              <a:avLst/>
              <a:gdLst/>
              <a:ahLst/>
              <a:cxnLst/>
              <a:rect l="l" t="t" r="r" b="b"/>
              <a:pathLst>
                <a:path w="28" h="59" extrusionOk="0">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1"/>
            <p:cNvSpPr/>
            <p:nvPr/>
          </p:nvSpPr>
          <p:spPr>
            <a:xfrm>
              <a:off x="7021513" y="3598863"/>
              <a:ext cx="68263" cy="423863"/>
            </a:xfrm>
            <a:custGeom>
              <a:avLst/>
              <a:gdLst/>
              <a:ahLst/>
              <a:cxnLst/>
              <a:rect l="l" t="t" r="r" b="b"/>
              <a:pathLst>
                <a:path w="17" h="107" extrusionOk="0">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1"/>
            <p:cNvSpPr/>
            <p:nvPr/>
          </p:nvSpPr>
          <p:spPr>
            <a:xfrm>
              <a:off x="7412038" y="2801938"/>
              <a:ext cx="1168400" cy="2251075"/>
            </a:xfrm>
            <a:custGeom>
              <a:avLst/>
              <a:gdLst/>
              <a:ahLst/>
              <a:cxnLst/>
              <a:rect l="l" t="t" r="r" b="b"/>
              <a:pathLst>
                <a:path w="294" h="568" extrusionOk="0">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1"/>
            <p:cNvSpPr/>
            <p:nvPr/>
          </p:nvSpPr>
          <p:spPr>
            <a:xfrm>
              <a:off x="7494588" y="5664200"/>
              <a:ext cx="100013" cy="209550"/>
            </a:xfrm>
            <a:custGeom>
              <a:avLst/>
              <a:gdLst/>
              <a:ahLst/>
              <a:cxnLst/>
              <a:rect l="l" t="t" r="r" b="b"/>
              <a:pathLst>
                <a:path w="25" h="53" extrusionOk="0">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1"/>
            <p:cNvSpPr/>
            <p:nvPr/>
          </p:nvSpPr>
          <p:spPr>
            <a:xfrm>
              <a:off x="7412038" y="5081588"/>
              <a:ext cx="114300" cy="558800"/>
            </a:xfrm>
            <a:custGeom>
              <a:avLst/>
              <a:gdLst/>
              <a:ahLst/>
              <a:cxnLst/>
              <a:rect l="l" t="t" r="r" b="b"/>
              <a:pathLst>
                <a:path w="29" h="141" extrusionOk="0">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1"/>
            <p:cNvSpPr/>
            <p:nvPr/>
          </p:nvSpPr>
          <p:spPr>
            <a:xfrm>
              <a:off x="7412038" y="4978400"/>
              <a:ext cx="31750" cy="188913"/>
            </a:xfrm>
            <a:custGeom>
              <a:avLst/>
              <a:gdLst/>
              <a:ahLst/>
              <a:cxnLst/>
              <a:rect l="l" t="t" r="r" b="b"/>
              <a:pathLst>
                <a:path w="8" h="48" extrusionOk="0">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1"/>
            <p:cNvSpPr/>
            <p:nvPr/>
          </p:nvSpPr>
          <p:spPr>
            <a:xfrm>
              <a:off x="7439026" y="5434013"/>
              <a:ext cx="174625" cy="439738"/>
            </a:xfrm>
            <a:custGeom>
              <a:avLst/>
              <a:gdLst/>
              <a:ahLst/>
              <a:cxnLst/>
              <a:rect l="l" t="t" r="r" b="b"/>
              <a:pathLst>
                <a:path w="44" h="111" extrusionOk="0">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 name="Google Shape;32;p1"/>
          <p:cNvSpPr/>
          <p:nvPr/>
        </p:nvSpPr>
        <p:spPr>
          <a:xfrm>
            <a:off x="0" y="0"/>
            <a:ext cx="183000" cy="6858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1"/>
          <p:cNvSpPr txBox="1">
            <a:spLocks noGrp="1"/>
          </p:cNvSpPr>
          <p:nvPr>
            <p:ph type="title"/>
          </p:nvPr>
        </p:nvSpPr>
        <p:spPr>
          <a:xfrm>
            <a:off x="2592924" y="624110"/>
            <a:ext cx="8911800" cy="1281000"/>
          </a:xfrm>
          <a:prstGeom prst="rect">
            <a:avLst/>
          </a:prstGeom>
          <a:noFill/>
          <a:ln>
            <a:noFill/>
          </a:ln>
        </p:spPr>
        <p:txBody>
          <a:bodyPr spcFirstLastPara="1" wrap="square" lIns="91425" tIns="45700" rIns="91425" bIns="45700" anchor="t" anchorCtr="0">
            <a:normAutofit/>
          </a:bodyPr>
          <a:lstStyle>
            <a:lvl1pPr marR="0" lvl="0" algn="l" rtl="0">
              <a:spcBef>
                <a:spcPts val="0"/>
              </a:spcBef>
              <a:spcAft>
                <a:spcPts val="0"/>
              </a:spcAft>
              <a:buClr>
                <a:srgbClr val="168DBA"/>
              </a:buClr>
              <a:buSzPts val="3600"/>
              <a:buFont typeface="Century Gothic"/>
              <a:buNone/>
              <a:defRPr sz="3600" b="0" i="0" u="none" strike="noStrike" cap="none">
                <a:solidFill>
                  <a:srgbClr val="168DBA"/>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34" name="Google Shape;34;p1"/>
          <p:cNvSpPr txBox="1">
            <a:spLocks noGrp="1"/>
          </p:cNvSpPr>
          <p:nvPr>
            <p:ph type="body" idx="1"/>
          </p:nvPr>
        </p:nvSpPr>
        <p:spPr>
          <a:xfrm>
            <a:off x="2589212" y="2133600"/>
            <a:ext cx="8915400" cy="3886200"/>
          </a:xfrm>
          <a:prstGeom prst="rect">
            <a:avLst/>
          </a:prstGeom>
          <a:noFill/>
          <a:ln>
            <a:noFill/>
          </a:ln>
        </p:spPr>
        <p:txBody>
          <a:bodyPr spcFirstLastPara="1" wrap="square" lIns="91425" tIns="45700" rIns="91425" bIns="45700" anchor="t" anchorCtr="0">
            <a:normAutofit/>
          </a:bodyPr>
          <a:lstStyle>
            <a:lvl1pPr marL="457200" marR="0" lvl="0" indent="-342900" algn="l" rtl="0">
              <a:spcBef>
                <a:spcPts val="1000"/>
              </a:spcBef>
              <a:spcAft>
                <a:spcPts val="0"/>
              </a:spcAft>
              <a:buClr>
                <a:schemeClr val="accent1"/>
              </a:buClr>
              <a:buSzPts val="1800"/>
              <a:buFont typeface="Noto Sans Symbols"/>
              <a:buChar char="🠶"/>
              <a:defRPr sz="1800" b="0" i="0" u="none" strike="noStrike" cap="none">
                <a:solidFill>
                  <a:srgbClr val="3F3F3F"/>
                </a:solidFill>
                <a:latin typeface="Century Gothic"/>
                <a:ea typeface="Century Gothic"/>
                <a:cs typeface="Century Gothic"/>
                <a:sym typeface="Century Gothic"/>
              </a:defRPr>
            </a:lvl1pPr>
            <a:lvl2pPr marL="914400" marR="0" lvl="1" indent="-330200" algn="l" rtl="0">
              <a:spcBef>
                <a:spcPts val="1000"/>
              </a:spcBef>
              <a:spcAft>
                <a:spcPts val="0"/>
              </a:spcAft>
              <a:buClr>
                <a:schemeClr val="accent1"/>
              </a:buClr>
              <a:buSzPts val="1600"/>
              <a:buFont typeface="Noto Sans Symbols"/>
              <a:buChar char="🠶"/>
              <a:defRPr sz="1600" b="0" i="0" u="none" strike="noStrike" cap="none">
                <a:solidFill>
                  <a:srgbClr val="3F3F3F"/>
                </a:solidFill>
                <a:latin typeface="Century Gothic"/>
                <a:ea typeface="Century Gothic"/>
                <a:cs typeface="Century Gothic"/>
                <a:sym typeface="Century Gothic"/>
              </a:defRPr>
            </a:lvl2pPr>
            <a:lvl3pPr marL="1371600" marR="0" lvl="2" indent="-317500" algn="l" rtl="0">
              <a:spcBef>
                <a:spcPts val="1000"/>
              </a:spcBef>
              <a:spcAft>
                <a:spcPts val="0"/>
              </a:spcAft>
              <a:buClr>
                <a:schemeClr val="accent1"/>
              </a:buClr>
              <a:buSzPts val="1400"/>
              <a:buFont typeface="Noto Sans Symbols"/>
              <a:buChar char="🠶"/>
              <a:defRPr sz="1400" b="0" i="0" u="none" strike="noStrike" cap="none">
                <a:solidFill>
                  <a:srgbClr val="3F3F3F"/>
                </a:solidFill>
                <a:latin typeface="Century Gothic"/>
                <a:ea typeface="Century Gothic"/>
                <a:cs typeface="Century Gothic"/>
                <a:sym typeface="Century Gothic"/>
              </a:defRPr>
            </a:lvl3pPr>
            <a:lvl4pPr marL="1828800" marR="0" lvl="3"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4pPr>
            <a:lvl5pPr marL="2286000" marR="0" lvl="4"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5pPr>
            <a:lvl6pPr marL="2743200" marR="0" lvl="5"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3200400" marR="0" lvl="6"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657600" marR="0" lvl="7"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4114800" marR="0" lvl="8"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35" name="Google Shape;35;p1"/>
          <p:cNvSpPr txBox="1">
            <a:spLocks noGrp="1"/>
          </p:cNvSpPr>
          <p:nvPr>
            <p:ph type="dt" idx="10"/>
          </p:nvPr>
        </p:nvSpPr>
        <p:spPr>
          <a:xfrm>
            <a:off x="10361612" y="6130437"/>
            <a:ext cx="1146300" cy="370500"/>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888888"/>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36" name="Google Shape;36;p1"/>
          <p:cNvSpPr txBox="1">
            <a:spLocks noGrp="1"/>
          </p:cNvSpPr>
          <p:nvPr>
            <p:ph type="ftr" idx="11"/>
          </p:nvPr>
        </p:nvSpPr>
        <p:spPr>
          <a:xfrm>
            <a:off x="2589212" y="6135808"/>
            <a:ext cx="76200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37" name="Google Shape;37;p1"/>
          <p:cNvSpPr txBox="1">
            <a:spLocks noGrp="1"/>
          </p:cNvSpPr>
          <p:nvPr>
            <p:ph type="sldNum" idx="12"/>
          </p:nvPr>
        </p:nvSpPr>
        <p:spPr>
          <a:xfrm>
            <a:off x="531812" y="787782"/>
            <a:ext cx="7797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2000" b="0" i="0" u="none" strike="noStrike" cap="none">
                <a:solidFill>
                  <a:srgbClr val="FEFFFF"/>
                </a:solidFill>
                <a:latin typeface="Century Gothic"/>
                <a:ea typeface="Century Gothic"/>
                <a:cs typeface="Century Gothic"/>
                <a:sym typeface="Century Gothic"/>
              </a:defRPr>
            </a:lvl1pPr>
            <a:lvl2pPr marL="0" marR="0" lvl="1" indent="0" algn="r" rtl="0">
              <a:spcBef>
                <a:spcPts val="0"/>
              </a:spcBef>
              <a:buNone/>
              <a:defRPr sz="2000" b="0" i="0" u="none" strike="noStrike" cap="none">
                <a:solidFill>
                  <a:srgbClr val="FEFFFF"/>
                </a:solidFill>
                <a:latin typeface="Century Gothic"/>
                <a:ea typeface="Century Gothic"/>
                <a:cs typeface="Century Gothic"/>
                <a:sym typeface="Century Gothic"/>
              </a:defRPr>
            </a:lvl2pPr>
            <a:lvl3pPr marL="0" marR="0" lvl="2" indent="0" algn="r" rtl="0">
              <a:spcBef>
                <a:spcPts val="0"/>
              </a:spcBef>
              <a:buNone/>
              <a:defRPr sz="2000" b="0" i="0" u="none" strike="noStrike" cap="none">
                <a:solidFill>
                  <a:srgbClr val="FEFFFF"/>
                </a:solidFill>
                <a:latin typeface="Century Gothic"/>
                <a:ea typeface="Century Gothic"/>
                <a:cs typeface="Century Gothic"/>
                <a:sym typeface="Century Gothic"/>
              </a:defRPr>
            </a:lvl3pPr>
            <a:lvl4pPr marL="0" marR="0" lvl="3" indent="0" algn="r" rtl="0">
              <a:spcBef>
                <a:spcPts val="0"/>
              </a:spcBef>
              <a:buNone/>
              <a:defRPr sz="2000" b="0" i="0" u="none" strike="noStrike" cap="none">
                <a:solidFill>
                  <a:srgbClr val="FEFFFF"/>
                </a:solidFill>
                <a:latin typeface="Century Gothic"/>
                <a:ea typeface="Century Gothic"/>
                <a:cs typeface="Century Gothic"/>
                <a:sym typeface="Century Gothic"/>
              </a:defRPr>
            </a:lvl4pPr>
            <a:lvl5pPr marL="0" marR="0" lvl="4" indent="0" algn="r" rtl="0">
              <a:spcBef>
                <a:spcPts val="0"/>
              </a:spcBef>
              <a:buNone/>
              <a:defRPr sz="2000" b="0" i="0" u="none" strike="noStrike" cap="none">
                <a:solidFill>
                  <a:srgbClr val="FEFFFF"/>
                </a:solidFill>
                <a:latin typeface="Century Gothic"/>
                <a:ea typeface="Century Gothic"/>
                <a:cs typeface="Century Gothic"/>
                <a:sym typeface="Century Gothic"/>
              </a:defRPr>
            </a:lvl5pPr>
            <a:lvl6pPr marL="0" marR="0" lvl="5" indent="0" algn="r" rtl="0">
              <a:spcBef>
                <a:spcPts val="0"/>
              </a:spcBef>
              <a:buNone/>
              <a:defRPr sz="2000" b="0" i="0" u="none" strike="noStrike" cap="none">
                <a:solidFill>
                  <a:srgbClr val="FEFFFF"/>
                </a:solidFill>
                <a:latin typeface="Century Gothic"/>
                <a:ea typeface="Century Gothic"/>
                <a:cs typeface="Century Gothic"/>
                <a:sym typeface="Century Gothic"/>
              </a:defRPr>
            </a:lvl6pPr>
            <a:lvl7pPr marL="0" marR="0" lvl="6" indent="0" algn="r" rtl="0">
              <a:spcBef>
                <a:spcPts val="0"/>
              </a:spcBef>
              <a:buNone/>
              <a:defRPr sz="2000" b="0" i="0" u="none" strike="noStrike" cap="none">
                <a:solidFill>
                  <a:srgbClr val="FEFFFF"/>
                </a:solidFill>
                <a:latin typeface="Century Gothic"/>
                <a:ea typeface="Century Gothic"/>
                <a:cs typeface="Century Gothic"/>
                <a:sym typeface="Century Gothic"/>
              </a:defRPr>
            </a:lvl7pPr>
            <a:lvl8pPr marL="0" marR="0" lvl="7" indent="0" algn="r" rtl="0">
              <a:spcBef>
                <a:spcPts val="0"/>
              </a:spcBef>
              <a:buNone/>
              <a:defRPr sz="2000" b="0" i="0" u="none" strike="noStrike" cap="none">
                <a:solidFill>
                  <a:srgbClr val="FEFFFF"/>
                </a:solidFill>
                <a:latin typeface="Century Gothic"/>
                <a:ea typeface="Century Gothic"/>
                <a:cs typeface="Century Gothic"/>
                <a:sym typeface="Century Gothic"/>
              </a:defRPr>
            </a:lvl8pPr>
            <a:lvl9pPr marL="0" marR="0" lvl="8" indent="0" algn="r" rtl="0">
              <a:spcBef>
                <a:spcPts val="0"/>
              </a:spcBef>
              <a:buNone/>
              <a:defRPr sz="2000" b="0" i="0" u="none" strike="noStrike" cap="none">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s://www.kaggle.com/kaushil268/disease-prediction-using-machine-learning"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100000">
              <a:srgbClr val="C4DCE3"/>
            </a:gs>
          </a:gsLst>
          <a:lin ang="5400000" scaled="0"/>
        </a:gradFill>
        <a:effectLst/>
      </p:bgPr>
    </p:bg>
    <p:spTree>
      <p:nvGrpSpPr>
        <p:cNvPr id="1" name="Shape 163"/>
        <p:cNvGrpSpPr/>
        <p:nvPr/>
      </p:nvGrpSpPr>
      <p:grpSpPr>
        <a:xfrm>
          <a:off x="0" y="0"/>
          <a:ext cx="0" cy="0"/>
          <a:chOff x="0" y="0"/>
          <a:chExt cx="0" cy="0"/>
        </a:xfrm>
      </p:grpSpPr>
      <p:sp>
        <p:nvSpPr>
          <p:cNvPr id="164" name="Google Shape;164;p18"/>
          <p:cNvSpPr txBox="1">
            <a:spLocks noGrp="1"/>
          </p:cNvSpPr>
          <p:nvPr>
            <p:ph type="ctrTitle"/>
          </p:nvPr>
        </p:nvSpPr>
        <p:spPr>
          <a:xfrm>
            <a:off x="1997612" y="3333730"/>
            <a:ext cx="8195538" cy="931200"/>
          </a:xfrm>
          <a:prstGeom prst="rect">
            <a:avLst/>
          </a:prstGeom>
          <a:noFill/>
          <a:ln>
            <a:noFill/>
          </a:ln>
        </p:spPr>
        <p:txBody>
          <a:bodyPr spcFirstLastPara="1" wrap="square" lIns="91425" tIns="45700" rIns="91425" bIns="45700" anchor="b" anchorCtr="0">
            <a:normAutofit fontScale="90000"/>
          </a:bodyPr>
          <a:lstStyle/>
          <a:p>
            <a:pPr marL="0" lvl="0" indent="0" algn="ctr" rtl="0">
              <a:spcBef>
                <a:spcPts val="0"/>
              </a:spcBef>
              <a:spcAft>
                <a:spcPts val="0"/>
              </a:spcAft>
              <a:buClr>
                <a:srgbClr val="168DBA"/>
              </a:buClr>
              <a:buSzPts val="4000"/>
              <a:buFont typeface="Times New Roman"/>
              <a:buNone/>
            </a:pPr>
            <a:r>
              <a:rPr lang="en-IN" sz="4000" b="1" dirty="0">
                <a:solidFill>
                  <a:srgbClr val="3D85C6"/>
                </a:solidFill>
                <a:latin typeface="Times New Roman"/>
                <a:ea typeface="Times New Roman"/>
                <a:cs typeface="Times New Roman"/>
                <a:sym typeface="Times New Roman"/>
              </a:rPr>
              <a:t>General Disease Prediction using Machine Learning</a:t>
            </a:r>
            <a:endParaRPr sz="4000" b="1" dirty="0">
              <a:solidFill>
                <a:srgbClr val="3D85C6"/>
              </a:solidFill>
              <a:latin typeface="Times New Roman"/>
              <a:ea typeface="Times New Roman"/>
              <a:cs typeface="Times New Roman"/>
              <a:sym typeface="Times New Roman"/>
            </a:endParaRPr>
          </a:p>
        </p:txBody>
      </p:sp>
      <p:sp>
        <p:nvSpPr>
          <p:cNvPr id="165" name="Google Shape;165;p18"/>
          <p:cNvSpPr txBox="1">
            <a:spLocks noGrp="1"/>
          </p:cNvSpPr>
          <p:nvPr>
            <p:ph type="subTitle" idx="1"/>
          </p:nvPr>
        </p:nvSpPr>
        <p:spPr>
          <a:xfrm>
            <a:off x="1617784" y="5092504"/>
            <a:ext cx="9636369" cy="1575581"/>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SzPts val="1800"/>
              <a:buNone/>
            </a:pPr>
            <a:r>
              <a:rPr lang="en-IN" sz="1900" b="1" dirty="0">
                <a:solidFill>
                  <a:schemeClr val="accent2">
                    <a:lumMod val="50000"/>
                  </a:schemeClr>
                </a:solidFill>
                <a:latin typeface="Times New Roman"/>
                <a:ea typeface="Times New Roman"/>
                <a:cs typeface="Times New Roman"/>
                <a:sym typeface="Times New Roman"/>
              </a:rPr>
              <a:t>Presented by: </a:t>
            </a:r>
          </a:p>
          <a:p>
            <a:pPr marL="0" lvl="0" indent="0" algn="l" rtl="0">
              <a:lnSpc>
                <a:spcPct val="90000"/>
              </a:lnSpc>
              <a:spcBef>
                <a:spcPts val="0"/>
              </a:spcBef>
              <a:spcAft>
                <a:spcPts val="0"/>
              </a:spcAft>
              <a:buSzPts val="1800"/>
              <a:buNone/>
            </a:pPr>
            <a:r>
              <a:rPr lang="en-IN" sz="1900" dirty="0" err="1">
                <a:solidFill>
                  <a:schemeClr val="accent2">
                    <a:lumMod val="50000"/>
                  </a:schemeClr>
                </a:solidFill>
                <a:latin typeface="Times New Roman"/>
                <a:ea typeface="Times New Roman"/>
                <a:cs typeface="Times New Roman"/>
                <a:sym typeface="Times New Roman"/>
              </a:rPr>
              <a:t>Adarsh</a:t>
            </a:r>
            <a:r>
              <a:rPr lang="en-IN" sz="1900" dirty="0">
                <a:solidFill>
                  <a:schemeClr val="accent2">
                    <a:lumMod val="50000"/>
                  </a:schemeClr>
                </a:solidFill>
                <a:latin typeface="Times New Roman"/>
                <a:ea typeface="Times New Roman"/>
                <a:cs typeface="Times New Roman"/>
                <a:sym typeface="Times New Roman"/>
              </a:rPr>
              <a:t> Gupta  (1900520109001)</a:t>
            </a:r>
            <a:endParaRPr sz="1900" dirty="0">
              <a:solidFill>
                <a:schemeClr val="accent2">
                  <a:lumMod val="50000"/>
                </a:schemeClr>
              </a:solidFill>
              <a:latin typeface="Times New Roman"/>
              <a:ea typeface="Times New Roman"/>
              <a:cs typeface="Times New Roman"/>
              <a:sym typeface="Times New Roman"/>
            </a:endParaRPr>
          </a:p>
          <a:p>
            <a:pPr marL="0" lvl="0" indent="0" algn="l" rtl="0">
              <a:lnSpc>
                <a:spcPct val="90000"/>
              </a:lnSpc>
              <a:spcBef>
                <a:spcPts val="1000"/>
              </a:spcBef>
              <a:spcAft>
                <a:spcPts val="0"/>
              </a:spcAft>
              <a:buSzPts val="1800"/>
              <a:buNone/>
            </a:pPr>
            <a:r>
              <a:rPr lang="en-IN" sz="1900" dirty="0" err="1">
                <a:solidFill>
                  <a:schemeClr val="accent2">
                    <a:lumMod val="50000"/>
                  </a:schemeClr>
                </a:solidFill>
                <a:latin typeface="Times New Roman"/>
                <a:ea typeface="Times New Roman"/>
                <a:cs typeface="Times New Roman"/>
                <a:sym typeface="Times New Roman"/>
              </a:rPr>
              <a:t>Jyoti</a:t>
            </a:r>
            <a:r>
              <a:rPr lang="en-IN" sz="1900" dirty="0">
                <a:solidFill>
                  <a:schemeClr val="accent2">
                    <a:lumMod val="50000"/>
                  </a:schemeClr>
                </a:solidFill>
                <a:latin typeface="Times New Roman"/>
                <a:ea typeface="Times New Roman"/>
                <a:cs typeface="Times New Roman"/>
                <a:sym typeface="Times New Roman"/>
              </a:rPr>
              <a:t>  </a:t>
            </a:r>
            <a:r>
              <a:rPr lang="en-IN" sz="1900" dirty="0" err="1">
                <a:solidFill>
                  <a:schemeClr val="accent2">
                    <a:lumMod val="50000"/>
                  </a:schemeClr>
                </a:solidFill>
                <a:latin typeface="Times New Roman"/>
                <a:ea typeface="Times New Roman"/>
                <a:cs typeface="Times New Roman"/>
                <a:sym typeface="Times New Roman"/>
              </a:rPr>
              <a:t>Maurya</a:t>
            </a:r>
            <a:r>
              <a:rPr lang="en-IN" sz="1900" dirty="0">
                <a:solidFill>
                  <a:schemeClr val="accent2">
                    <a:lumMod val="50000"/>
                  </a:schemeClr>
                </a:solidFill>
                <a:latin typeface="Times New Roman"/>
                <a:ea typeface="Times New Roman"/>
                <a:cs typeface="Times New Roman"/>
                <a:sym typeface="Times New Roman"/>
              </a:rPr>
              <a:t>  (1900520109004)</a:t>
            </a:r>
            <a:endParaRPr sz="1900" dirty="0">
              <a:solidFill>
                <a:schemeClr val="accent2">
                  <a:lumMod val="50000"/>
                </a:schemeClr>
              </a:solidFill>
              <a:latin typeface="Times New Roman"/>
              <a:ea typeface="Times New Roman"/>
              <a:cs typeface="Times New Roman"/>
              <a:sym typeface="Times New Roman"/>
            </a:endParaRPr>
          </a:p>
          <a:p>
            <a:pPr marL="0" lvl="0" indent="0" algn="l" rtl="0">
              <a:lnSpc>
                <a:spcPct val="90000"/>
              </a:lnSpc>
              <a:spcBef>
                <a:spcPts val="1000"/>
              </a:spcBef>
              <a:spcAft>
                <a:spcPts val="0"/>
              </a:spcAft>
              <a:buSzPts val="1800"/>
              <a:buNone/>
            </a:pPr>
            <a:r>
              <a:rPr lang="en-IN" sz="1900" dirty="0" err="1">
                <a:solidFill>
                  <a:schemeClr val="accent2">
                    <a:lumMod val="50000"/>
                  </a:schemeClr>
                </a:solidFill>
                <a:latin typeface="Times New Roman"/>
                <a:ea typeface="Times New Roman"/>
                <a:cs typeface="Times New Roman"/>
                <a:sym typeface="Times New Roman"/>
              </a:rPr>
              <a:t>Zainab</a:t>
            </a:r>
            <a:r>
              <a:rPr lang="en-IN" sz="1900" dirty="0">
                <a:solidFill>
                  <a:schemeClr val="accent2">
                    <a:lumMod val="50000"/>
                  </a:schemeClr>
                </a:solidFill>
                <a:latin typeface="Times New Roman"/>
                <a:ea typeface="Times New Roman"/>
                <a:cs typeface="Times New Roman"/>
                <a:sym typeface="Times New Roman"/>
              </a:rPr>
              <a:t> </a:t>
            </a:r>
            <a:r>
              <a:rPr lang="en-IN" sz="1900" dirty="0" err="1">
                <a:solidFill>
                  <a:schemeClr val="accent2">
                    <a:lumMod val="50000"/>
                  </a:schemeClr>
                </a:solidFill>
                <a:latin typeface="Times New Roman"/>
                <a:ea typeface="Times New Roman"/>
                <a:cs typeface="Times New Roman"/>
                <a:sym typeface="Times New Roman"/>
              </a:rPr>
              <a:t>Israr</a:t>
            </a:r>
            <a:r>
              <a:rPr lang="en-IN" sz="1900" dirty="0">
                <a:solidFill>
                  <a:schemeClr val="accent2">
                    <a:lumMod val="50000"/>
                  </a:schemeClr>
                </a:solidFill>
                <a:latin typeface="Times New Roman"/>
                <a:ea typeface="Times New Roman"/>
                <a:cs typeface="Times New Roman"/>
                <a:sym typeface="Times New Roman"/>
              </a:rPr>
              <a:t>     (1900520109006)</a:t>
            </a:r>
            <a:endParaRPr sz="1900" dirty="0">
              <a:solidFill>
                <a:schemeClr val="accent2">
                  <a:lumMod val="50000"/>
                </a:schemeClr>
              </a:solidFill>
            </a:endParaRPr>
          </a:p>
        </p:txBody>
      </p:sp>
      <p:pic>
        <p:nvPicPr>
          <p:cNvPr id="166" name="Google Shape;166;p18"/>
          <p:cNvPicPr preferRelativeResize="0"/>
          <p:nvPr/>
        </p:nvPicPr>
        <p:blipFill rotWithShape="1">
          <a:blip r:embed="rId3">
            <a:alphaModFix/>
          </a:blip>
          <a:srcRect/>
          <a:stretch/>
        </p:blipFill>
        <p:spPr>
          <a:xfrm>
            <a:off x="5211677" y="1665735"/>
            <a:ext cx="1463044" cy="1463044"/>
          </a:xfrm>
          <a:prstGeom prst="rect">
            <a:avLst/>
          </a:prstGeom>
          <a:noFill/>
          <a:ln>
            <a:noFill/>
          </a:ln>
        </p:spPr>
      </p:pic>
      <p:sp>
        <p:nvSpPr>
          <p:cNvPr id="167" name="Google Shape;167;p18"/>
          <p:cNvSpPr txBox="1"/>
          <p:nvPr/>
        </p:nvSpPr>
        <p:spPr>
          <a:xfrm>
            <a:off x="1265750" y="529600"/>
            <a:ext cx="9888900" cy="931200"/>
          </a:xfrm>
          <a:prstGeom prst="rect">
            <a:avLst/>
          </a:prstGeom>
          <a:noFill/>
          <a:ln>
            <a:noFill/>
          </a:ln>
        </p:spPr>
        <p:txBody>
          <a:bodyPr spcFirstLastPara="1" wrap="square" lIns="91425" tIns="45700" rIns="91425" bIns="45700" anchor="b" anchorCtr="0">
            <a:noAutofit/>
          </a:bodyPr>
          <a:lstStyle/>
          <a:p>
            <a:pPr marL="0" marR="0" lvl="0" indent="0" algn="ctr" rtl="0">
              <a:spcBef>
                <a:spcPts val="0"/>
              </a:spcBef>
              <a:spcAft>
                <a:spcPts val="0"/>
              </a:spcAft>
              <a:buClr>
                <a:srgbClr val="168DBA"/>
              </a:buClr>
              <a:buSzPts val="2400"/>
              <a:buFont typeface="Times New Roman"/>
              <a:buNone/>
            </a:pPr>
            <a:r>
              <a:rPr lang="en-IN" sz="2500" b="1" i="0" u="none" strike="noStrike" cap="none">
                <a:solidFill>
                  <a:srgbClr val="6FA8DC"/>
                </a:solidFill>
                <a:latin typeface="Georgia"/>
                <a:ea typeface="Georgia"/>
                <a:cs typeface="Georgia"/>
                <a:sym typeface="Georgia"/>
              </a:rPr>
              <a:t>INSTITUTE OF  ENGINEERING AND TECHNOLOGY, LUCKNOW</a:t>
            </a:r>
            <a:endParaRPr sz="2500" b="1">
              <a:solidFill>
                <a:srgbClr val="6FA8DC"/>
              </a:solidFill>
              <a:latin typeface="Georgia"/>
              <a:ea typeface="Georgia"/>
              <a:cs typeface="Georgia"/>
              <a:sym typeface="Georgia"/>
            </a:endParaRPr>
          </a:p>
        </p:txBody>
      </p:sp>
      <p:sp>
        <p:nvSpPr>
          <p:cNvPr id="168" name="Google Shape;168;p18"/>
          <p:cNvSpPr txBox="1"/>
          <p:nvPr/>
        </p:nvSpPr>
        <p:spPr>
          <a:xfrm>
            <a:off x="8890782" y="5151125"/>
            <a:ext cx="2666216" cy="837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accent1"/>
              </a:buClr>
              <a:buSzPts val="1800"/>
              <a:buFont typeface="Noto Sans Symbols"/>
              <a:buNone/>
            </a:pPr>
            <a:r>
              <a:rPr lang="en-IN" sz="1900" b="1" i="0" u="none" strike="noStrike" cap="none" dirty="0">
                <a:solidFill>
                  <a:schemeClr val="accent2">
                    <a:lumMod val="50000"/>
                  </a:schemeClr>
                </a:solidFill>
                <a:latin typeface="Times New Roman"/>
                <a:ea typeface="Times New Roman"/>
                <a:cs typeface="Times New Roman"/>
                <a:sym typeface="Times New Roman"/>
              </a:rPr>
              <a:t>Supervised By:</a:t>
            </a:r>
            <a:r>
              <a:rPr lang="en-IN" sz="1900" b="0" i="0" u="none" strike="noStrike" cap="none" dirty="0">
                <a:solidFill>
                  <a:schemeClr val="accent2">
                    <a:lumMod val="50000"/>
                  </a:schemeClr>
                </a:solidFill>
                <a:latin typeface="Times New Roman"/>
                <a:ea typeface="Times New Roman"/>
                <a:cs typeface="Times New Roman"/>
                <a:sym typeface="Times New Roman"/>
              </a:rPr>
              <a:t> </a:t>
            </a:r>
          </a:p>
          <a:p>
            <a:pPr marL="0" marR="0" lvl="0" indent="0" algn="l" rtl="0">
              <a:spcBef>
                <a:spcPts val="0"/>
              </a:spcBef>
              <a:spcAft>
                <a:spcPts val="0"/>
              </a:spcAft>
              <a:buClr>
                <a:schemeClr val="accent1"/>
              </a:buClr>
              <a:buSzPts val="1800"/>
              <a:buFont typeface="Noto Sans Symbols"/>
              <a:buNone/>
            </a:pPr>
            <a:r>
              <a:rPr lang="en-IN" sz="1900" b="0" i="0" u="none" strike="noStrike" cap="none" dirty="0">
                <a:solidFill>
                  <a:schemeClr val="accent2">
                    <a:lumMod val="50000"/>
                  </a:schemeClr>
                </a:solidFill>
                <a:latin typeface="Times New Roman"/>
                <a:ea typeface="Times New Roman"/>
                <a:cs typeface="Times New Roman"/>
                <a:sym typeface="Times New Roman"/>
              </a:rPr>
              <a:t>Mr. </a:t>
            </a:r>
            <a:r>
              <a:rPr lang="en-IN" sz="1900" b="0" i="0" u="none" strike="noStrike" cap="none" dirty="0" err="1">
                <a:solidFill>
                  <a:schemeClr val="accent2">
                    <a:lumMod val="50000"/>
                  </a:schemeClr>
                </a:solidFill>
                <a:latin typeface="Times New Roman"/>
                <a:ea typeface="Times New Roman"/>
                <a:cs typeface="Times New Roman"/>
                <a:sym typeface="Times New Roman"/>
              </a:rPr>
              <a:t>Natthan</a:t>
            </a:r>
            <a:r>
              <a:rPr lang="en-IN" sz="1900" b="0" i="0" u="none" strike="noStrike" cap="none" dirty="0">
                <a:solidFill>
                  <a:schemeClr val="accent2">
                    <a:lumMod val="50000"/>
                  </a:schemeClr>
                </a:solidFill>
                <a:latin typeface="Times New Roman"/>
                <a:ea typeface="Times New Roman"/>
                <a:cs typeface="Times New Roman"/>
                <a:sym typeface="Times New Roman"/>
              </a:rPr>
              <a:t> Singh</a:t>
            </a:r>
            <a:endParaRPr lang="en-IN" sz="1900" dirty="0">
              <a:solidFill>
                <a:schemeClr val="accent2">
                  <a:lumMod val="50000"/>
                </a:schemeClr>
              </a:solidFill>
              <a:latin typeface="Times New Roman"/>
              <a:ea typeface="Times New Roman"/>
              <a:cs typeface="Times New Roman"/>
              <a:sym typeface="Times New Roman"/>
            </a:endParaRPr>
          </a:p>
          <a:p>
            <a:pPr marL="0" marR="0" lvl="0" indent="0" algn="l" rtl="0">
              <a:spcBef>
                <a:spcPts val="0"/>
              </a:spcBef>
              <a:spcAft>
                <a:spcPts val="0"/>
              </a:spcAft>
              <a:buClr>
                <a:schemeClr val="accent1"/>
              </a:buClr>
              <a:buSzPts val="1800"/>
              <a:buFont typeface="Noto Sans Symbols"/>
              <a:buNone/>
            </a:pPr>
            <a:r>
              <a:rPr lang="en-IN" sz="1900" b="0" i="0" u="none" strike="noStrike" cap="none" dirty="0">
                <a:solidFill>
                  <a:schemeClr val="accent2">
                    <a:lumMod val="50000"/>
                  </a:schemeClr>
                </a:solidFill>
                <a:latin typeface="Times New Roman"/>
                <a:ea typeface="Times New Roman"/>
                <a:cs typeface="Times New Roman"/>
                <a:sym typeface="Times New Roman"/>
              </a:rPr>
              <a:t>Dr. </a:t>
            </a:r>
            <a:r>
              <a:rPr lang="en-IN" sz="1900" b="0" i="0" u="none" strike="noStrike" cap="none" dirty="0" err="1">
                <a:solidFill>
                  <a:schemeClr val="accent2">
                    <a:lumMod val="50000"/>
                  </a:schemeClr>
                </a:solidFill>
                <a:latin typeface="Times New Roman"/>
                <a:ea typeface="Times New Roman"/>
                <a:cs typeface="Times New Roman"/>
                <a:sym typeface="Times New Roman"/>
              </a:rPr>
              <a:t>Aditi</a:t>
            </a:r>
            <a:r>
              <a:rPr lang="en-IN" sz="1900" b="0" i="0" u="none" strike="noStrike" cap="none" dirty="0">
                <a:solidFill>
                  <a:schemeClr val="accent2">
                    <a:lumMod val="50000"/>
                  </a:schemeClr>
                </a:solidFill>
                <a:latin typeface="Times New Roman"/>
                <a:ea typeface="Times New Roman"/>
                <a:cs typeface="Times New Roman"/>
                <a:sym typeface="Times New Roman"/>
              </a:rPr>
              <a:t> Sharma</a:t>
            </a:r>
            <a:endParaRPr sz="1900" b="0" i="0" u="none" strike="noStrike" cap="none" dirty="0">
              <a:solidFill>
                <a:schemeClr val="accent2">
                  <a:lumMod val="50000"/>
                </a:schemeClr>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6"/>
          <p:cNvSpPr txBox="1">
            <a:spLocks noGrp="1"/>
          </p:cNvSpPr>
          <p:nvPr>
            <p:ph type="title"/>
          </p:nvPr>
        </p:nvSpPr>
        <p:spPr>
          <a:xfrm>
            <a:off x="2341750" y="624100"/>
            <a:ext cx="9162900" cy="12810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68DBA"/>
              </a:buClr>
              <a:buSzPts val="3600"/>
              <a:buFont typeface="Times New Roman"/>
              <a:buNone/>
            </a:pPr>
            <a:r>
              <a:rPr lang="en-IN" b="1">
                <a:latin typeface="Times New Roman"/>
                <a:ea typeface="Times New Roman"/>
                <a:cs typeface="Times New Roman"/>
                <a:sym typeface="Times New Roman"/>
              </a:rPr>
              <a:t>Decision Tree Algorithm</a:t>
            </a:r>
            <a:endParaRPr b="1"/>
          </a:p>
        </p:txBody>
      </p:sp>
      <p:sp>
        <p:nvSpPr>
          <p:cNvPr id="218" name="Google Shape;218;p26"/>
          <p:cNvSpPr txBox="1">
            <a:spLocks noGrp="1"/>
          </p:cNvSpPr>
          <p:nvPr>
            <p:ph type="body" idx="1"/>
          </p:nvPr>
        </p:nvSpPr>
        <p:spPr>
          <a:xfrm>
            <a:off x="993975" y="914400"/>
            <a:ext cx="9917400" cy="5393446"/>
          </a:xfrm>
          <a:prstGeom prst="rect">
            <a:avLst/>
          </a:prstGeom>
          <a:noFill/>
          <a:ln>
            <a:noFill/>
          </a:ln>
        </p:spPr>
        <p:txBody>
          <a:bodyPr spcFirstLastPara="1" wrap="square" lIns="91425" tIns="45700" rIns="91425" bIns="45700" anchor="t" anchorCtr="0">
            <a:noAutofit/>
          </a:bodyPr>
          <a:lstStyle/>
          <a:p>
            <a:pPr marL="342900" lvl="0" indent="-381000" algn="just" rtl="0">
              <a:lnSpc>
                <a:spcPct val="100000"/>
              </a:lnSpc>
              <a:spcBef>
                <a:spcPts val="1000"/>
              </a:spcBef>
              <a:spcAft>
                <a:spcPts val="0"/>
              </a:spcAft>
              <a:buSzPts val="2400"/>
              <a:buNone/>
            </a:pPr>
            <a:endParaRPr lang="en-IN" sz="2000" dirty="0">
              <a:solidFill>
                <a:schemeClr val="accent2">
                  <a:lumMod val="50000"/>
                </a:schemeClr>
              </a:solidFill>
              <a:latin typeface="Times New Roman" pitchFamily="18" charset="0"/>
              <a:ea typeface="Times New Roman"/>
              <a:cs typeface="Times New Roman" pitchFamily="18" charset="0"/>
              <a:sym typeface="Times New Roman"/>
            </a:endParaRPr>
          </a:p>
          <a:p>
            <a:pPr marL="342900" lvl="0" indent="-381000" algn="just" rtl="0">
              <a:lnSpc>
                <a:spcPct val="100000"/>
              </a:lnSpc>
              <a:spcBef>
                <a:spcPts val="1000"/>
              </a:spcBef>
              <a:spcAft>
                <a:spcPts val="0"/>
              </a:spcAft>
              <a:buSzPts val="2400"/>
              <a:buFont typeface="Wingdings" pitchFamily="2" charset="2"/>
              <a:buChar char="Ø"/>
            </a:pPr>
            <a:r>
              <a:rPr lang="en-IN" sz="2000" dirty="0">
                <a:solidFill>
                  <a:schemeClr val="accent2">
                    <a:lumMod val="50000"/>
                  </a:schemeClr>
                </a:solidFill>
                <a:latin typeface="Times New Roman" pitchFamily="18" charset="0"/>
                <a:ea typeface="Times New Roman"/>
                <a:cs typeface="Times New Roman" pitchFamily="18" charset="0"/>
                <a:sym typeface="Times New Roman"/>
              </a:rPr>
              <a:t>The decision tree learning </a:t>
            </a:r>
            <a:r>
              <a:rPr lang="en-IN" sz="2000" dirty="0" smtClean="0">
                <a:solidFill>
                  <a:schemeClr val="accent2">
                    <a:lumMod val="50000"/>
                  </a:schemeClr>
                </a:solidFill>
                <a:latin typeface="Times New Roman" pitchFamily="18" charset="0"/>
                <a:ea typeface="Times New Roman"/>
                <a:cs typeface="Times New Roman" pitchFamily="18" charset="0"/>
                <a:sym typeface="Times New Roman"/>
              </a:rPr>
              <a:t>is </a:t>
            </a:r>
            <a:r>
              <a:rPr lang="en-IN" sz="2000" dirty="0">
                <a:solidFill>
                  <a:schemeClr val="accent2">
                    <a:lumMod val="50000"/>
                  </a:schemeClr>
                </a:solidFill>
                <a:latin typeface="Times New Roman" pitchFamily="18" charset="0"/>
                <a:ea typeface="Times New Roman"/>
                <a:cs typeface="Times New Roman" pitchFamily="18" charset="0"/>
                <a:sym typeface="Times New Roman"/>
              </a:rPr>
              <a:t>a tree </a:t>
            </a:r>
            <a:r>
              <a:rPr lang="en-IN" sz="2000" dirty="0" smtClean="0">
                <a:solidFill>
                  <a:schemeClr val="accent2">
                    <a:lumMod val="50000"/>
                  </a:schemeClr>
                </a:solidFill>
                <a:latin typeface="Times New Roman" pitchFamily="18" charset="0"/>
                <a:ea typeface="Times New Roman"/>
                <a:cs typeface="Times New Roman" pitchFamily="18" charset="0"/>
                <a:sym typeface="Times New Roman"/>
              </a:rPr>
              <a:t>like structure </a:t>
            </a:r>
            <a:r>
              <a:rPr lang="en-IN" sz="2000" dirty="0">
                <a:solidFill>
                  <a:schemeClr val="accent2">
                    <a:lumMod val="50000"/>
                  </a:schemeClr>
                </a:solidFill>
                <a:latin typeface="Times New Roman" pitchFamily="18" charset="0"/>
                <a:ea typeface="Times New Roman"/>
                <a:cs typeface="Times New Roman" pitchFamily="18" charset="0"/>
                <a:sym typeface="Times New Roman"/>
              </a:rPr>
              <a:t>to show the predictions that result from a series of features-based splits. </a:t>
            </a:r>
          </a:p>
          <a:p>
            <a:pPr marL="342900" lvl="0" indent="-381000" algn="just" rtl="0">
              <a:lnSpc>
                <a:spcPct val="100000"/>
              </a:lnSpc>
              <a:spcBef>
                <a:spcPts val="1000"/>
              </a:spcBef>
              <a:spcAft>
                <a:spcPts val="0"/>
              </a:spcAft>
              <a:buSzPts val="2400"/>
              <a:buFont typeface="Wingdings" pitchFamily="2" charset="2"/>
              <a:buChar char="Ø"/>
            </a:pPr>
            <a:r>
              <a:rPr lang="en-US" sz="2000" dirty="0">
                <a:solidFill>
                  <a:schemeClr val="accent2">
                    <a:lumMod val="50000"/>
                  </a:schemeClr>
                </a:solidFill>
                <a:latin typeface="Times New Roman" pitchFamily="18" charset="0"/>
                <a:cs typeface="Times New Roman" pitchFamily="18" charset="0"/>
              </a:rPr>
              <a:t>In the beginning, the whole training set is considered as the root.</a:t>
            </a:r>
          </a:p>
          <a:p>
            <a:pPr marL="342900" lvl="0" indent="-381000" algn="just">
              <a:buSzPts val="2400"/>
              <a:buFont typeface="Wingdings" pitchFamily="2" charset="2"/>
              <a:buChar char="Ø"/>
            </a:pPr>
            <a:r>
              <a:rPr lang="en-US" sz="2000" dirty="0" smtClean="0">
                <a:solidFill>
                  <a:schemeClr val="accent2">
                    <a:lumMod val="50000"/>
                  </a:schemeClr>
                </a:solidFill>
                <a:latin typeface="Times New Roman" pitchFamily="18" charset="0"/>
                <a:cs typeface="Times New Roman" pitchFamily="18" charset="0"/>
              </a:rPr>
              <a:t>On the basis of attribute values records </a:t>
            </a:r>
            <a:r>
              <a:rPr lang="en-US" sz="2000" dirty="0">
                <a:solidFill>
                  <a:schemeClr val="accent2">
                    <a:lumMod val="50000"/>
                  </a:schemeClr>
                </a:solidFill>
                <a:latin typeface="Times New Roman" pitchFamily="18" charset="0"/>
                <a:cs typeface="Times New Roman" pitchFamily="18" charset="0"/>
              </a:rPr>
              <a:t>are distributed recursively </a:t>
            </a:r>
            <a:r>
              <a:rPr lang="en-US" sz="2000" dirty="0" smtClean="0">
                <a:solidFill>
                  <a:schemeClr val="accent2">
                    <a:lumMod val="50000"/>
                  </a:schemeClr>
                </a:solidFill>
                <a:latin typeface="Times New Roman" pitchFamily="18" charset="0"/>
                <a:cs typeface="Times New Roman" pitchFamily="18" charset="0"/>
              </a:rPr>
              <a:t>.</a:t>
            </a:r>
            <a:endParaRPr lang="en-US" sz="2000" dirty="0">
              <a:solidFill>
                <a:schemeClr val="accent2">
                  <a:lumMod val="50000"/>
                </a:schemeClr>
              </a:solidFill>
              <a:latin typeface="Times New Roman" pitchFamily="18" charset="0"/>
              <a:cs typeface="Times New Roman" pitchFamily="18" charset="0"/>
            </a:endParaRPr>
          </a:p>
          <a:p>
            <a:pPr marL="342900" lvl="0" indent="-381000" algn="just" rtl="0">
              <a:lnSpc>
                <a:spcPct val="100000"/>
              </a:lnSpc>
              <a:spcBef>
                <a:spcPts val="1000"/>
              </a:spcBef>
              <a:spcAft>
                <a:spcPts val="0"/>
              </a:spcAft>
              <a:buSzPts val="2400"/>
              <a:buNone/>
            </a:pPr>
            <a:endParaRPr lang="en-US" sz="2000" dirty="0">
              <a:solidFill>
                <a:schemeClr val="accent2">
                  <a:lumMod val="50000"/>
                </a:schemeClr>
              </a:solidFill>
            </a:endParaRPr>
          </a:p>
          <a:p>
            <a:pPr marL="342900" lvl="0" indent="-381000" algn="just" rtl="0">
              <a:lnSpc>
                <a:spcPct val="100000"/>
              </a:lnSpc>
              <a:spcBef>
                <a:spcPts val="1000"/>
              </a:spcBef>
              <a:spcAft>
                <a:spcPts val="0"/>
              </a:spcAft>
              <a:buSzPts val="2400"/>
              <a:buFont typeface="Wingdings" pitchFamily="2" charset="2"/>
              <a:buChar char="q"/>
            </a:pPr>
            <a:endParaRPr lang="en-IN" sz="2000" dirty="0">
              <a:solidFill>
                <a:schemeClr val="accent2">
                  <a:lumMod val="50000"/>
                </a:schemeClr>
              </a:solidFill>
              <a:latin typeface="Times New Roman"/>
              <a:ea typeface="Times New Roman"/>
              <a:cs typeface="Times New Roman"/>
              <a:sym typeface="Times New Roman"/>
            </a:endParaRPr>
          </a:p>
          <a:p>
            <a:pPr marL="342900" lvl="0" indent="0" algn="just" rtl="0">
              <a:lnSpc>
                <a:spcPct val="100000"/>
              </a:lnSpc>
              <a:spcBef>
                <a:spcPts val="1000"/>
              </a:spcBef>
              <a:spcAft>
                <a:spcPts val="0"/>
              </a:spcAft>
              <a:buNone/>
            </a:pPr>
            <a:endParaRPr sz="2000" dirty="0">
              <a:solidFill>
                <a:schemeClr val="accent2">
                  <a:lumMod val="50000"/>
                </a:schemeClr>
              </a:solidFill>
              <a:latin typeface="Times New Roman"/>
              <a:ea typeface="Times New Roman"/>
              <a:cs typeface="Times New Roman"/>
              <a:sym typeface="Times New Roman"/>
            </a:endParaRPr>
          </a:p>
          <a:p>
            <a:pPr marL="342900" lvl="0" indent="0" algn="just" rtl="0">
              <a:lnSpc>
                <a:spcPct val="100000"/>
              </a:lnSpc>
              <a:spcBef>
                <a:spcPts val="1000"/>
              </a:spcBef>
              <a:spcAft>
                <a:spcPts val="0"/>
              </a:spcAft>
              <a:buNone/>
            </a:pPr>
            <a:endParaRPr sz="2000" dirty="0">
              <a:solidFill>
                <a:schemeClr val="accent2">
                  <a:lumMod val="50000"/>
                </a:schemeClr>
              </a:solidFill>
              <a:latin typeface="Times New Roman"/>
              <a:ea typeface="Times New Roman"/>
              <a:cs typeface="Times New Roman"/>
              <a:sym typeface="Times New Roman"/>
            </a:endParaRPr>
          </a:p>
          <a:p>
            <a:pPr marL="342900" lvl="0" indent="0" algn="just" rtl="0">
              <a:lnSpc>
                <a:spcPct val="100000"/>
              </a:lnSpc>
              <a:spcBef>
                <a:spcPts val="1000"/>
              </a:spcBef>
              <a:spcAft>
                <a:spcPts val="0"/>
              </a:spcAft>
              <a:buNone/>
            </a:pPr>
            <a:endParaRPr sz="2000" dirty="0">
              <a:solidFill>
                <a:schemeClr val="accent2">
                  <a:lumMod val="50000"/>
                </a:schemeClr>
              </a:solidFill>
              <a:highlight>
                <a:srgbClr val="FFFFFF"/>
              </a:highlight>
              <a:latin typeface="Georgia"/>
              <a:ea typeface="Georgia"/>
              <a:cs typeface="Georgia"/>
              <a:sym typeface="Georgia"/>
            </a:endParaRPr>
          </a:p>
          <a:p>
            <a:pPr marL="342900" lvl="0" indent="0" algn="just" rtl="0">
              <a:lnSpc>
                <a:spcPct val="100000"/>
              </a:lnSpc>
              <a:spcBef>
                <a:spcPts val="1000"/>
              </a:spcBef>
              <a:spcAft>
                <a:spcPts val="0"/>
              </a:spcAft>
              <a:buNone/>
            </a:pPr>
            <a:endParaRPr sz="2000" dirty="0">
              <a:solidFill>
                <a:schemeClr val="accent2">
                  <a:lumMod val="50000"/>
                </a:schemeClr>
              </a:solidFill>
              <a:latin typeface="Times New Roman"/>
              <a:ea typeface="Times New Roman"/>
              <a:cs typeface="Times New Roman"/>
              <a:sym typeface="Times New Roman"/>
            </a:endParaRPr>
          </a:p>
          <a:p>
            <a:pPr marL="342900" lvl="0" indent="0" algn="just" rtl="0">
              <a:lnSpc>
                <a:spcPct val="100000"/>
              </a:lnSpc>
              <a:spcBef>
                <a:spcPts val="1000"/>
              </a:spcBef>
              <a:spcAft>
                <a:spcPts val="0"/>
              </a:spcAft>
              <a:buNone/>
            </a:pPr>
            <a:endParaRPr sz="2000" dirty="0">
              <a:solidFill>
                <a:schemeClr val="accent2">
                  <a:lumMod val="50000"/>
                </a:schemeClr>
              </a:solidFill>
              <a:latin typeface="Times New Roman"/>
              <a:ea typeface="Times New Roman"/>
              <a:cs typeface="Times New Roman"/>
              <a:sym typeface="Times New Roman"/>
            </a:endParaRPr>
          </a:p>
        </p:txBody>
      </p:sp>
      <p:pic>
        <p:nvPicPr>
          <p:cNvPr id="3074" name="Picture 2" descr="C:\Users\JYOTI MAURYA\Desktop\project_materil\DT.png"/>
          <p:cNvPicPr>
            <a:picLocks noChangeAspect="1" noChangeArrowheads="1"/>
          </p:cNvPicPr>
          <p:nvPr/>
        </p:nvPicPr>
        <p:blipFill>
          <a:blip r:embed="rId3"/>
          <a:srcRect/>
          <a:stretch>
            <a:fillRect/>
          </a:stretch>
        </p:blipFill>
        <p:spPr bwMode="auto">
          <a:xfrm>
            <a:off x="4714977" y="2980312"/>
            <a:ext cx="6886575" cy="3543300"/>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28"/>
          <p:cNvSpPr txBox="1">
            <a:spLocks noGrp="1"/>
          </p:cNvSpPr>
          <p:nvPr>
            <p:ph type="title"/>
          </p:nvPr>
        </p:nvSpPr>
        <p:spPr>
          <a:xfrm>
            <a:off x="1970050" y="696800"/>
            <a:ext cx="9516000" cy="12810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68DBA"/>
              </a:buClr>
              <a:buSzPts val="3600"/>
              <a:buFont typeface="Times New Roman"/>
              <a:buNone/>
            </a:pPr>
            <a:r>
              <a:rPr lang="en-IN" b="1">
                <a:latin typeface="Times New Roman"/>
                <a:ea typeface="Times New Roman"/>
                <a:cs typeface="Times New Roman"/>
                <a:sym typeface="Times New Roman"/>
              </a:rPr>
              <a:t>Random Forest Algorithm</a:t>
            </a:r>
            <a:endParaRPr b="1"/>
          </a:p>
        </p:txBody>
      </p:sp>
      <p:sp>
        <p:nvSpPr>
          <p:cNvPr id="232" name="Google Shape;232;p28"/>
          <p:cNvSpPr txBox="1">
            <a:spLocks noGrp="1"/>
          </p:cNvSpPr>
          <p:nvPr>
            <p:ph type="body" idx="1"/>
          </p:nvPr>
        </p:nvSpPr>
        <p:spPr>
          <a:xfrm>
            <a:off x="452132" y="1319693"/>
            <a:ext cx="11485867" cy="6036900"/>
          </a:xfrm>
          <a:prstGeom prst="rect">
            <a:avLst/>
          </a:prstGeom>
          <a:noFill/>
          <a:ln>
            <a:noFill/>
          </a:ln>
        </p:spPr>
        <p:txBody>
          <a:bodyPr spcFirstLastPara="1" wrap="square" lIns="91425" tIns="45700" rIns="91425" bIns="45700" anchor="t" anchorCtr="0">
            <a:noAutofit/>
          </a:bodyPr>
          <a:lstStyle/>
          <a:p>
            <a:pPr marL="342900" lvl="0" indent="-381000" algn="just" rtl="0">
              <a:lnSpc>
                <a:spcPct val="115000"/>
              </a:lnSpc>
              <a:spcBef>
                <a:spcPts val="1000"/>
              </a:spcBef>
              <a:spcAft>
                <a:spcPts val="0"/>
              </a:spcAft>
              <a:buClr>
                <a:srgbClr val="404040"/>
              </a:buClr>
              <a:buSzPts val="2400"/>
              <a:buFont typeface="Wingdings" pitchFamily="2" charset="2"/>
              <a:buChar char="q"/>
            </a:pPr>
            <a:r>
              <a:rPr lang="en-IN" sz="2000" dirty="0">
                <a:solidFill>
                  <a:schemeClr val="accent2">
                    <a:lumMod val="50000"/>
                  </a:schemeClr>
                </a:solidFill>
                <a:latin typeface="Times New Roman" pitchFamily="18" charset="0"/>
                <a:ea typeface="Times New Roman"/>
                <a:cs typeface="Times New Roman" pitchFamily="18" charset="0"/>
                <a:sym typeface="Times New Roman"/>
              </a:rPr>
              <a:t>Random forest is a classifier that contains a number of decision trees on various subsets of the given dataset and takes the average to improve the predictive accuracy of </a:t>
            </a:r>
            <a:r>
              <a:rPr lang="en-IN" sz="2000" dirty="0" smtClean="0">
                <a:solidFill>
                  <a:schemeClr val="accent2">
                    <a:lumMod val="50000"/>
                  </a:schemeClr>
                </a:solidFill>
                <a:latin typeface="Times New Roman" pitchFamily="18" charset="0"/>
                <a:ea typeface="Times New Roman"/>
                <a:cs typeface="Times New Roman" pitchFamily="18" charset="0"/>
                <a:sym typeface="Times New Roman"/>
              </a:rPr>
              <a:t>the </a:t>
            </a:r>
            <a:r>
              <a:rPr lang="en-IN" sz="2000" dirty="0">
                <a:solidFill>
                  <a:schemeClr val="accent2">
                    <a:lumMod val="50000"/>
                  </a:schemeClr>
                </a:solidFill>
                <a:latin typeface="Times New Roman" pitchFamily="18" charset="0"/>
                <a:ea typeface="Times New Roman"/>
                <a:cs typeface="Times New Roman" pitchFamily="18" charset="0"/>
                <a:sym typeface="Times New Roman"/>
              </a:rPr>
              <a:t>dataset.</a:t>
            </a:r>
          </a:p>
          <a:p>
            <a:pPr marL="342900" lvl="0" indent="-381000" algn="just" rtl="0">
              <a:lnSpc>
                <a:spcPct val="115000"/>
              </a:lnSpc>
              <a:spcBef>
                <a:spcPts val="1000"/>
              </a:spcBef>
              <a:spcAft>
                <a:spcPts val="0"/>
              </a:spcAft>
              <a:buClr>
                <a:srgbClr val="404040"/>
              </a:buClr>
              <a:buSzPts val="2400"/>
              <a:buFont typeface="Wingdings" pitchFamily="2" charset="2"/>
              <a:buChar char="q"/>
            </a:pPr>
            <a:r>
              <a:rPr lang="en-IN" sz="2000" dirty="0">
                <a:solidFill>
                  <a:schemeClr val="accent2">
                    <a:lumMod val="50000"/>
                  </a:schemeClr>
                </a:solidFill>
                <a:latin typeface="Times New Roman" pitchFamily="18" charset="0"/>
                <a:ea typeface="Times New Roman"/>
                <a:cs typeface="Times New Roman" pitchFamily="18" charset="0"/>
                <a:sym typeface="Times New Roman"/>
              </a:rPr>
              <a:t>Random Forest </a:t>
            </a:r>
            <a:r>
              <a:rPr lang="en-IN" sz="2000" dirty="0" smtClean="0">
                <a:solidFill>
                  <a:schemeClr val="accent2">
                    <a:lumMod val="50000"/>
                  </a:schemeClr>
                </a:solidFill>
                <a:latin typeface="Times New Roman" pitchFamily="18" charset="0"/>
                <a:ea typeface="Times New Roman"/>
                <a:cs typeface="Times New Roman" pitchFamily="18" charset="0"/>
                <a:sym typeface="Times New Roman"/>
              </a:rPr>
              <a:t>working steps:</a:t>
            </a:r>
            <a:endParaRPr lang="en-IN" sz="2000" dirty="0">
              <a:solidFill>
                <a:schemeClr val="accent2">
                  <a:lumMod val="50000"/>
                </a:schemeClr>
              </a:solidFill>
              <a:latin typeface="Times New Roman" pitchFamily="18" charset="0"/>
              <a:ea typeface="Times New Roman"/>
              <a:cs typeface="Times New Roman" pitchFamily="18" charset="0"/>
              <a:sym typeface="Times New Roman"/>
            </a:endParaRPr>
          </a:p>
          <a:p>
            <a:pPr>
              <a:buFont typeface="Wingdings" pitchFamily="2" charset="2"/>
              <a:buChar char="Ø"/>
            </a:pPr>
            <a:r>
              <a:rPr lang="en-US" sz="2000" b="1" dirty="0" smtClean="0">
                <a:solidFill>
                  <a:schemeClr val="accent2">
                    <a:lumMod val="50000"/>
                  </a:schemeClr>
                </a:solidFill>
                <a:latin typeface="Times New Roman" pitchFamily="18" charset="0"/>
                <a:cs typeface="Times New Roman" pitchFamily="18" charset="0"/>
              </a:rPr>
              <a:t>Step-1:</a:t>
            </a:r>
            <a:r>
              <a:rPr lang="en-US" sz="2000" dirty="0" smtClean="0">
                <a:solidFill>
                  <a:schemeClr val="accent2">
                    <a:lumMod val="50000"/>
                  </a:schemeClr>
                </a:solidFill>
                <a:latin typeface="Times New Roman" pitchFamily="18" charset="0"/>
                <a:cs typeface="Times New Roman" pitchFamily="18" charset="0"/>
              </a:rPr>
              <a:t> Select the symptoms</a:t>
            </a:r>
          </a:p>
          <a:p>
            <a:pPr>
              <a:buNone/>
            </a:pPr>
            <a:r>
              <a:rPr lang="en-US" sz="2000" dirty="0" smtClean="0">
                <a:solidFill>
                  <a:schemeClr val="accent2">
                    <a:lumMod val="50000"/>
                  </a:schemeClr>
                </a:solidFill>
                <a:latin typeface="Times New Roman" pitchFamily="18" charset="0"/>
                <a:cs typeface="Times New Roman" pitchFamily="18" charset="0"/>
              </a:rPr>
              <a:t>                   from the training dataset.</a:t>
            </a:r>
          </a:p>
          <a:p>
            <a:pPr>
              <a:buFont typeface="Wingdings" pitchFamily="2" charset="2"/>
              <a:buChar char="Ø"/>
            </a:pPr>
            <a:r>
              <a:rPr lang="en-US" sz="2000" b="1" dirty="0" smtClean="0">
                <a:solidFill>
                  <a:schemeClr val="accent2">
                    <a:lumMod val="50000"/>
                  </a:schemeClr>
                </a:solidFill>
                <a:latin typeface="Times New Roman" pitchFamily="18" charset="0"/>
                <a:cs typeface="Times New Roman" pitchFamily="18" charset="0"/>
              </a:rPr>
              <a:t>Step-2:</a:t>
            </a:r>
            <a:r>
              <a:rPr lang="en-US" sz="2000" dirty="0" smtClean="0">
                <a:solidFill>
                  <a:schemeClr val="accent2">
                    <a:lumMod val="50000"/>
                  </a:schemeClr>
                </a:solidFill>
                <a:latin typeface="Times New Roman" pitchFamily="18" charset="0"/>
                <a:cs typeface="Times New Roman" pitchFamily="18" charset="0"/>
              </a:rPr>
              <a:t> Construct multiple decision trees</a:t>
            </a:r>
          </a:p>
          <a:p>
            <a:pPr>
              <a:buNone/>
            </a:pPr>
            <a:r>
              <a:rPr lang="en-US" sz="2000" dirty="0" smtClean="0">
                <a:solidFill>
                  <a:schemeClr val="accent2">
                    <a:lumMod val="50000"/>
                  </a:schemeClr>
                </a:solidFill>
                <a:latin typeface="Times New Roman" pitchFamily="18" charset="0"/>
                <a:cs typeface="Times New Roman" pitchFamily="18" charset="0"/>
              </a:rPr>
              <a:t>                   associated with the symptoms.</a:t>
            </a:r>
          </a:p>
          <a:p>
            <a:pPr>
              <a:buFont typeface="Wingdings" pitchFamily="2" charset="2"/>
              <a:buChar char="Ø"/>
            </a:pPr>
            <a:r>
              <a:rPr lang="en-US" sz="2000" b="1" dirty="0" smtClean="0">
                <a:solidFill>
                  <a:schemeClr val="accent2">
                    <a:lumMod val="50000"/>
                  </a:schemeClr>
                </a:solidFill>
                <a:latin typeface="Times New Roman" pitchFamily="18" charset="0"/>
                <a:cs typeface="Times New Roman" pitchFamily="18" charset="0"/>
              </a:rPr>
              <a:t>Step 3: </a:t>
            </a:r>
            <a:r>
              <a:rPr lang="en-US" sz="2000" dirty="0" smtClean="0">
                <a:solidFill>
                  <a:schemeClr val="accent2">
                    <a:lumMod val="50000"/>
                  </a:schemeClr>
                </a:solidFill>
                <a:latin typeface="Times New Roman" pitchFamily="18" charset="0"/>
                <a:cs typeface="Times New Roman" pitchFamily="18" charset="0"/>
              </a:rPr>
              <a:t>Each decision tree will generate</a:t>
            </a:r>
          </a:p>
          <a:p>
            <a:pPr>
              <a:buNone/>
            </a:pPr>
            <a:r>
              <a:rPr lang="en-US" sz="2000" dirty="0" smtClean="0">
                <a:solidFill>
                  <a:schemeClr val="accent2">
                    <a:lumMod val="50000"/>
                  </a:schemeClr>
                </a:solidFill>
                <a:latin typeface="Times New Roman" pitchFamily="18" charset="0"/>
                <a:cs typeface="Times New Roman" pitchFamily="18" charset="0"/>
              </a:rPr>
              <a:t>                  an output which is a disease.</a:t>
            </a:r>
          </a:p>
          <a:p>
            <a:pPr>
              <a:buFont typeface="Wingdings" pitchFamily="2" charset="2"/>
              <a:buChar char="Ø"/>
            </a:pPr>
            <a:r>
              <a:rPr lang="en-US" sz="2000" b="1" dirty="0" smtClean="0">
                <a:solidFill>
                  <a:schemeClr val="accent2">
                    <a:lumMod val="50000"/>
                  </a:schemeClr>
                </a:solidFill>
                <a:latin typeface="Times New Roman" pitchFamily="18" charset="0"/>
                <a:cs typeface="Times New Roman" pitchFamily="18" charset="0"/>
              </a:rPr>
              <a:t>Step 4</a:t>
            </a:r>
            <a:r>
              <a:rPr lang="en-US" sz="2000" dirty="0" smtClean="0">
                <a:solidFill>
                  <a:schemeClr val="accent2">
                    <a:lumMod val="50000"/>
                  </a:schemeClr>
                </a:solidFill>
                <a:latin typeface="Times New Roman" pitchFamily="18" charset="0"/>
                <a:cs typeface="Times New Roman" pitchFamily="18" charset="0"/>
              </a:rPr>
              <a:t>: Final output is considered based on</a:t>
            </a:r>
          </a:p>
          <a:p>
            <a:pPr>
              <a:buNone/>
            </a:pPr>
            <a:r>
              <a:rPr lang="en-US" sz="2000" dirty="0" smtClean="0">
                <a:solidFill>
                  <a:schemeClr val="accent2">
                    <a:lumMod val="50000"/>
                  </a:schemeClr>
                </a:solidFill>
                <a:latin typeface="Times New Roman" pitchFamily="18" charset="0"/>
                <a:cs typeface="Times New Roman" pitchFamily="18" charset="0"/>
              </a:rPr>
              <a:t>                  majority voting.</a:t>
            </a:r>
          </a:p>
          <a:p>
            <a:pPr marL="800100" lvl="1" indent="-381000" algn="just">
              <a:lnSpc>
                <a:spcPct val="115000"/>
              </a:lnSpc>
              <a:buClr>
                <a:srgbClr val="404040"/>
              </a:buClr>
              <a:buSzPts val="2400"/>
              <a:buNone/>
            </a:pPr>
            <a:endParaRPr sz="2000" dirty="0">
              <a:solidFill>
                <a:schemeClr val="accent2">
                  <a:lumMod val="50000"/>
                </a:schemeClr>
              </a:solidFill>
              <a:latin typeface="Times New Roman" pitchFamily="18" charset="0"/>
              <a:ea typeface="Times New Roman"/>
              <a:cs typeface="Times New Roman" pitchFamily="18" charset="0"/>
              <a:sym typeface="Times New Roman"/>
            </a:endParaRPr>
          </a:p>
          <a:p>
            <a:pPr marL="342900" lvl="0" indent="0" algn="just" rtl="0">
              <a:lnSpc>
                <a:spcPct val="115000"/>
              </a:lnSpc>
              <a:spcBef>
                <a:spcPts val="0"/>
              </a:spcBef>
              <a:spcAft>
                <a:spcPts val="0"/>
              </a:spcAft>
              <a:buNone/>
            </a:pPr>
            <a:endParaRPr sz="2000" dirty="0">
              <a:solidFill>
                <a:schemeClr val="accent2">
                  <a:lumMod val="50000"/>
                </a:schemeClr>
              </a:solidFill>
              <a:latin typeface="Times New Roman" pitchFamily="18" charset="0"/>
              <a:ea typeface="Times New Roman"/>
              <a:cs typeface="Times New Roman" pitchFamily="18" charset="0"/>
              <a:sym typeface="Times New Roman"/>
            </a:endParaRPr>
          </a:p>
          <a:p>
            <a:pPr marL="457200" lvl="0" indent="0" algn="just" rtl="0">
              <a:lnSpc>
                <a:spcPct val="115000"/>
              </a:lnSpc>
              <a:spcBef>
                <a:spcPts val="1000"/>
              </a:spcBef>
              <a:spcAft>
                <a:spcPts val="0"/>
              </a:spcAft>
              <a:buNone/>
            </a:pPr>
            <a:endParaRPr sz="2000" dirty="0">
              <a:solidFill>
                <a:schemeClr val="accent2">
                  <a:lumMod val="50000"/>
                </a:schemeClr>
              </a:solidFill>
              <a:latin typeface="Times New Roman" pitchFamily="18" charset="0"/>
              <a:ea typeface="Times New Roman"/>
              <a:cs typeface="Times New Roman" pitchFamily="18" charset="0"/>
              <a:sym typeface="Times New Roman"/>
            </a:endParaRPr>
          </a:p>
          <a:p>
            <a:pPr marL="0" lvl="0" indent="0" algn="just" rtl="0">
              <a:lnSpc>
                <a:spcPct val="115000"/>
              </a:lnSpc>
              <a:spcBef>
                <a:spcPts val="1000"/>
              </a:spcBef>
              <a:spcAft>
                <a:spcPts val="0"/>
              </a:spcAft>
              <a:buNone/>
            </a:pPr>
            <a:endParaRPr sz="2000" dirty="0">
              <a:solidFill>
                <a:schemeClr val="accent2">
                  <a:lumMod val="50000"/>
                </a:schemeClr>
              </a:solidFill>
              <a:latin typeface="Times New Roman" pitchFamily="18" charset="0"/>
              <a:ea typeface="Times New Roman"/>
              <a:cs typeface="Times New Roman" pitchFamily="18" charset="0"/>
              <a:sym typeface="Times New Roman"/>
            </a:endParaRPr>
          </a:p>
          <a:p>
            <a:pPr marL="342900" lvl="0" indent="0" algn="just" rtl="0">
              <a:lnSpc>
                <a:spcPct val="115000"/>
              </a:lnSpc>
              <a:spcBef>
                <a:spcPts val="0"/>
              </a:spcBef>
              <a:spcAft>
                <a:spcPts val="0"/>
              </a:spcAft>
              <a:buNone/>
            </a:pPr>
            <a:endParaRPr sz="2000" dirty="0">
              <a:solidFill>
                <a:schemeClr val="accent2">
                  <a:lumMod val="50000"/>
                </a:schemeClr>
              </a:solidFill>
              <a:latin typeface="Times New Roman" pitchFamily="18" charset="0"/>
              <a:ea typeface="Times New Roman"/>
              <a:cs typeface="Times New Roman" pitchFamily="18" charset="0"/>
              <a:sym typeface="Times New Roman"/>
            </a:endParaRPr>
          </a:p>
        </p:txBody>
      </p:sp>
      <p:pic>
        <p:nvPicPr>
          <p:cNvPr id="2050" name="Picture 2" descr="C:\Users\JYOTI MAURYA\Desktop\project_materil\rf.png"/>
          <p:cNvPicPr>
            <a:picLocks noChangeAspect="1" noChangeArrowheads="1"/>
          </p:cNvPicPr>
          <p:nvPr/>
        </p:nvPicPr>
        <p:blipFill>
          <a:blip r:embed="rId3"/>
          <a:srcRect/>
          <a:stretch>
            <a:fillRect/>
          </a:stretch>
        </p:blipFill>
        <p:spPr bwMode="auto">
          <a:xfrm>
            <a:off x="6846347" y="1995893"/>
            <a:ext cx="5153025" cy="4696738"/>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28"/>
          <p:cNvSpPr txBox="1">
            <a:spLocks noGrp="1"/>
          </p:cNvSpPr>
          <p:nvPr>
            <p:ph type="title"/>
          </p:nvPr>
        </p:nvSpPr>
        <p:spPr>
          <a:xfrm>
            <a:off x="2263650" y="624100"/>
            <a:ext cx="9241200" cy="12810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68DBA"/>
              </a:buClr>
              <a:buSzPts val="3600"/>
              <a:buFont typeface="Times New Roman"/>
              <a:buNone/>
            </a:pPr>
            <a:r>
              <a:rPr lang="en-IN" b="1">
                <a:latin typeface="Times New Roman"/>
                <a:ea typeface="Times New Roman"/>
                <a:cs typeface="Times New Roman"/>
                <a:sym typeface="Times New Roman"/>
              </a:rPr>
              <a:t>Naive Bayes Classifier</a:t>
            </a:r>
            <a:endParaRPr b="1"/>
          </a:p>
        </p:txBody>
      </p:sp>
      <p:sp>
        <p:nvSpPr>
          <p:cNvPr id="232" name="Google Shape;232;p28"/>
          <p:cNvSpPr txBox="1">
            <a:spLocks noGrp="1"/>
          </p:cNvSpPr>
          <p:nvPr>
            <p:ph type="body" idx="1"/>
          </p:nvPr>
        </p:nvSpPr>
        <p:spPr>
          <a:xfrm>
            <a:off x="1310175" y="801900"/>
            <a:ext cx="10502100" cy="6056100"/>
          </a:xfrm>
          <a:prstGeom prst="rect">
            <a:avLst/>
          </a:prstGeom>
          <a:noFill/>
          <a:ln>
            <a:noFill/>
          </a:ln>
        </p:spPr>
        <p:txBody>
          <a:bodyPr spcFirstLastPara="1" wrap="square" lIns="91425" tIns="45700" rIns="91425" bIns="45700" anchor="t" anchorCtr="0">
            <a:normAutofit/>
          </a:bodyPr>
          <a:lstStyle/>
          <a:p>
            <a:pPr marL="0" lvl="0" indent="0" algn="l" rtl="0">
              <a:lnSpc>
                <a:spcPct val="115000"/>
              </a:lnSpc>
              <a:spcBef>
                <a:spcPts val="1000"/>
              </a:spcBef>
              <a:spcAft>
                <a:spcPts val="0"/>
              </a:spcAft>
              <a:buNone/>
            </a:pPr>
            <a:endParaRPr sz="2000" dirty="0">
              <a:solidFill>
                <a:schemeClr val="accent2">
                  <a:lumMod val="50000"/>
                </a:schemeClr>
              </a:solidFill>
              <a:latin typeface="Times New Roman" pitchFamily="18" charset="0"/>
              <a:ea typeface="Times New Roman"/>
              <a:cs typeface="Times New Roman" pitchFamily="18" charset="0"/>
              <a:sym typeface="Times New Roman"/>
            </a:endParaRPr>
          </a:p>
          <a:p>
            <a:pPr marL="342900" lvl="0" indent="-374650" algn="l" rtl="0">
              <a:lnSpc>
                <a:spcPct val="115000"/>
              </a:lnSpc>
              <a:spcBef>
                <a:spcPts val="1000"/>
              </a:spcBef>
              <a:spcAft>
                <a:spcPts val="0"/>
              </a:spcAft>
              <a:buClr>
                <a:srgbClr val="404040"/>
              </a:buClr>
              <a:buSzPts val="2300"/>
              <a:buFont typeface="Wingdings" pitchFamily="2" charset="2"/>
              <a:buChar char="Ø"/>
            </a:pPr>
            <a:r>
              <a:rPr lang="en-IN" sz="2000" dirty="0" smtClean="0">
                <a:solidFill>
                  <a:schemeClr val="accent2">
                    <a:lumMod val="50000"/>
                  </a:schemeClr>
                </a:solidFill>
                <a:latin typeface="Times New Roman" pitchFamily="18" charset="0"/>
                <a:ea typeface="Times New Roman"/>
                <a:cs typeface="Times New Roman" pitchFamily="18" charset="0"/>
                <a:sym typeface="Times New Roman"/>
              </a:rPr>
              <a:t>It is supervised </a:t>
            </a:r>
            <a:r>
              <a:rPr lang="en-IN" sz="2000" dirty="0">
                <a:solidFill>
                  <a:schemeClr val="accent2">
                    <a:lumMod val="50000"/>
                  </a:schemeClr>
                </a:solidFill>
                <a:latin typeface="Times New Roman" pitchFamily="18" charset="0"/>
                <a:ea typeface="Times New Roman"/>
                <a:cs typeface="Times New Roman" pitchFamily="18" charset="0"/>
                <a:sym typeface="Times New Roman"/>
              </a:rPr>
              <a:t>machine learning model </a:t>
            </a:r>
            <a:r>
              <a:rPr lang="en-IN" sz="2000" dirty="0" smtClean="0">
                <a:solidFill>
                  <a:schemeClr val="accent2">
                    <a:lumMod val="50000"/>
                  </a:schemeClr>
                </a:solidFill>
                <a:latin typeface="Times New Roman" pitchFamily="18" charset="0"/>
                <a:ea typeface="Times New Roman"/>
                <a:cs typeface="Times New Roman" pitchFamily="18" charset="0"/>
                <a:sym typeface="Times New Roman"/>
              </a:rPr>
              <a:t>used </a:t>
            </a:r>
            <a:r>
              <a:rPr lang="en-IN" sz="2000" dirty="0">
                <a:solidFill>
                  <a:schemeClr val="accent2">
                    <a:lumMod val="50000"/>
                  </a:schemeClr>
                </a:solidFill>
                <a:latin typeface="Times New Roman" pitchFamily="18" charset="0"/>
                <a:ea typeface="Times New Roman"/>
                <a:cs typeface="Times New Roman" pitchFamily="18" charset="0"/>
                <a:sym typeface="Times New Roman"/>
              </a:rPr>
              <a:t>for classification task.</a:t>
            </a:r>
          </a:p>
          <a:p>
            <a:pPr marL="342900" lvl="0" indent="-374650" algn="l" rtl="0">
              <a:lnSpc>
                <a:spcPct val="115000"/>
              </a:lnSpc>
              <a:spcBef>
                <a:spcPts val="1000"/>
              </a:spcBef>
              <a:spcAft>
                <a:spcPts val="0"/>
              </a:spcAft>
              <a:buClr>
                <a:srgbClr val="404040"/>
              </a:buClr>
              <a:buSzPts val="2300"/>
              <a:buFont typeface="Wingdings" pitchFamily="2" charset="2"/>
              <a:buChar char="Ø"/>
            </a:pPr>
            <a:r>
              <a:rPr lang="en-IN" sz="2000" dirty="0">
                <a:solidFill>
                  <a:schemeClr val="accent2">
                    <a:lumMod val="50000"/>
                  </a:schemeClr>
                </a:solidFill>
                <a:latin typeface="Times New Roman" pitchFamily="18" charset="0"/>
                <a:ea typeface="Times New Roman"/>
                <a:cs typeface="Times New Roman" pitchFamily="18" charset="0"/>
                <a:sym typeface="Times New Roman"/>
              </a:rPr>
              <a:t>It uses a probabilistic model by determining probabilities of the outcomes/outputs.</a:t>
            </a:r>
          </a:p>
          <a:p>
            <a:pPr marL="342900" lvl="0" indent="-374650" algn="l" rtl="0">
              <a:lnSpc>
                <a:spcPct val="115000"/>
              </a:lnSpc>
              <a:spcBef>
                <a:spcPts val="1000"/>
              </a:spcBef>
              <a:spcAft>
                <a:spcPts val="0"/>
              </a:spcAft>
              <a:buClr>
                <a:srgbClr val="404040"/>
              </a:buClr>
              <a:buSzPts val="2300"/>
              <a:buFont typeface="Wingdings" pitchFamily="2" charset="2"/>
              <a:buChar char="Ø"/>
            </a:pPr>
            <a:r>
              <a:rPr lang="en-IN" sz="2000" dirty="0" smtClean="0">
                <a:solidFill>
                  <a:schemeClr val="accent2">
                    <a:lumMod val="50000"/>
                  </a:schemeClr>
                </a:solidFill>
                <a:latin typeface="Times New Roman" pitchFamily="18" charset="0"/>
                <a:ea typeface="Times New Roman"/>
                <a:cs typeface="Times New Roman" pitchFamily="18" charset="0"/>
                <a:sym typeface="Times New Roman"/>
              </a:rPr>
              <a:t>Working of Naive </a:t>
            </a:r>
            <a:r>
              <a:rPr lang="en-IN" sz="2000" dirty="0" err="1" smtClean="0">
                <a:solidFill>
                  <a:schemeClr val="accent2">
                    <a:lumMod val="50000"/>
                  </a:schemeClr>
                </a:solidFill>
                <a:latin typeface="Times New Roman" pitchFamily="18" charset="0"/>
                <a:ea typeface="Times New Roman"/>
                <a:cs typeface="Times New Roman" pitchFamily="18" charset="0"/>
                <a:sym typeface="Times New Roman"/>
              </a:rPr>
              <a:t>Baye’s</a:t>
            </a:r>
            <a:r>
              <a:rPr lang="en-IN" sz="2000" dirty="0" smtClean="0">
                <a:solidFill>
                  <a:schemeClr val="accent2">
                    <a:lumMod val="50000"/>
                  </a:schemeClr>
                </a:solidFill>
                <a:latin typeface="Times New Roman" pitchFamily="18" charset="0"/>
                <a:ea typeface="Times New Roman"/>
                <a:cs typeface="Times New Roman" pitchFamily="18" charset="0"/>
                <a:sym typeface="Times New Roman"/>
              </a:rPr>
              <a:t> can be explained as:</a:t>
            </a:r>
            <a:endParaRPr sz="2000" dirty="0">
              <a:solidFill>
                <a:schemeClr val="accent2">
                  <a:lumMod val="50000"/>
                </a:schemeClr>
              </a:solidFill>
              <a:latin typeface="Times New Roman" pitchFamily="18" charset="0"/>
              <a:ea typeface="Times New Roman"/>
              <a:cs typeface="Times New Roman" pitchFamily="18" charset="0"/>
              <a:sym typeface="Times New Roman"/>
            </a:endParaRPr>
          </a:p>
          <a:p>
            <a:pPr marL="342900" lvl="0" indent="0" algn="l" rtl="0">
              <a:lnSpc>
                <a:spcPct val="100000"/>
              </a:lnSpc>
              <a:spcBef>
                <a:spcPts val="0"/>
              </a:spcBef>
              <a:spcAft>
                <a:spcPts val="0"/>
              </a:spcAft>
              <a:buNone/>
            </a:pPr>
            <a:r>
              <a:rPr lang="en-IN" sz="2000" b="1" dirty="0">
                <a:solidFill>
                  <a:schemeClr val="accent2">
                    <a:lumMod val="50000"/>
                  </a:schemeClr>
                </a:solidFill>
                <a:latin typeface="Times New Roman" pitchFamily="18" charset="0"/>
                <a:ea typeface="Times New Roman"/>
                <a:cs typeface="Times New Roman" pitchFamily="18" charset="0"/>
                <a:sym typeface="Times New Roman"/>
              </a:rPr>
              <a:t> 	</a:t>
            </a:r>
            <a:r>
              <a:rPr lang="en-IN" sz="2000" b="1" dirty="0" smtClean="0">
                <a:solidFill>
                  <a:schemeClr val="accent2">
                    <a:lumMod val="50000"/>
                  </a:schemeClr>
                </a:solidFill>
                <a:latin typeface="Times New Roman" pitchFamily="18" charset="0"/>
                <a:ea typeface="Times New Roman"/>
                <a:cs typeface="Times New Roman" pitchFamily="18" charset="0"/>
                <a:sym typeface="Times New Roman"/>
              </a:rPr>
              <a:t>1. </a:t>
            </a:r>
            <a:r>
              <a:rPr lang="en-IN" sz="2000" dirty="0" smtClean="0">
                <a:solidFill>
                  <a:schemeClr val="accent2">
                    <a:lumMod val="50000"/>
                  </a:schemeClr>
                </a:solidFill>
                <a:latin typeface="Times New Roman" pitchFamily="18" charset="0"/>
                <a:ea typeface="Times New Roman"/>
                <a:cs typeface="Times New Roman" pitchFamily="18" charset="0"/>
                <a:sym typeface="Times New Roman"/>
              </a:rPr>
              <a:t>It converts </a:t>
            </a:r>
            <a:r>
              <a:rPr lang="en-IN" sz="2000" dirty="0">
                <a:solidFill>
                  <a:schemeClr val="accent2">
                    <a:lumMod val="50000"/>
                  </a:schemeClr>
                </a:solidFill>
                <a:latin typeface="Times New Roman" pitchFamily="18" charset="0"/>
                <a:ea typeface="Times New Roman"/>
                <a:cs typeface="Times New Roman" pitchFamily="18" charset="0"/>
                <a:sym typeface="Times New Roman"/>
              </a:rPr>
              <a:t>the given dataset into frequency tables.</a:t>
            </a:r>
            <a:endParaRPr sz="2000" dirty="0">
              <a:solidFill>
                <a:schemeClr val="accent2">
                  <a:lumMod val="50000"/>
                </a:schemeClr>
              </a:solidFill>
              <a:latin typeface="Times New Roman" pitchFamily="18" charset="0"/>
              <a:ea typeface="Times New Roman"/>
              <a:cs typeface="Times New Roman" pitchFamily="18" charset="0"/>
              <a:sym typeface="Times New Roman"/>
            </a:endParaRPr>
          </a:p>
          <a:p>
            <a:pPr marL="342900" lvl="0" indent="0" algn="l" rtl="0">
              <a:lnSpc>
                <a:spcPct val="100000"/>
              </a:lnSpc>
              <a:spcBef>
                <a:spcPts val="0"/>
              </a:spcBef>
              <a:spcAft>
                <a:spcPts val="0"/>
              </a:spcAft>
              <a:buNone/>
            </a:pPr>
            <a:r>
              <a:rPr lang="en-IN" sz="2000" dirty="0">
                <a:solidFill>
                  <a:schemeClr val="accent2">
                    <a:lumMod val="50000"/>
                  </a:schemeClr>
                </a:solidFill>
                <a:latin typeface="Times New Roman" pitchFamily="18" charset="0"/>
                <a:ea typeface="Times New Roman"/>
                <a:cs typeface="Times New Roman" pitchFamily="18" charset="0"/>
                <a:sym typeface="Times New Roman"/>
              </a:rPr>
              <a:t>	</a:t>
            </a:r>
            <a:r>
              <a:rPr lang="en-IN" sz="2000" b="1" dirty="0">
                <a:solidFill>
                  <a:schemeClr val="accent2">
                    <a:lumMod val="50000"/>
                  </a:schemeClr>
                </a:solidFill>
                <a:latin typeface="Times New Roman" pitchFamily="18" charset="0"/>
                <a:ea typeface="Times New Roman"/>
                <a:cs typeface="Times New Roman" pitchFamily="18" charset="0"/>
                <a:sym typeface="Times New Roman"/>
              </a:rPr>
              <a:t>2. </a:t>
            </a:r>
            <a:r>
              <a:rPr lang="en-IN" sz="2000" dirty="0">
                <a:solidFill>
                  <a:schemeClr val="accent2">
                    <a:lumMod val="50000"/>
                  </a:schemeClr>
                </a:solidFill>
                <a:latin typeface="Times New Roman" pitchFamily="18" charset="0"/>
                <a:ea typeface="Times New Roman"/>
                <a:cs typeface="Times New Roman" pitchFamily="18" charset="0"/>
                <a:sym typeface="Times New Roman"/>
              </a:rPr>
              <a:t>Generate Likelihood table by finding the probabilities of given features.  </a:t>
            </a:r>
            <a:endParaRPr sz="2000" dirty="0">
              <a:solidFill>
                <a:schemeClr val="accent2">
                  <a:lumMod val="50000"/>
                </a:schemeClr>
              </a:solidFill>
              <a:latin typeface="Times New Roman" pitchFamily="18" charset="0"/>
              <a:ea typeface="Times New Roman"/>
              <a:cs typeface="Times New Roman" pitchFamily="18" charset="0"/>
              <a:sym typeface="Times New Roman"/>
            </a:endParaRPr>
          </a:p>
          <a:p>
            <a:pPr marL="342900" lvl="0" indent="0" algn="l" rtl="0">
              <a:lnSpc>
                <a:spcPct val="100000"/>
              </a:lnSpc>
              <a:spcBef>
                <a:spcPts val="0"/>
              </a:spcBef>
              <a:spcAft>
                <a:spcPts val="0"/>
              </a:spcAft>
              <a:buNone/>
            </a:pPr>
            <a:r>
              <a:rPr lang="en-IN" sz="2000" b="1" dirty="0">
                <a:solidFill>
                  <a:schemeClr val="accent2">
                    <a:lumMod val="50000"/>
                  </a:schemeClr>
                </a:solidFill>
                <a:latin typeface="Times New Roman" pitchFamily="18" charset="0"/>
                <a:ea typeface="Times New Roman"/>
                <a:cs typeface="Times New Roman" pitchFamily="18" charset="0"/>
                <a:sym typeface="Times New Roman"/>
              </a:rPr>
              <a:t>	3.</a:t>
            </a:r>
            <a:r>
              <a:rPr lang="en-IN" sz="2000" dirty="0">
                <a:solidFill>
                  <a:schemeClr val="accent2">
                    <a:lumMod val="50000"/>
                  </a:schemeClr>
                </a:solidFill>
                <a:latin typeface="Times New Roman" pitchFamily="18" charset="0"/>
                <a:ea typeface="Times New Roman"/>
                <a:cs typeface="Times New Roman" pitchFamily="18" charset="0"/>
                <a:sym typeface="Times New Roman"/>
              </a:rPr>
              <a:t> Now, use </a:t>
            </a:r>
            <a:r>
              <a:rPr lang="en-IN" sz="2000" dirty="0" err="1">
                <a:solidFill>
                  <a:schemeClr val="accent2">
                    <a:lumMod val="50000"/>
                  </a:schemeClr>
                </a:solidFill>
                <a:latin typeface="Times New Roman" pitchFamily="18" charset="0"/>
                <a:ea typeface="Times New Roman"/>
                <a:cs typeface="Times New Roman" pitchFamily="18" charset="0"/>
                <a:sym typeface="Times New Roman"/>
              </a:rPr>
              <a:t>Baye’s</a:t>
            </a:r>
            <a:r>
              <a:rPr lang="en-IN" sz="2000" dirty="0">
                <a:solidFill>
                  <a:schemeClr val="accent2">
                    <a:lumMod val="50000"/>
                  </a:schemeClr>
                </a:solidFill>
                <a:latin typeface="Times New Roman" pitchFamily="18" charset="0"/>
                <a:ea typeface="Times New Roman"/>
                <a:cs typeface="Times New Roman" pitchFamily="18" charset="0"/>
                <a:sym typeface="Times New Roman"/>
              </a:rPr>
              <a:t> theorem to calculate the posterior probability</a:t>
            </a:r>
            <a:r>
              <a:rPr lang="en-US" sz="2000" dirty="0">
                <a:solidFill>
                  <a:schemeClr val="accent2">
                    <a:lumMod val="50000"/>
                  </a:schemeClr>
                </a:solidFill>
                <a:latin typeface="Times New Roman" pitchFamily="18" charset="0"/>
                <a:cs typeface="Times New Roman" pitchFamily="18" charset="0"/>
              </a:rPr>
              <a:t> for each class. The class with the highest posterior probability is the outcome of prediction.</a:t>
            </a:r>
            <a:endParaRPr sz="2000" dirty="0">
              <a:solidFill>
                <a:schemeClr val="accent2">
                  <a:lumMod val="50000"/>
                </a:schemeClr>
              </a:solidFill>
              <a:latin typeface="Times New Roman" pitchFamily="18" charset="0"/>
              <a:ea typeface="Times New Roman"/>
              <a:cs typeface="Times New Roman" pitchFamily="18" charset="0"/>
              <a:sym typeface="Times New Roman"/>
            </a:endParaRPr>
          </a:p>
          <a:p>
            <a:pPr marL="342900" lvl="0" indent="0" algn="l" rtl="0">
              <a:spcBef>
                <a:spcPts val="0"/>
              </a:spcBef>
              <a:spcAft>
                <a:spcPts val="0"/>
              </a:spcAft>
              <a:buNone/>
            </a:pPr>
            <a:endParaRPr sz="2000" dirty="0">
              <a:solidFill>
                <a:schemeClr val="accent2">
                  <a:lumMod val="50000"/>
                </a:schemeClr>
              </a:solidFill>
              <a:latin typeface="Times New Roman" pitchFamily="18" charset="0"/>
              <a:ea typeface="Times New Roman"/>
              <a:cs typeface="Times New Roman" pitchFamily="18" charset="0"/>
              <a:sym typeface="Times New Roman"/>
            </a:endParaRPr>
          </a:p>
        </p:txBody>
      </p:sp>
      <p:pic>
        <p:nvPicPr>
          <p:cNvPr id="9" name="Picture 8" descr="C:\Users\JYOTI MAURYA\Desktop\naive.png"/>
          <p:cNvPicPr/>
          <p:nvPr/>
        </p:nvPicPr>
        <p:blipFill>
          <a:blip r:embed="rId3"/>
          <a:srcRect/>
          <a:stretch>
            <a:fillRect/>
          </a:stretch>
        </p:blipFill>
        <p:spPr bwMode="auto">
          <a:xfrm>
            <a:off x="2276290" y="4007796"/>
            <a:ext cx="7636213" cy="276414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31"/>
          <p:cNvSpPr txBox="1">
            <a:spLocks noGrp="1"/>
          </p:cNvSpPr>
          <p:nvPr>
            <p:ph type="title"/>
          </p:nvPr>
        </p:nvSpPr>
        <p:spPr>
          <a:xfrm>
            <a:off x="2280500" y="430100"/>
            <a:ext cx="9224100" cy="8961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68DBA"/>
              </a:buClr>
              <a:buSzPts val="3600"/>
              <a:buFont typeface="Century Gothic"/>
              <a:buNone/>
            </a:pPr>
            <a:r>
              <a:rPr lang="en-IN" sz="4000" b="1" dirty="0">
                <a:latin typeface="Times New Roman"/>
                <a:ea typeface="Times New Roman"/>
                <a:cs typeface="Times New Roman"/>
                <a:sym typeface="Times New Roman"/>
              </a:rPr>
              <a:t>Tools and Technology Used</a:t>
            </a:r>
            <a:endParaRPr sz="4000" b="1" dirty="0">
              <a:latin typeface="Times New Roman"/>
              <a:ea typeface="Times New Roman"/>
              <a:cs typeface="Times New Roman"/>
              <a:sym typeface="Times New Roman"/>
            </a:endParaRPr>
          </a:p>
        </p:txBody>
      </p:sp>
      <p:sp>
        <p:nvSpPr>
          <p:cNvPr id="252" name="Google Shape;252;p31"/>
          <p:cNvSpPr txBox="1">
            <a:spLocks noGrp="1"/>
          </p:cNvSpPr>
          <p:nvPr>
            <p:ph type="body" idx="1"/>
          </p:nvPr>
        </p:nvSpPr>
        <p:spPr>
          <a:xfrm>
            <a:off x="1579750" y="1496600"/>
            <a:ext cx="10612200" cy="4983000"/>
          </a:xfrm>
          <a:prstGeom prst="rect">
            <a:avLst/>
          </a:prstGeom>
          <a:noFill/>
          <a:ln>
            <a:noFill/>
          </a:ln>
        </p:spPr>
        <p:txBody>
          <a:bodyPr spcFirstLastPara="1" wrap="square" lIns="91425" tIns="45700" rIns="91425" bIns="45700" anchor="t" anchorCtr="0">
            <a:noAutofit/>
          </a:bodyPr>
          <a:lstStyle/>
          <a:p>
            <a:pPr marL="342900" lvl="0" indent="-381000" algn="l" rtl="0">
              <a:spcBef>
                <a:spcPts val="0"/>
              </a:spcBef>
              <a:spcAft>
                <a:spcPts val="0"/>
              </a:spcAft>
              <a:buClr>
                <a:schemeClr val="accent2">
                  <a:lumMod val="50000"/>
                </a:schemeClr>
              </a:buClr>
              <a:buSzPct val="120000"/>
              <a:buFont typeface="Wingdings" pitchFamily="2" charset="2"/>
              <a:buChar char="Ø"/>
            </a:pPr>
            <a:r>
              <a:rPr lang="en-IN" sz="2000" b="1" dirty="0">
                <a:solidFill>
                  <a:schemeClr val="accent2">
                    <a:lumMod val="50000"/>
                  </a:schemeClr>
                </a:solidFill>
                <a:latin typeface="Times New Roman"/>
                <a:ea typeface="Times New Roman"/>
                <a:cs typeface="Times New Roman"/>
                <a:sym typeface="Times New Roman"/>
              </a:rPr>
              <a:t>PYTHON </a:t>
            </a:r>
            <a:endParaRPr sz="2000" b="1" dirty="0">
              <a:solidFill>
                <a:schemeClr val="accent2">
                  <a:lumMod val="50000"/>
                </a:schemeClr>
              </a:solidFill>
              <a:latin typeface="Times New Roman"/>
              <a:ea typeface="Times New Roman"/>
              <a:cs typeface="Times New Roman"/>
              <a:sym typeface="Times New Roman"/>
            </a:endParaRPr>
          </a:p>
          <a:p>
            <a:pPr marL="342900" indent="0">
              <a:spcBef>
                <a:spcPts val="0"/>
              </a:spcBef>
              <a:buClr>
                <a:schemeClr val="accent2">
                  <a:lumMod val="50000"/>
                </a:schemeClr>
              </a:buClr>
              <a:buSzPct val="120000"/>
              <a:buNone/>
            </a:pPr>
            <a:r>
              <a:rPr lang="en-IN" sz="2000" dirty="0">
                <a:solidFill>
                  <a:schemeClr val="accent2">
                    <a:lumMod val="50000"/>
                  </a:schemeClr>
                </a:solidFill>
                <a:latin typeface="Times New Roman"/>
                <a:ea typeface="Times New Roman"/>
                <a:cs typeface="Times New Roman"/>
                <a:sym typeface="Times New Roman"/>
              </a:rPr>
              <a:t> Python is interpreted, high-level, object-oriented programming language with dynamic semantics.</a:t>
            </a:r>
            <a:endParaRPr sz="2000" dirty="0">
              <a:solidFill>
                <a:schemeClr val="accent2">
                  <a:lumMod val="50000"/>
                </a:schemeClr>
              </a:solidFill>
              <a:latin typeface="Times New Roman"/>
              <a:ea typeface="Times New Roman"/>
              <a:cs typeface="Times New Roman"/>
              <a:sym typeface="Times New Roman"/>
            </a:endParaRPr>
          </a:p>
          <a:p>
            <a:pPr marL="342900" lvl="0" indent="-381000" algn="l" rtl="0">
              <a:spcBef>
                <a:spcPts val="0"/>
              </a:spcBef>
              <a:spcAft>
                <a:spcPts val="0"/>
              </a:spcAft>
              <a:buClr>
                <a:schemeClr val="accent2">
                  <a:lumMod val="50000"/>
                </a:schemeClr>
              </a:buClr>
              <a:buSzPct val="120000"/>
              <a:buFont typeface="Wingdings" pitchFamily="2" charset="2"/>
              <a:buChar char="Ø"/>
            </a:pPr>
            <a:r>
              <a:rPr lang="en-IN" sz="2000" b="1" dirty="0" err="1">
                <a:solidFill>
                  <a:schemeClr val="accent2">
                    <a:lumMod val="50000"/>
                  </a:schemeClr>
                </a:solidFill>
                <a:latin typeface="Times New Roman"/>
                <a:ea typeface="Times New Roman"/>
                <a:cs typeface="Times New Roman"/>
                <a:sym typeface="Times New Roman"/>
              </a:rPr>
              <a:t>Jupyter</a:t>
            </a:r>
            <a:r>
              <a:rPr lang="en-IN" sz="2000" b="1" dirty="0">
                <a:solidFill>
                  <a:schemeClr val="accent2">
                    <a:lumMod val="50000"/>
                  </a:schemeClr>
                </a:solidFill>
                <a:latin typeface="Times New Roman"/>
                <a:ea typeface="Times New Roman"/>
                <a:cs typeface="Times New Roman"/>
                <a:sym typeface="Times New Roman"/>
              </a:rPr>
              <a:t> Notebook </a:t>
            </a:r>
            <a:endParaRPr sz="2000" b="1" dirty="0">
              <a:solidFill>
                <a:schemeClr val="accent2">
                  <a:lumMod val="50000"/>
                </a:schemeClr>
              </a:solidFill>
              <a:latin typeface="Times New Roman"/>
              <a:ea typeface="Times New Roman"/>
              <a:cs typeface="Times New Roman"/>
              <a:sym typeface="Times New Roman"/>
            </a:endParaRPr>
          </a:p>
          <a:p>
            <a:pPr marL="342900" indent="0">
              <a:spcBef>
                <a:spcPts val="0"/>
              </a:spcBef>
              <a:buClr>
                <a:schemeClr val="accent2">
                  <a:lumMod val="50000"/>
                </a:schemeClr>
              </a:buClr>
              <a:buSzPct val="120000"/>
              <a:buNone/>
            </a:pPr>
            <a:r>
              <a:rPr lang="en-IN" sz="2000" dirty="0">
                <a:solidFill>
                  <a:schemeClr val="accent2">
                    <a:lumMod val="50000"/>
                  </a:schemeClr>
                </a:solidFill>
                <a:latin typeface="Times New Roman"/>
                <a:ea typeface="Times New Roman"/>
                <a:cs typeface="Times New Roman"/>
                <a:sym typeface="Times New Roman"/>
              </a:rPr>
              <a:t> It is an open source web application that can be used to create and share documents that contain     live code, equations, visualizations, along with explanatory text in a single document.</a:t>
            </a:r>
            <a:endParaRPr sz="2000" dirty="0">
              <a:solidFill>
                <a:schemeClr val="accent2">
                  <a:lumMod val="50000"/>
                </a:schemeClr>
              </a:solidFill>
              <a:latin typeface="Times New Roman"/>
              <a:ea typeface="Times New Roman"/>
              <a:cs typeface="Times New Roman"/>
              <a:sym typeface="Times New Roman"/>
            </a:endParaRPr>
          </a:p>
          <a:p>
            <a:pPr marL="457200" lvl="0" indent="-381000" algn="l" rtl="0">
              <a:spcBef>
                <a:spcPts val="0"/>
              </a:spcBef>
              <a:spcAft>
                <a:spcPts val="0"/>
              </a:spcAft>
              <a:buClr>
                <a:schemeClr val="accent2">
                  <a:lumMod val="50000"/>
                </a:schemeClr>
              </a:buClr>
              <a:buSzPct val="120000"/>
              <a:buFont typeface="Wingdings" pitchFamily="2" charset="2"/>
              <a:buChar char="Ø"/>
            </a:pPr>
            <a:r>
              <a:rPr lang="en-IN" sz="2000" b="1" dirty="0" err="1">
                <a:solidFill>
                  <a:schemeClr val="accent2">
                    <a:lumMod val="50000"/>
                  </a:schemeClr>
                </a:solidFill>
                <a:latin typeface="Times New Roman"/>
                <a:ea typeface="Times New Roman"/>
                <a:cs typeface="Times New Roman"/>
                <a:sym typeface="Times New Roman"/>
              </a:rPr>
              <a:t>PyCharm</a:t>
            </a:r>
            <a:endParaRPr sz="2000" b="1" dirty="0">
              <a:solidFill>
                <a:schemeClr val="accent2">
                  <a:lumMod val="50000"/>
                </a:schemeClr>
              </a:solidFill>
              <a:latin typeface="Times New Roman"/>
              <a:ea typeface="Times New Roman"/>
              <a:cs typeface="Times New Roman"/>
              <a:sym typeface="Times New Roman"/>
            </a:endParaRPr>
          </a:p>
          <a:p>
            <a:pPr marL="342900" indent="0">
              <a:spcBef>
                <a:spcPts val="0"/>
              </a:spcBef>
              <a:buClr>
                <a:schemeClr val="accent2">
                  <a:lumMod val="50000"/>
                </a:schemeClr>
              </a:buClr>
              <a:buSzPct val="120000"/>
              <a:buNone/>
            </a:pPr>
            <a:r>
              <a:rPr lang="en-IN" sz="2000" dirty="0">
                <a:solidFill>
                  <a:schemeClr val="accent2">
                    <a:lumMod val="50000"/>
                  </a:schemeClr>
                </a:solidFill>
                <a:latin typeface="Times New Roman"/>
                <a:ea typeface="Times New Roman"/>
                <a:cs typeface="Times New Roman"/>
                <a:sym typeface="Times New Roman"/>
              </a:rPr>
              <a:t>  </a:t>
            </a:r>
            <a:r>
              <a:rPr lang="en-IN" sz="2000" dirty="0" err="1">
                <a:solidFill>
                  <a:schemeClr val="accent2">
                    <a:lumMod val="50000"/>
                  </a:schemeClr>
                </a:solidFill>
                <a:latin typeface="Times New Roman"/>
                <a:ea typeface="Times New Roman"/>
                <a:cs typeface="Times New Roman"/>
                <a:sym typeface="Times New Roman"/>
              </a:rPr>
              <a:t>PyCharm</a:t>
            </a:r>
            <a:r>
              <a:rPr lang="en-IN" sz="2000" dirty="0">
                <a:solidFill>
                  <a:schemeClr val="accent2">
                    <a:lumMod val="50000"/>
                  </a:schemeClr>
                </a:solidFill>
                <a:latin typeface="Times New Roman"/>
                <a:ea typeface="Times New Roman"/>
                <a:cs typeface="Times New Roman"/>
                <a:sym typeface="Times New Roman"/>
              </a:rPr>
              <a:t> is an integrated development environment (IDE) used in computer programming, specifically for the Python programming language.</a:t>
            </a:r>
          </a:p>
          <a:p>
            <a:pPr lvl="0" indent="-381000">
              <a:spcBef>
                <a:spcPts val="0"/>
              </a:spcBef>
              <a:buClr>
                <a:schemeClr val="accent2">
                  <a:lumMod val="50000"/>
                </a:schemeClr>
              </a:buClr>
              <a:buSzPct val="120000"/>
              <a:buFont typeface="Wingdings" pitchFamily="2" charset="2"/>
              <a:buChar char="Ø"/>
            </a:pPr>
            <a:r>
              <a:rPr lang="en-US" sz="2000" b="1" dirty="0" err="1">
                <a:solidFill>
                  <a:schemeClr val="accent2">
                    <a:lumMod val="50000"/>
                  </a:schemeClr>
                </a:solidFill>
                <a:latin typeface="Times New Roman"/>
                <a:ea typeface="Times New Roman"/>
                <a:cs typeface="Times New Roman"/>
                <a:sym typeface="Times New Roman"/>
              </a:rPr>
              <a:t>Django</a:t>
            </a:r>
            <a:r>
              <a:rPr lang="en-US" sz="2000" b="1" dirty="0">
                <a:solidFill>
                  <a:schemeClr val="accent2">
                    <a:lumMod val="50000"/>
                  </a:schemeClr>
                </a:solidFill>
                <a:latin typeface="Times New Roman"/>
                <a:ea typeface="Times New Roman"/>
                <a:cs typeface="Times New Roman"/>
                <a:sym typeface="Times New Roman"/>
              </a:rPr>
              <a:t> </a:t>
            </a:r>
          </a:p>
          <a:p>
            <a:pPr indent="0">
              <a:spcBef>
                <a:spcPts val="0"/>
              </a:spcBef>
              <a:buClr>
                <a:schemeClr val="accent2">
                  <a:lumMod val="50000"/>
                </a:schemeClr>
              </a:buClr>
              <a:buSzPct val="120000"/>
              <a:buNone/>
            </a:pPr>
            <a:r>
              <a:rPr lang="en-US" sz="2000" dirty="0">
                <a:solidFill>
                  <a:schemeClr val="accent2">
                    <a:lumMod val="50000"/>
                  </a:schemeClr>
                </a:solidFill>
                <a:latin typeface="Times New Roman"/>
                <a:ea typeface="Times New Roman"/>
                <a:cs typeface="Times New Roman"/>
                <a:sym typeface="Times New Roman"/>
              </a:rPr>
              <a:t>It is a high-level web framework  that enables rapid development of secure and maintainable websites.</a:t>
            </a:r>
          </a:p>
          <a:p>
            <a:pPr lvl="0" indent="-381000">
              <a:buClr>
                <a:schemeClr val="accent2">
                  <a:lumMod val="50000"/>
                </a:schemeClr>
              </a:buClr>
              <a:buSzPct val="120000"/>
              <a:buFont typeface="Wingdings" pitchFamily="2" charset="2"/>
              <a:buChar char="Ø"/>
            </a:pPr>
            <a:r>
              <a:rPr lang="en-US" sz="2000" b="1" dirty="0" err="1">
                <a:solidFill>
                  <a:schemeClr val="accent2">
                    <a:lumMod val="50000"/>
                  </a:schemeClr>
                </a:solidFill>
                <a:latin typeface="Times New Roman"/>
                <a:ea typeface="Times New Roman"/>
                <a:cs typeface="Times New Roman"/>
                <a:sym typeface="Times New Roman"/>
              </a:rPr>
              <a:t>Kaggle</a:t>
            </a:r>
            <a:endParaRPr lang="en-US" sz="2000" b="1" dirty="0">
              <a:solidFill>
                <a:schemeClr val="accent2">
                  <a:lumMod val="50000"/>
                </a:schemeClr>
              </a:solidFill>
              <a:latin typeface="Times New Roman"/>
              <a:ea typeface="Times New Roman"/>
              <a:cs typeface="Times New Roman"/>
              <a:sym typeface="Times New Roman"/>
            </a:endParaRPr>
          </a:p>
          <a:p>
            <a:pPr indent="-381000">
              <a:buClr>
                <a:schemeClr val="accent2">
                  <a:lumMod val="50000"/>
                </a:schemeClr>
              </a:buClr>
              <a:buSzPct val="120000"/>
              <a:buNone/>
            </a:pPr>
            <a:r>
              <a:rPr lang="en-US" sz="2000" dirty="0">
                <a:solidFill>
                  <a:schemeClr val="accent2">
                    <a:lumMod val="50000"/>
                  </a:schemeClr>
                </a:solidFill>
                <a:latin typeface="Times New Roman"/>
                <a:ea typeface="Times New Roman"/>
                <a:cs typeface="Times New Roman"/>
                <a:sym typeface="Times New Roman"/>
              </a:rPr>
              <a:t>      We have collected the dataset from </a:t>
            </a:r>
            <a:r>
              <a:rPr lang="en-US" sz="2000" dirty="0" err="1">
                <a:solidFill>
                  <a:schemeClr val="accent2">
                    <a:lumMod val="50000"/>
                  </a:schemeClr>
                </a:solidFill>
                <a:latin typeface="Times New Roman"/>
                <a:ea typeface="Times New Roman"/>
                <a:cs typeface="Times New Roman"/>
                <a:sym typeface="Times New Roman"/>
              </a:rPr>
              <a:t>kaggle</a:t>
            </a:r>
            <a:r>
              <a:rPr lang="en-US" sz="2000" dirty="0">
                <a:solidFill>
                  <a:schemeClr val="accent2">
                    <a:lumMod val="50000"/>
                  </a:schemeClr>
                </a:solidFill>
                <a:latin typeface="Times New Roman"/>
                <a:ea typeface="Times New Roman"/>
                <a:cs typeface="Times New Roman"/>
                <a:sym typeface="Times New Roman"/>
              </a:rPr>
              <a:t>.</a:t>
            </a:r>
            <a:endParaRPr lang="en-US" sz="2000" b="1" dirty="0">
              <a:solidFill>
                <a:schemeClr val="accent2">
                  <a:lumMod val="50000"/>
                </a:schemeClr>
              </a:solidFill>
              <a:latin typeface="Times New Roman"/>
              <a:ea typeface="Times New Roman"/>
              <a:cs typeface="Times New Roman"/>
              <a:sym typeface="Times New Roman"/>
            </a:endParaRPr>
          </a:p>
          <a:p>
            <a:pPr lvl="0" indent="-381000">
              <a:buClr>
                <a:schemeClr val="accent2">
                  <a:lumMod val="50000"/>
                </a:schemeClr>
              </a:buClr>
              <a:buSzPct val="120000"/>
              <a:buFont typeface="Wingdings" pitchFamily="2" charset="2"/>
              <a:buChar char="Ø"/>
            </a:pPr>
            <a:r>
              <a:rPr lang="en-IN" sz="2000" b="1" dirty="0">
                <a:solidFill>
                  <a:schemeClr val="accent2">
                    <a:lumMod val="50000"/>
                  </a:schemeClr>
                </a:solidFill>
                <a:latin typeface="Times New Roman"/>
                <a:ea typeface="Times New Roman"/>
                <a:cs typeface="Times New Roman"/>
                <a:sym typeface="Times New Roman"/>
              </a:rPr>
              <a:t>HTML, CSS and </a:t>
            </a:r>
            <a:r>
              <a:rPr lang="en-IN" sz="2000" b="1" dirty="0" err="1">
                <a:solidFill>
                  <a:schemeClr val="accent2">
                    <a:lumMod val="50000"/>
                  </a:schemeClr>
                </a:solidFill>
                <a:latin typeface="Times New Roman"/>
                <a:ea typeface="Times New Roman"/>
                <a:cs typeface="Times New Roman"/>
                <a:sym typeface="Times New Roman"/>
              </a:rPr>
              <a:t>Javascript</a:t>
            </a:r>
            <a:r>
              <a:rPr lang="en-IN" sz="2000" b="1" dirty="0">
                <a:solidFill>
                  <a:schemeClr val="accent2">
                    <a:lumMod val="50000"/>
                  </a:schemeClr>
                </a:solidFill>
                <a:latin typeface="Times New Roman"/>
                <a:ea typeface="Times New Roman"/>
                <a:cs typeface="Times New Roman"/>
                <a:sym typeface="Times New Roman"/>
              </a:rPr>
              <a:t> </a:t>
            </a:r>
          </a:p>
          <a:p>
            <a:pPr lvl="0" indent="-381000">
              <a:buClr>
                <a:schemeClr val="accent2">
                  <a:lumMod val="50000"/>
                </a:schemeClr>
              </a:buClr>
              <a:buSzPct val="120000"/>
              <a:buFont typeface="Wingdings" pitchFamily="2" charset="2"/>
              <a:buChar char="Ø"/>
            </a:pPr>
            <a:r>
              <a:rPr lang="en-IN" sz="2000" b="1" dirty="0" err="1">
                <a:solidFill>
                  <a:schemeClr val="accent2">
                    <a:lumMod val="50000"/>
                  </a:schemeClr>
                </a:solidFill>
                <a:latin typeface="Times New Roman"/>
                <a:ea typeface="Times New Roman"/>
                <a:cs typeface="Times New Roman"/>
                <a:sym typeface="Times New Roman"/>
              </a:rPr>
              <a:t>MySql</a:t>
            </a:r>
            <a:endParaRPr lang="en-US" sz="2000" b="1" dirty="0">
              <a:solidFill>
                <a:schemeClr val="accent2">
                  <a:lumMod val="50000"/>
                </a:schemeClr>
              </a:solidFill>
              <a:latin typeface="Times New Roman"/>
              <a:ea typeface="Times New Roman"/>
              <a:cs typeface="Times New Roman"/>
              <a:sym typeface="Times New Roman"/>
            </a:endParaRPr>
          </a:p>
          <a:p>
            <a:pPr marL="342900" indent="0">
              <a:spcBef>
                <a:spcPts val="0"/>
              </a:spcBef>
              <a:buClr>
                <a:schemeClr val="accent2">
                  <a:lumMod val="50000"/>
                </a:schemeClr>
              </a:buClr>
              <a:buSzPct val="120000"/>
              <a:buFont typeface="Wingdings" pitchFamily="2" charset="2"/>
              <a:buChar char="Ø"/>
            </a:pPr>
            <a:endParaRPr sz="2000" b="1" dirty="0">
              <a:solidFill>
                <a:schemeClr val="accent2">
                  <a:lumMod val="50000"/>
                </a:schemeClr>
              </a:solidFill>
              <a:latin typeface="Times New Roman"/>
              <a:ea typeface="Times New Roman"/>
              <a:cs typeface="Times New Roman"/>
              <a:sym typeface="Times New Roman"/>
            </a:endParaRPr>
          </a:p>
          <a:p>
            <a:pPr marL="342900" indent="0">
              <a:buClr>
                <a:schemeClr val="accent2">
                  <a:lumMod val="50000"/>
                </a:schemeClr>
              </a:buClr>
              <a:buSzPct val="120000"/>
              <a:buFont typeface="Wingdings" pitchFamily="2" charset="2"/>
              <a:buChar char="Ø"/>
            </a:pPr>
            <a:endParaRPr sz="2400" dirty="0">
              <a:solidFill>
                <a:schemeClr val="accent2">
                  <a:lumMod val="50000"/>
                </a:schemeClr>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smtClean="0">
                <a:latin typeface="Times New Roman" pitchFamily="18" charset="0"/>
                <a:cs typeface="Times New Roman" pitchFamily="18" charset="0"/>
              </a:rPr>
              <a:t>Results(Register and Login Page)</a:t>
            </a:r>
            <a:endParaRPr lang="en-US" sz="4000" b="1" dirty="0">
              <a:latin typeface="Times New Roman" pitchFamily="18" charset="0"/>
              <a:cs typeface="Times New Roman" pitchFamily="18" charset="0"/>
            </a:endParaRPr>
          </a:p>
        </p:txBody>
      </p:sp>
      <p:sp>
        <p:nvSpPr>
          <p:cNvPr id="3" name="Text Placeholder 2"/>
          <p:cNvSpPr>
            <a:spLocks noGrp="1"/>
          </p:cNvSpPr>
          <p:nvPr>
            <p:ph type="body" idx="1"/>
          </p:nvPr>
        </p:nvSpPr>
        <p:spPr>
          <a:xfrm>
            <a:off x="2006600" y="5918200"/>
            <a:ext cx="3060700" cy="355600"/>
          </a:xfrm>
        </p:spPr>
        <p:txBody>
          <a:bodyPr>
            <a:noAutofit/>
          </a:bodyPr>
          <a:lstStyle/>
          <a:p>
            <a:pPr>
              <a:buNone/>
            </a:pPr>
            <a:r>
              <a:rPr lang="en-IN" sz="1600" dirty="0" smtClean="0">
                <a:solidFill>
                  <a:schemeClr val="tx1"/>
                </a:solidFill>
                <a:latin typeface="Times New Roman" pitchFamily="18" charset="0"/>
                <a:cs typeface="Times New Roman" pitchFamily="18" charset="0"/>
              </a:rPr>
              <a:t>Fig 1: Registration Page </a:t>
            </a:r>
            <a:endParaRPr lang="en-US" sz="1600" dirty="0">
              <a:solidFill>
                <a:schemeClr val="tx1"/>
              </a:solidFill>
              <a:latin typeface="Times New Roman" pitchFamily="18" charset="0"/>
              <a:cs typeface="Times New Roman" pitchFamily="18" charset="0"/>
            </a:endParaRPr>
          </a:p>
        </p:txBody>
      </p:sp>
      <p:sp>
        <p:nvSpPr>
          <p:cNvPr id="6" name="TextBox 5"/>
          <p:cNvSpPr txBox="1"/>
          <p:nvPr/>
        </p:nvSpPr>
        <p:spPr>
          <a:xfrm>
            <a:off x="8001000" y="6045200"/>
            <a:ext cx="2247900" cy="338554"/>
          </a:xfrm>
          <a:prstGeom prst="rect">
            <a:avLst/>
          </a:prstGeom>
          <a:noFill/>
        </p:spPr>
        <p:txBody>
          <a:bodyPr wrap="square" rtlCol="0">
            <a:spAutoFit/>
          </a:bodyPr>
          <a:lstStyle/>
          <a:p>
            <a:r>
              <a:rPr lang="en-IN" sz="1600" dirty="0" smtClean="0">
                <a:latin typeface="Times New Roman" pitchFamily="18" charset="0"/>
                <a:cs typeface="Times New Roman" pitchFamily="18" charset="0"/>
              </a:rPr>
              <a:t>Fig 2: Login Page</a:t>
            </a:r>
            <a:endParaRPr lang="en-US" sz="1600" dirty="0">
              <a:latin typeface="Times New Roman" pitchFamily="18" charset="0"/>
              <a:cs typeface="Times New Roman" pitchFamily="18" charset="0"/>
            </a:endParaRPr>
          </a:p>
        </p:txBody>
      </p:sp>
      <p:pic>
        <p:nvPicPr>
          <p:cNvPr id="4098" name="Picture 2"/>
          <p:cNvPicPr>
            <a:picLocks noChangeAspect="1" noChangeArrowheads="1"/>
          </p:cNvPicPr>
          <p:nvPr/>
        </p:nvPicPr>
        <p:blipFill>
          <a:blip r:embed="rId2"/>
          <a:srcRect/>
          <a:stretch>
            <a:fillRect/>
          </a:stretch>
        </p:blipFill>
        <p:spPr bwMode="auto">
          <a:xfrm>
            <a:off x="6209364" y="1684421"/>
            <a:ext cx="5735587" cy="4089367"/>
          </a:xfrm>
          <a:prstGeom prst="rect">
            <a:avLst/>
          </a:prstGeom>
          <a:noFill/>
          <a:ln w="9525">
            <a:noFill/>
            <a:miter lim="800000"/>
            <a:headEnd/>
            <a:tailEnd/>
          </a:ln>
        </p:spPr>
      </p:pic>
      <p:pic>
        <p:nvPicPr>
          <p:cNvPr id="4099" name="Picture 3"/>
          <p:cNvPicPr>
            <a:picLocks noChangeAspect="1" noChangeArrowheads="1"/>
          </p:cNvPicPr>
          <p:nvPr/>
        </p:nvPicPr>
        <p:blipFill>
          <a:blip r:embed="rId3"/>
          <a:srcRect/>
          <a:stretch>
            <a:fillRect/>
          </a:stretch>
        </p:blipFill>
        <p:spPr bwMode="auto">
          <a:xfrm>
            <a:off x="442762" y="1665172"/>
            <a:ext cx="5630531" cy="412923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smtClean="0">
                <a:latin typeface="Times New Roman" pitchFamily="18" charset="0"/>
                <a:cs typeface="Times New Roman" pitchFamily="18" charset="0"/>
              </a:rPr>
              <a:t>Results(Dashboard)</a:t>
            </a:r>
            <a:endParaRPr lang="en-US" sz="4000" b="1" dirty="0">
              <a:latin typeface="Times New Roman" pitchFamily="18" charset="0"/>
              <a:cs typeface="Times New Roman" pitchFamily="18" charset="0"/>
            </a:endParaRPr>
          </a:p>
        </p:txBody>
      </p:sp>
      <p:sp>
        <p:nvSpPr>
          <p:cNvPr id="5" name="TextBox 4"/>
          <p:cNvSpPr txBox="1"/>
          <p:nvPr/>
        </p:nvSpPr>
        <p:spPr>
          <a:xfrm>
            <a:off x="4817200" y="5647900"/>
            <a:ext cx="2654300" cy="338554"/>
          </a:xfrm>
          <a:prstGeom prst="rect">
            <a:avLst/>
          </a:prstGeom>
          <a:noFill/>
        </p:spPr>
        <p:txBody>
          <a:bodyPr wrap="square" rtlCol="0">
            <a:spAutoFit/>
          </a:bodyPr>
          <a:lstStyle/>
          <a:p>
            <a:r>
              <a:rPr lang="en-IN" sz="1600" dirty="0" smtClean="0">
                <a:latin typeface="Times New Roman" pitchFamily="18" charset="0"/>
                <a:cs typeface="Times New Roman" pitchFamily="18" charset="0"/>
              </a:rPr>
              <a:t>Fig 3: Dashboard</a:t>
            </a:r>
            <a:endParaRPr lang="en-US" sz="1600"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srcRect/>
          <a:stretch>
            <a:fillRect/>
          </a:stretch>
        </p:blipFill>
        <p:spPr bwMode="auto">
          <a:xfrm>
            <a:off x="2032000" y="1536699"/>
            <a:ext cx="8765702" cy="393024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smtClean="0">
                <a:latin typeface="Times New Roman" pitchFamily="18" charset="0"/>
                <a:cs typeface="Times New Roman" pitchFamily="18" charset="0"/>
              </a:rPr>
              <a:t>Results(Selecting Symptoms)</a:t>
            </a:r>
            <a:endParaRPr lang="en-US" sz="4000" b="1" dirty="0">
              <a:latin typeface="Times New Roman" pitchFamily="18" charset="0"/>
              <a:cs typeface="Times New Roman" pitchFamily="18" charset="0"/>
            </a:endParaRPr>
          </a:p>
        </p:txBody>
      </p:sp>
      <p:sp>
        <p:nvSpPr>
          <p:cNvPr id="3" name="Text Placeholder 2"/>
          <p:cNvSpPr>
            <a:spLocks noGrp="1"/>
          </p:cNvSpPr>
          <p:nvPr>
            <p:ph type="body" idx="1"/>
          </p:nvPr>
        </p:nvSpPr>
        <p:spPr>
          <a:xfrm>
            <a:off x="2589211" y="2133601"/>
            <a:ext cx="7113053" cy="2284396"/>
          </a:xfrm>
        </p:spPr>
        <p:txBody>
          <a:bodyPr/>
          <a:lstStyle/>
          <a:p>
            <a:endParaRPr lang="en-US" dirty="0"/>
          </a:p>
        </p:txBody>
      </p:sp>
      <p:sp>
        <p:nvSpPr>
          <p:cNvPr id="5" name="TextBox 4"/>
          <p:cNvSpPr txBox="1"/>
          <p:nvPr/>
        </p:nvSpPr>
        <p:spPr>
          <a:xfrm>
            <a:off x="5130265" y="6042225"/>
            <a:ext cx="3581935" cy="338554"/>
          </a:xfrm>
          <a:prstGeom prst="rect">
            <a:avLst/>
          </a:prstGeom>
          <a:noFill/>
        </p:spPr>
        <p:txBody>
          <a:bodyPr wrap="square" rtlCol="0">
            <a:spAutoFit/>
          </a:bodyPr>
          <a:lstStyle/>
          <a:p>
            <a:r>
              <a:rPr lang="en-IN" sz="1600" dirty="0" smtClean="0">
                <a:latin typeface="Times New Roman" pitchFamily="18" charset="0"/>
                <a:cs typeface="Times New Roman" pitchFamily="18" charset="0"/>
              </a:rPr>
              <a:t>Fig 4: Selection of symptoms by user</a:t>
            </a:r>
            <a:endParaRPr lang="en-US" sz="1600" dirty="0">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2"/>
          <a:srcRect/>
          <a:stretch>
            <a:fillRect/>
          </a:stretch>
        </p:blipFill>
        <p:spPr bwMode="auto">
          <a:xfrm>
            <a:off x="2032000" y="1511299"/>
            <a:ext cx="9117582" cy="430235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smtClean="0">
                <a:latin typeface="Times New Roman" pitchFamily="18" charset="0"/>
                <a:cs typeface="Times New Roman" pitchFamily="18" charset="0"/>
              </a:rPr>
              <a:t>Results(Predicted Output)</a:t>
            </a:r>
            <a:endParaRPr lang="en-US" sz="4000" b="1" dirty="0">
              <a:latin typeface="Times New Roman" pitchFamily="18" charset="0"/>
              <a:cs typeface="Times New Roman" pitchFamily="18" charset="0"/>
            </a:endParaRPr>
          </a:p>
        </p:txBody>
      </p:sp>
      <p:sp>
        <p:nvSpPr>
          <p:cNvPr id="5" name="TextBox 4"/>
          <p:cNvSpPr txBox="1"/>
          <p:nvPr/>
        </p:nvSpPr>
        <p:spPr>
          <a:xfrm>
            <a:off x="5113700" y="5889200"/>
            <a:ext cx="3175000" cy="338554"/>
          </a:xfrm>
          <a:prstGeom prst="rect">
            <a:avLst/>
          </a:prstGeom>
          <a:noFill/>
        </p:spPr>
        <p:txBody>
          <a:bodyPr wrap="square" rtlCol="0">
            <a:spAutoFit/>
          </a:bodyPr>
          <a:lstStyle/>
          <a:p>
            <a:r>
              <a:rPr lang="en-IN" sz="1600" dirty="0" smtClean="0">
                <a:latin typeface="Times New Roman" pitchFamily="18" charset="0"/>
                <a:cs typeface="Times New Roman" pitchFamily="18" charset="0"/>
              </a:rPr>
              <a:t>Fig 4: Predicted Output</a:t>
            </a:r>
            <a:endParaRPr lang="en-US" sz="1600" dirty="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a:srcRect/>
          <a:stretch>
            <a:fillRect/>
          </a:stretch>
        </p:blipFill>
        <p:spPr bwMode="auto">
          <a:xfrm>
            <a:off x="2359250" y="1735750"/>
            <a:ext cx="8128000" cy="3810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35"/>
          <p:cNvSpPr txBox="1">
            <a:spLocks noGrp="1"/>
          </p:cNvSpPr>
          <p:nvPr>
            <p:ph type="title"/>
          </p:nvPr>
        </p:nvSpPr>
        <p:spPr>
          <a:xfrm>
            <a:off x="2592925" y="624110"/>
            <a:ext cx="8911800" cy="12810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68DBA"/>
              </a:buClr>
              <a:buSzPts val="3600"/>
              <a:buFont typeface="Century Gothic"/>
              <a:buNone/>
            </a:pPr>
            <a:r>
              <a:rPr lang="en-IN" sz="4000" b="1" dirty="0">
                <a:latin typeface="Times New Roman"/>
                <a:ea typeface="Times New Roman"/>
                <a:cs typeface="Times New Roman"/>
                <a:sym typeface="Times New Roman"/>
              </a:rPr>
              <a:t>Conclusion	</a:t>
            </a:r>
            <a:endParaRPr sz="4000" b="1" dirty="0">
              <a:latin typeface="Times New Roman"/>
              <a:ea typeface="Times New Roman"/>
              <a:cs typeface="Times New Roman"/>
              <a:sym typeface="Times New Roman"/>
            </a:endParaRPr>
          </a:p>
        </p:txBody>
      </p:sp>
      <p:sp>
        <p:nvSpPr>
          <p:cNvPr id="293" name="Google Shape;293;p35"/>
          <p:cNvSpPr txBox="1">
            <a:spLocks noGrp="1"/>
          </p:cNvSpPr>
          <p:nvPr>
            <p:ph type="body" idx="1"/>
          </p:nvPr>
        </p:nvSpPr>
        <p:spPr>
          <a:xfrm>
            <a:off x="1912925" y="1538225"/>
            <a:ext cx="9366600" cy="4250100"/>
          </a:xfrm>
          <a:prstGeom prst="rect">
            <a:avLst/>
          </a:prstGeom>
          <a:noFill/>
          <a:ln>
            <a:noFill/>
          </a:ln>
        </p:spPr>
        <p:txBody>
          <a:bodyPr spcFirstLastPara="1" wrap="square" lIns="91425" tIns="45700" rIns="91425" bIns="45700" anchor="t" anchorCtr="0">
            <a:normAutofit/>
          </a:bodyPr>
          <a:lstStyle/>
          <a:p>
            <a:pPr marL="419100" marR="74930" lvl="0" indent="0" algn="just" rtl="0">
              <a:lnSpc>
                <a:spcPct val="115000"/>
              </a:lnSpc>
              <a:spcBef>
                <a:spcPts val="610"/>
              </a:spcBef>
              <a:spcAft>
                <a:spcPts val="0"/>
              </a:spcAft>
              <a:buClr>
                <a:schemeClr val="accent2">
                  <a:lumMod val="50000"/>
                </a:schemeClr>
              </a:buClr>
              <a:buSzPct val="120000"/>
              <a:buFont typeface="Wingdings" pitchFamily="2" charset="2"/>
              <a:buChar char="Ø"/>
            </a:pPr>
            <a:endParaRPr sz="1200" dirty="0">
              <a:solidFill>
                <a:schemeClr val="accent2">
                  <a:lumMod val="50000"/>
                </a:schemeClr>
              </a:solidFill>
              <a:latin typeface="Times New Roman"/>
              <a:ea typeface="Times New Roman"/>
              <a:cs typeface="Times New Roman"/>
              <a:sym typeface="Times New Roman"/>
            </a:endParaRPr>
          </a:p>
          <a:p>
            <a:pPr marL="457200" lvl="0" indent="-381000" algn="l" rtl="0">
              <a:lnSpc>
                <a:spcPct val="115000"/>
              </a:lnSpc>
              <a:spcBef>
                <a:spcPts val="0"/>
              </a:spcBef>
              <a:spcAft>
                <a:spcPts val="0"/>
              </a:spcAft>
              <a:buClr>
                <a:schemeClr val="accent2">
                  <a:lumMod val="50000"/>
                </a:schemeClr>
              </a:buClr>
              <a:buSzPct val="120000"/>
              <a:buFont typeface="Wingdings" pitchFamily="2" charset="2"/>
              <a:buChar char="Ø"/>
            </a:pPr>
            <a:r>
              <a:rPr lang="en-IN" sz="2000" dirty="0">
                <a:solidFill>
                  <a:schemeClr val="accent2">
                    <a:lumMod val="50000"/>
                  </a:schemeClr>
                </a:solidFill>
                <a:latin typeface="Times New Roman"/>
                <a:ea typeface="Times New Roman"/>
                <a:cs typeface="Times New Roman"/>
                <a:sym typeface="Times New Roman"/>
              </a:rPr>
              <a:t>The health industry plays major role in curing diseases of the patients so this application will provide some help to the health sectors and also it will be useful for the user in case they wouldn’t be able to reach to the hospital or any other clinic.</a:t>
            </a:r>
            <a:endParaRPr sz="2000" dirty="0">
              <a:solidFill>
                <a:schemeClr val="accent2">
                  <a:lumMod val="50000"/>
                </a:schemeClr>
              </a:solidFill>
              <a:latin typeface="Times New Roman"/>
              <a:ea typeface="Times New Roman"/>
              <a:cs typeface="Times New Roman"/>
              <a:sym typeface="Times New Roman"/>
            </a:endParaRPr>
          </a:p>
          <a:p>
            <a:pPr marL="457200" lvl="0" indent="-381000" algn="l" rtl="0">
              <a:lnSpc>
                <a:spcPct val="115000"/>
              </a:lnSpc>
              <a:spcBef>
                <a:spcPts val="0"/>
              </a:spcBef>
              <a:spcAft>
                <a:spcPts val="0"/>
              </a:spcAft>
              <a:buClr>
                <a:schemeClr val="accent2">
                  <a:lumMod val="50000"/>
                </a:schemeClr>
              </a:buClr>
              <a:buSzPct val="120000"/>
              <a:buFont typeface="Wingdings" pitchFamily="2" charset="2"/>
              <a:buChar char="Ø"/>
            </a:pPr>
            <a:r>
              <a:rPr lang="en-IN" sz="2000" dirty="0">
                <a:solidFill>
                  <a:schemeClr val="accent2">
                    <a:lumMod val="50000"/>
                  </a:schemeClr>
                </a:solidFill>
                <a:latin typeface="Times New Roman"/>
                <a:ea typeface="Times New Roman"/>
                <a:cs typeface="Times New Roman"/>
                <a:sym typeface="Times New Roman"/>
              </a:rPr>
              <a:t>Just only entering symptoms,  the user will get to know about the disease they are suffering from.</a:t>
            </a:r>
            <a:endParaRPr sz="2000" dirty="0">
              <a:solidFill>
                <a:schemeClr val="accent2">
                  <a:lumMod val="50000"/>
                </a:schemeClr>
              </a:solidFill>
              <a:latin typeface="Times New Roman"/>
              <a:ea typeface="Times New Roman"/>
              <a:cs typeface="Times New Roman"/>
              <a:sym typeface="Times New Roman"/>
            </a:endParaRPr>
          </a:p>
          <a:p>
            <a:pPr marL="457200" lvl="0" indent="-381000" algn="l" rtl="0">
              <a:lnSpc>
                <a:spcPct val="115000"/>
              </a:lnSpc>
              <a:spcBef>
                <a:spcPts val="0"/>
              </a:spcBef>
              <a:spcAft>
                <a:spcPts val="0"/>
              </a:spcAft>
              <a:buClr>
                <a:schemeClr val="accent2">
                  <a:lumMod val="50000"/>
                </a:schemeClr>
              </a:buClr>
              <a:buSzPct val="120000"/>
              <a:buFont typeface="Wingdings" pitchFamily="2" charset="2"/>
              <a:buChar char="Ø"/>
            </a:pPr>
            <a:r>
              <a:rPr lang="en-IN" sz="2000" dirty="0">
                <a:solidFill>
                  <a:schemeClr val="accent2">
                    <a:lumMod val="50000"/>
                  </a:schemeClr>
                </a:solidFill>
                <a:latin typeface="Times New Roman"/>
                <a:ea typeface="Times New Roman"/>
                <a:cs typeface="Times New Roman"/>
                <a:sym typeface="Times New Roman"/>
              </a:rPr>
              <a:t>User can access this system with help of internet at any time.</a:t>
            </a:r>
            <a:endParaRPr sz="2000" dirty="0">
              <a:solidFill>
                <a:schemeClr val="accent2">
                  <a:lumMod val="50000"/>
                </a:schemeClr>
              </a:solidFill>
              <a:latin typeface="Times New Roman"/>
              <a:ea typeface="Times New Roman"/>
              <a:cs typeface="Times New Roman"/>
              <a:sym typeface="Times New Roman"/>
            </a:endParaRPr>
          </a:p>
          <a:p>
            <a:pPr marL="457200" marR="74930" lvl="0" indent="0" algn="just" rtl="0">
              <a:lnSpc>
                <a:spcPct val="115000"/>
              </a:lnSpc>
              <a:spcBef>
                <a:spcPts val="610"/>
              </a:spcBef>
              <a:spcAft>
                <a:spcPts val="0"/>
              </a:spcAft>
              <a:buClr>
                <a:schemeClr val="accent2">
                  <a:lumMod val="50000"/>
                </a:schemeClr>
              </a:buClr>
              <a:buSzPct val="120000"/>
              <a:buFont typeface="Wingdings" pitchFamily="2" charset="2"/>
              <a:buChar char="Ø"/>
            </a:pPr>
            <a:endParaRPr sz="1200" dirty="0">
              <a:solidFill>
                <a:schemeClr val="accent2">
                  <a:lumMod val="50000"/>
                </a:schemeClr>
              </a:solidFill>
              <a:latin typeface="Times New Roman"/>
              <a:ea typeface="Times New Roman"/>
              <a:cs typeface="Times New Roman"/>
              <a:sym typeface="Times New Roman"/>
            </a:endParaRPr>
          </a:p>
          <a:p>
            <a:pPr marL="342900" lvl="0" indent="-228600" algn="l" rtl="0">
              <a:spcBef>
                <a:spcPts val="0"/>
              </a:spcBef>
              <a:spcAft>
                <a:spcPts val="0"/>
              </a:spcAft>
              <a:buClr>
                <a:schemeClr val="accent2">
                  <a:lumMod val="50000"/>
                </a:schemeClr>
              </a:buClr>
              <a:buSzPct val="120000"/>
              <a:buFont typeface="Wingdings" pitchFamily="2" charset="2"/>
              <a:buChar char="Ø"/>
            </a:pPr>
            <a:endParaRPr sz="2400" dirty="0">
              <a:solidFill>
                <a:schemeClr val="accent2">
                  <a:lumMod val="50000"/>
                </a:schemeClr>
              </a:solidFill>
              <a:latin typeface="Times New Roman"/>
              <a:ea typeface="Times New Roman"/>
              <a:cs typeface="Times New Roman"/>
              <a:sym typeface="Times New Roman"/>
            </a:endParaRPr>
          </a:p>
          <a:p>
            <a:pPr marL="342900" lvl="0" indent="-228600" algn="l" rtl="0">
              <a:spcBef>
                <a:spcPts val="0"/>
              </a:spcBef>
              <a:spcAft>
                <a:spcPts val="0"/>
              </a:spcAft>
              <a:buClr>
                <a:schemeClr val="accent2">
                  <a:lumMod val="50000"/>
                </a:schemeClr>
              </a:buClr>
              <a:buSzPct val="120000"/>
              <a:buFont typeface="Wingdings" pitchFamily="2" charset="2"/>
              <a:buChar char="Ø"/>
            </a:pPr>
            <a:endParaRPr sz="2400" dirty="0">
              <a:solidFill>
                <a:schemeClr val="accent2">
                  <a:lumMod val="50000"/>
                </a:schemeClr>
              </a:solidFill>
              <a:latin typeface="Times New Roman"/>
              <a:ea typeface="Times New Roman"/>
              <a:cs typeface="Times New Roman"/>
              <a:sym typeface="Times New Roman"/>
            </a:endParaRPr>
          </a:p>
          <a:p>
            <a:pPr marL="342900" lvl="0" indent="-228600" algn="l" rtl="0">
              <a:spcBef>
                <a:spcPts val="0"/>
              </a:spcBef>
              <a:spcAft>
                <a:spcPts val="0"/>
              </a:spcAft>
              <a:buClr>
                <a:schemeClr val="accent2">
                  <a:lumMod val="50000"/>
                </a:schemeClr>
              </a:buClr>
              <a:buSzPct val="120000"/>
              <a:buFont typeface="Wingdings" pitchFamily="2" charset="2"/>
              <a:buChar char="Ø"/>
            </a:pPr>
            <a:endParaRPr sz="2400" dirty="0">
              <a:solidFill>
                <a:schemeClr val="accent2">
                  <a:lumMod val="50000"/>
                </a:schemeClr>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35"/>
          <p:cNvSpPr txBox="1">
            <a:spLocks noGrp="1"/>
          </p:cNvSpPr>
          <p:nvPr>
            <p:ph type="title"/>
          </p:nvPr>
        </p:nvSpPr>
        <p:spPr>
          <a:xfrm>
            <a:off x="2592925" y="624110"/>
            <a:ext cx="8911800" cy="12810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68DBA"/>
              </a:buClr>
              <a:buSzPts val="3600"/>
              <a:buFont typeface="Century Gothic"/>
              <a:buNone/>
            </a:pPr>
            <a:r>
              <a:rPr lang="en-IN" sz="4000" b="1" dirty="0">
                <a:latin typeface="Times New Roman"/>
                <a:ea typeface="Times New Roman"/>
                <a:cs typeface="Times New Roman"/>
                <a:sym typeface="Times New Roman"/>
              </a:rPr>
              <a:t>Future Scope	</a:t>
            </a:r>
            <a:endParaRPr sz="4000" b="1" dirty="0">
              <a:latin typeface="Times New Roman"/>
              <a:ea typeface="Times New Roman"/>
              <a:cs typeface="Times New Roman"/>
              <a:sym typeface="Times New Roman"/>
            </a:endParaRPr>
          </a:p>
        </p:txBody>
      </p:sp>
      <p:sp>
        <p:nvSpPr>
          <p:cNvPr id="293" name="Google Shape;293;p35"/>
          <p:cNvSpPr txBox="1">
            <a:spLocks noGrp="1"/>
          </p:cNvSpPr>
          <p:nvPr>
            <p:ph type="body" idx="1"/>
          </p:nvPr>
        </p:nvSpPr>
        <p:spPr>
          <a:xfrm>
            <a:off x="1912925" y="1538225"/>
            <a:ext cx="9366600" cy="4250100"/>
          </a:xfrm>
          <a:prstGeom prst="rect">
            <a:avLst/>
          </a:prstGeom>
          <a:noFill/>
          <a:ln>
            <a:noFill/>
          </a:ln>
        </p:spPr>
        <p:txBody>
          <a:bodyPr spcFirstLastPara="1" wrap="square" lIns="91425" tIns="45700" rIns="91425" bIns="45700" anchor="t" anchorCtr="0">
            <a:normAutofit/>
          </a:bodyPr>
          <a:lstStyle/>
          <a:p>
            <a:pPr marL="419100" marR="74930" lvl="0" indent="0" algn="just" rtl="0">
              <a:lnSpc>
                <a:spcPct val="115000"/>
              </a:lnSpc>
              <a:spcBef>
                <a:spcPts val="610"/>
              </a:spcBef>
              <a:spcAft>
                <a:spcPts val="0"/>
              </a:spcAft>
              <a:buClr>
                <a:schemeClr val="accent2">
                  <a:lumMod val="50000"/>
                </a:schemeClr>
              </a:buClr>
              <a:buSzPct val="120000"/>
              <a:buFont typeface="Wingdings" pitchFamily="2" charset="2"/>
              <a:buChar char="Ø"/>
            </a:pPr>
            <a:endParaRPr sz="1200" dirty="0">
              <a:solidFill>
                <a:schemeClr val="accent2">
                  <a:lumMod val="50000"/>
                </a:schemeClr>
              </a:solidFill>
              <a:latin typeface="Times New Roman" pitchFamily="18" charset="0"/>
              <a:ea typeface="Times New Roman"/>
              <a:cs typeface="Times New Roman" pitchFamily="18" charset="0"/>
              <a:sym typeface="Times New Roman"/>
            </a:endParaRPr>
          </a:p>
          <a:p>
            <a:pPr lvl="0">
              <a:buClr>
                <a:schemeClr val="accent2">
                  <a:lumMod val="50000"/>
                </a:schemeClr>
              </a:buClr>
              <a:buSzPct val="120000"/>
              <a:buFont typeface="Wingdings" pitchFamily="2" charset="2"/>
              <a:buChar char="Ø"/>
            </a:pPr>
            <a:r>
              <a:rPr lang="en-US" sz="2000" dirty="0">
                <a:solidFill>
                  <a:schemeClr val="accent2">
                    <a:lumMod val="50000"/>
                  </a:schemeClr>
                </a:solidFill>
                <a:latin typeface="Times New Roman" pitchFamily="18" charset="0"/>
                <a:cs typeface="Times New Roman" pitchFamily="18" charset="0"/>
              </a:rPr>
              <a:t>We can add doctors module from where the patient can get the information of the doctor  and can directly contact him for medication.</a:t>
            </a:r>
            <a:endParaRPr lang="en-US" sz="2000" b="1" dirty="0">
              <a:solidFill>
                <a:schemeClr val="accent2">
                  <a:lumMod val="50000"/>
                </a:schemeClr>
              </a:solidFill>
              <a:latin typeface="Times New Roman" pitchFamily="18" charset="0"/>
              <a:cs typeface="Times New Roman" pitchFamily="18" charset="0"/>
            </a:endParaRPr>
          </a:p>
          <a:p>
            <a:pPr lvl="0">
              <a:buClr>
                <a:schemeClr val="accent2">
                  <a:lumMod val="50000"/>
                </a:schemeClr>
              </a:buClr>
              <a:buSzPct val="120000"/>
              <a:buFont typeface="Wingdings" pitchFamily="2" charset="2"/>
              <a:buChar char="Ø"/>
            </a:pPr>
            <a:r>
              <a:rPr lang="en-US" sz="2000" dirty="0">
                <a:solidFill>
                  <a:schemeClr val="accent2">
                    <a:lumMod val="50000"/>
                  </a:schemeClr>
                </a:solidFill>
                <a:latin typeface="Times New Roman" pitchFamily="18" charset="0"/>
                <a:cs typeface="Times New Roman" pitchFamily="18" charset="0"/>
              </a:rPr>
              <a:t>More details and latest diseases.</a:t>
            </a:r>
            <a:endParaRPr lang="en-US" sz="2000" b="1" dirty="0">
              <a:solidFill>
                <a:schemeClr val="accent2">
                  <a:lumMod val="50000"/>
                </a:schemeClr>
              </a:solidFill>
              <a:latin typeface="Times New Roman" pitchFamily="18" charset="0"/>
              <a:cs typeface="Times New Roman" pitchFamily="18" charset="0"/>
            </a:endParaRPr>
          </a:p>
          <a:p>
            <a:pPr lvl="0">
              <a:buClr>
                <a:schemeClr val="accent2">
                  <a:lumMod val="50000"/>
                </a:schemeClr>
              </a:buClr>
              <a:buSzPct val="120000"/>
              <a:buFont typeface="Wingdings" pitchFamily="2" charset="2"/>
              <a:buChar char="Ø"/>
            </a:pPr>
            <a:r>
              <a:rPr lang="en-US" sz="2000" dirty="0">
                <a:solidFill>
                  <a:schemeClr val="accent2">
                    <a:lumMod val="50000"/>
                  </a:schemeClr>
                </a:solidFill>
                <a:latin typeface="Times New Roman" pitchFamily="18" charset="0"/>
                <a:cs typeface="Times New Roman" pitchFamily="18" charset="0"/>
              </a:rPr>
              <a:t>Can be converted into Mobile Application.</a:t>
            </a:r>
            <a:endParaRPr lang="en-US" sz="2000" b="1" dirty="0">
              <a:solidFill>
                <a:schemeClr val="accent2">
                  <a:lumMod val="50000"/>
                </a:schemeClr>
              </a:solidFill>
              <a:latin typeface="Times New Roman" pitchFamily="18" charset="0"/>
              <a:cs typeface="Times New Roman" pitchFamily="18" charset="0"/>
            </a:endParaRPr>
          </a:p>
          <a:p>
            <a:pPr marL="457200" marR="74930" lvl="0" indent="0" algn="just" rtl="0">
              <a:lnSpc>
                <a:spcPct val="115000"/>
              </a:lnSpc>
              <a:spcBef>
                <a:spcPts val="610"/>
              </a:spcBef>
              <a:spcAft>
                <a:spcPts val="0"/>
              </a:spcAft>
              <a:buClr>
                <a:schemeClr val="accent2">
                  <a:lumMod val="50000"/>
                </a:schemeClr>
              </a:buClr>
              <a:buSzPct val="120000"/>
              <a:buFont typeface="Wingdings" pitchFamily="2" charset="2"/>
              <a:buChar char="Ø"/>
            </a:pPr>
            <a:endParaRPr sz="1200" dirty="0">
              <a:solidFill>
                <a:schemeClr val="accent2">
                  <a:lumMod val="50000"/>
                </a:schemeClr>
              </a:solidFill>
              <a:latin typeface="Times New Roman" pitchFamily="18" charset="0"/>
              <a:ea typeface="Times New Roman"/>
              <a:cs typeface="Times New Roman" pitchFamily="18" charset="0"/>
              <a:sym typeface="Times New Roman"/>
            </a:endParaRPr>
          </a:p>
          <a:p>
            <a:pPr marL="342900" lvl="0" indent="-228600" algn="l" rtl="0">
              <a:spcBef>
                <a:spcPts val="0"/>
              </a:spcBef>
              <a:spcAft>
                <a:spcPts val="0"/>
              </a:spcAft>
              <a:buClr>
                <a:schemeClr val="accent2">
                  <a:lumMod val="50000"/>
                </a:schemeClr>
              </a:buClr>
              <a:buSzPct val="120000"/>
              <a:buFont typeface="Wingdings" pitchFamily="2" charset="2"/>
              <a:buChar char="Ø"/>
            </a:pPr>
            <a:endParaRPr sz="2400" dirty="0">
              <a:solidFill>
                <a:schemeClr val="accent2">
                  <a:lumMod val="50000"/>
                </a:schemeClr>
              </a:solidFill>
              <a:latin typeface="Times New Roman" pitchFamily="18" charset="0"/>
              <a:ea typeface="Times New Roman"/>
              <a:cs typeface="Times New Roman" pitchFamily="18" charset="0"/>
              <a:sym typeface="Times New Roman"/>
            </a:endParaRPr>
          </a:p>
          <a:p>
            <a:pPr marL="342900" lvl="0" indent="-228600" algn="l" rtl="0">
              <a:spcBef>
                <a:spcPts val="0"/>
              </a:spcBef>
              <a:spcAft>
                <a:spcPts val="0"/>
              </a:spcAft>
              <a:buClr>
                <a:schemeClr val="accent2">
                  <a:lumMod val="50000"/>
                </a:schemeClr>
              </a:buClr>
              <a:buSzPct val="120000"/>
              <a:buFont typeface="Wingdings" pitchFamily="2" charset="2"/>
              <a:buChar char="Ø"/>
            </a:pPr>
            <a:endParaRPr sz="2400" dirty="0">
              <a:solidFill>
                <a:schemeClr val="accent2">
                  <a:lumMod val="50000"/>
                </a:schemeClr>
              </a:solidFill>
              <a:latin typeface="Times New Roman" pitchFamily="18" charset="0"/>
              <a:ea typeface="Times New Roman"/>
              <a:cs typeface="Times New Roman" pitchFamily="18" charset="0"/>
              <a:sym typeface="Times New Roman"/>
            </a:endParaRPr>
          </a:p>
          <a:p>
            <a:pPr marL="342900" lvl="0" indent="-228600" algn="l" rtl="0">
              <a:spcBef>
                <a:spcPts val="0"/>
              </a:spcBef>
              <a:spcAft>
                <a:spcPts val="0"/>
              </a:spcAft>
              <a:buClr>
                <a:schemeClr val="accent2">
                  <a:lumMod val="50000"/>
                </a:schemeClr>
              </a:buClr>
              <a:buSzPct val="120000"/>
              <a:buFont typeface="Wingdings" pitchFamily="2" charset="2"/>
              <a:buChar char="Ø"/>
            </a:pPr>
            <a:endParaRPr sz="2400" dirty="0">
              <a:solidFill>
                <a:schemeClr val="accent2">
                  <a:lumMod val="50000"/>
                </a:schemeClr>
              </a:solidFill>
              <a:latin typeface="Times New Roman" pitchFamily="18" charset="0"/>
              <a:ea typeface="Times New Roman"/>
              <a:cs typeface="Times New Roman" pitchFamily="18" charset="0"/>
              <a:sym typeface="Times New Roman"/>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100000">
              <a:srgbClr val="C4DCE3"/>
            </a:gs>
          </a:gsLst>
          <a:lin ang="5400000" scaled="0"/>
        </a:gradFill>
        <a:effectLst/>
      </p:bgPr>
    </p:bg>
    <p:spTree>
      <p:nvGrpSpPr>
        <p:cNvPr id="1" name="Shape 172"/>
        <p:cNvGrpSpPr/>
        <p:nvPr/>
      </p:nvGrpSpPr>
      <p:grpSpPr>
        <a:xfrm>
          <a:off x="0" y="0"/>
          <a:ext cx="0" cy="0"/>
          <a:chOff x="0" y="0"/>
          <a:chExt cx="0" cy="0"/>
        </a:xfrm>
      </p:grpSpPr>
      <p:sp>
        <p:nvSpPr>
          <p:cNvPr id="173" name="Google Shape;173;p19"/>
          <p:cNvSpPr txBox="1">
            <a:spLocks noGrp="1"/>
          </p:cNvSpPr>
          <p:nvPr>
            <p:ph type="ctrTitle"/>
          </p:nvPr>
        </p:nvSpPr>
        <p:spPr>
          <a:xfrm>
            <a:off x="2075864" y="534572"/>
            <a:ext cx="3115113" cy="956603"/>
          </a:xfrm>
          <a:prstGeom prst="rect">
            <a:avLst/>
          </a:prstGeom>
          <a:noFill/>
          <a:ln>
            <a:noFill/>
          </a:ln>
        </p:spPr>
        <p:txBody>
          <a:bodyPr spcFirstLastPara="1" wrap="square" lIns="91425" tIns="45700" rIns="91425" bIns="45700" anchor="b" anchorCtr="0">
            <a:normAutofit/>
          </a:bodyPr>
          <a:lstStyle/>
          <a:p>
            <a:pPr marL="0" lvl="0" indent="0" algn="ctr" rtl="0">
              <a:spcBef>
                <a:spcPts val="0"/>
              </a:spcBef>
              <a:spcAft>
                <a:spcPts val="0"/>
              </a:spcAft>
              <a:buClr>
                <a:srgbClr val="168DBA"/>
              </a:buClr>
              <a:buSzPts val="4000"/>
              <a:buFont typeface="Times New Roman"/>
              <a:buNone/>
            </a:pPr>
            <a:r>
              <a:rPr lang="en-IN" sz="4000" b="1" dirty="0">
                <a:latin typeface="Times New Roman"/>
                <a:ea typeface="Times New Roman"/>
                <a:cs typeface="Times New Roman"/>
                <a:sym typeface="Times New Roman"/>
              </a:rPr>
              <a:t>Contents</a:t>
            </a:r>
            <a:endParaRPr b="1" dirty="0"/>
          </a:p>
        </p:txBody>
      </p:sp>
      <p:sp>
        <p:nvSpPr>
          <p:cNvPr id="174" name="Google Shape;174;p19"/>
          <p:cNvSpPr txBox="1">
            <a:spLocks noGrp="1"/>
          </p:cNvSpPr>
          <p:nvPr>
            <p:ph type="subTitle" idx="1"/>
          </p:nvPr>
        </p:nvSpPr>
        <p:spPr>
          <a:xfrm>
            <a:off x="2203718" y="2147121"/>
            <a:ext cx="8915400" cy="3667800"/>
          </a:xfrm>
          <a:prstGeom prst="rect">
            <a:avLst/>
          </a:prstGeom>
          <a:noFill/>
          <a:ln>
            <a:noFill/>
          </a:ln>
        </p:spPr>
        <p:txBody>
          <a:bodyPr spcFirstLastPara="1" wrap="square" lIns="91425" tIns="45700" rIns="91425" bIns="45700" anchor="t" anchorCtr="0">
            <a:noAutofit/>
          </a:bodyPr>
          <a:lstStyle/>
          <a:p>
            <a:pPr marL="457200" lvl="0" indent="-381000" algn="l" rtl="0">
              <a:lnSpc>
                <a:spcPct val="115000"/>
              </a:lnSpc>
              <a:spcBef>
                <a:spcPts val="0"/>
              </a:spcBef>
              <a:spcAft>
                <a:spcPts val="0"/>
              </a:spcAft>
              <a:buClr>
                <a:schemeClr val="accent2">
                  <a:lumMod val="50000"/>
                </a:schemeClr>
              </a:buClr>
              <a:buSzPts val="2400"/>
              <a:buFont typeface="Wingdings" pitchFamily="2" charset="2"/>
              <a:buChar char="Ø"/>
            </a:pPr>
            <a:r>
              <a:rPr lang="en-IN" sz="2000" dirty="0">
                <a:solidFill>
                  <a:schemeClr val="accent2">
                    <a:lumMod val="50000"/>
                  </a:schemeClr>
                </a:solidFill>
                <a:latin typeface="Times New Roman"/>
                <a:ea typeface="Times New Roman"/>
                <a:cs typeface="Times New Roman"/>
                <a:sym typeface="Times New Roman"/>
              </a:rPr>
              <a:t>Introduction</a:t>
            </a:r>
          </a:p>
          <a:p>
            <a:pPr indent="-381000">
              <a:lnSpc>
                <a:spcPct val="115000"/>
              </a:lnSpc>
              <a:spcBef>
                <a:spcPts val="0"/>
              </a:spcBef>
              <a:buClr>
                <a:schemeClr val="accent2">
                  <a:lumMod val="50000"/>
                </a:schemeClr>
              </a:buClr>
              <a:buSzPts val="2400"/>
              <a:buFont typeface="Wingdings" pitchFamily="2" charset="2"/>
              <a:buChar char="Ø"/>
            </a:pPr>
            <a:r>
              <a:rPr lang="en-IN" sz="2000" dirty="0">
                <a:solidFill>
                  <a:schemeClr val="accent2">
                    <a:lumMod val="50000"/>
                  </a:schemeClr>
                </a:solidFill>
                <a:latin typeface="Times New Roman"/>
                <a:cs typeface="Times New Roman"/>
                <a:sym typeface="Times New Roman"/>
              </a:rPr>
              <a:t>Literature Review</a:t>
            </a:r>
            <a:endParaRPr sz="2000" dirty="0">
              <a:solidFill>
                <a:schemeClr val="accent2">
                  <a:lumMod val="50000"/>
                </a:schemeClr>
              </a:solidFill>
            </a:endParaRPr>
          </a:p>
          <a:p>
            <a:pPr marL="457200" lvl="0" indent="-381000" algn="l" rtl="0">
              <a:lnSpc>
                <a:spcPct val="115000"/>
              </a:lnSpc>
              <a:spcBef>
                <a:spcPts val="0"/>
              </a:spcBef>
              <a:spcAft>
                <a:spcPts val="0"/>
              </a:spcAft>
              <a:buClr>
                <a:schemeClr val="accent2">
                  <a:lumMod val="50000"/>
                </a:schemeClr>
              </a:buClr>
              <a:buSzPts val="2400"/>
              <a:buFont typeface="Wingdings" pitchFamily="2" charset="2"/>
              <a:buChar char="Ø"/>
            </a:pPr>
            <a:r>
              <a:rPr lang="en-IN" sz="2000" dirty="0">
                <a:solidFill>
                  <a:schemeClr val="accent2">
                    <a:lumMod val="50000"/>
                  </a:schemeClr>
                </a:solidFill>
                <a:latin typeface="Times New Roman"/>
                <a:ea typeface="Times New Roman"/>
                <a:cs typeface="Times New Roman"/>
                <a:sym typeface="Times New Roman"/>
              </a:rPr>
              <a:t>Objectives</a:t>
            </a:r>
          </a:p>
          <a:p>
            <a:pPr indent="-381000">
              <a:lnSpc>
                <a:spcPct val="115000"/>
              </a:lnSpc>
              <a:spcBef>
                <a:spcPts val="0"/>
              </a:spcBef>
              <a:buClr>
                <a:schemeClr val="accent2">
                  <a:lumMod val="50000"/>
                </a:schemeClr>
              </a:buClr>
              <a:buSzPts val="2400"/>
              <a:buFont typeface="Wingdings" pitchFamily="2" charset="2"/>
              <a:buChar char="Ø"/>
            </a:pPr>
            <a:r>
              <a:rPr lang="en-IN" sz="2000" dirty="0">
                <a:solidFill>
                  <a:schemeClr val="accent2">
                    <a:lumMod val="50000"/>
                  </a:schemeClr>
                </a:solidFill>
                <a:latin typeface="Times New Roman"/>
                <a:ea typeface="Times New Roman"/>
                <a:cs typeface="Times New Roman"/>
                <a:sym typeface="Times New Roman"/>
              </a:rPr>
              <a:t>Motivation</a:t>
            </a:r>
          </a:p>
          <a:p>
            <a:pPr indent="-381000">
              <a:lnSpc>
                <a:spcPct val="115000"/>
              </a:lnSpc>
              <a:spcBef>
                <a:spcPts val="0"/>
              </a:spcBef>
              <a:buClr>
                <a:schemeClr val="accent2">
                  <a:lumMod val="50000"/>
                </a:schemeClr>
              </a:buClr>
              <a:buSzPts val="2400"/>
              <a:buFont typeface="Wingdings" pitchFamily="2" charset="2"/>
              <a:buChar char="Ø"/>
            </a:pPr>
            <a:r>
              <a:rPr lang="en-IN" sz="2000" dirty="0">
                <a:solidFill>
                  <a:schemeClr val="accent2">
                    <a:lumMod val="50000"/>
                  </a:schemeClr>
                </a:solidFill>
                <a:latin typeface="Times New Roman"/>
                <a:ea typeface="Times New Roman"/>
                <a:cs typeface="Times New Roman"/>
                <a:sym typeface="Times New Roman"/>
              </a:rPr>
              <a:t>Tools and Technology Used</a:t>
            </a:r>
            <a:endParaRPr sz="2000" dirty="0">
              <a:solidFill>
                <a:schemeClr val="accent2">
                  <a:lumMod val="50000"/>
                </a:schemeClr>
              </a:solidFill>
            </a:endParaRPr>
          </a:p>
          <a:p>
            <a:pPr marL="457200" lvl="0" indent="-381000" algn="l" rtl="0">
              <a:lnSpc>
                <a:spcPct val="115000"/>
              </a:lnSpc>
              <a:spcBef>
                <a:spcPts val="0"/>
              </a:spcBef>
              <a:spcAft>
                <a:spcPts val="0"/>
              </a:spcAft>
              <a:buClr>
                <a:schemeClr val="accent2">
                  <a:lumMod val="50000"/>
                </a:schemeClr>
              </a:buClr>
              <a:buSzPts val="2400"/>
              <a:buFont typeface="Wingdings" pitchFamily="2" charset="2"/>
              <a:buChar char="Ø"/>
            </a:pPr>
            <a:r>
              <a:rPr lang="en-IN" sz="2000" dirty="0">
                <a:solidFill>
                  <a:schemeClr val="accent2">
                    <a:lumMod val="50000"/>
                  </a:schemeClr>
                </a:solidFill>
                <a:latin typeface="Times New Roman"/>
                <a:ea typeface="Times New Roman"/>
                <a:cs typeface="Times New Roman"/>
                <a:sym typeface="Times New Roman"/>
              </a:rPr>
              <a:t>Methodology</a:t>
            </a:r>
            <a:endParaRPr sz="2000" dirty="0">
              <a:solidFill>
                <a:schemeClr val="accent2">
                  <a:lumMod val="50000"/>
                </a:schemeClr>
              </a:solidFill>
            </a:endParaRPr>
          </a:p>
          <a:p>
            <a:pPr marL="457200" lvl="0" indent="-381000" algn="l" rtl="0">
              <a:lnSpc>
                <a:spcPct val="115000"/>
              </a:lnSpc>
              <a:spcBef>
                <a:spcPts val="0"/>
              </a:spcBef>
              <a:spcAft>
                <a:spcPts val="0"/>
              </a:spcAft>
              <a:buClr>
                <a:schemeClr val="accent2">
                  <a:lumMod val="50000"/>
                </a:schemeClr>
              </a:buClr>
              <a:buSzPts val="2400"/>
              <a:buFont typeface="Wingdings" pitchFamily="2" charset="2"/>
              <a:buChar char="Ø"/>
            </a:pPr>
            <a:r>
              <a:rPr lang="en-IN" sz="2000" dirty="0">
                <a:solidFill>
                  <a:schemeClr val="accent2">
                    <a:lumMod val="50000"/>
                  </a:schemeClr>
                </a:solidFill>
                <a:latin typeface="Times New Roman"/>
                <a:cs typeface="Times New Roman"/>
                <a:sym typeface="Times New Roman"/>
              </a:rPr>
              <a:t>Result</a:t>
            </a:r>
            <a:endParaRPr sz="2000" dirty="0">
              <a:solidFill>
                <a:schemeClr val="accent2">
                  <a:lumMod val="50000"/>
                </a:schemeClr>
              </a:solidFill>
            </a:endParaRPr>
          </a:p>
          <a:p>
            <a:pPr marL="457200" lvl="0" indent="-381000" algn="l" rtl="0">
              <a:lnSpc>
                <a:spcPct val="115000"/>
              </a:lnSpc>
              <a:spcBef>
                <a:spcPts val="0"/>
              </a:spcBef>
              <a:spcAft>
                <a:spcPts val="0"/>
              </a:spcAft>
              <a:buClr>
                <a:schemeClr val="accent2">
                  <a:lumMod val="50000"/>
                </a:schemeClr>
              </a:buClr>
              <a:buSzPts val="2400"/>
              <a:buFont typeface="Wingdings" pitchFamily="2" charset="2"/>
              <a:buChar char="Ø"/>
            </a:pPr>
            <a:r>
              <a:rPr lang="en-IN" sz="2000" dirty="0">
                <a:solidFill>
                  <a:schemeClr val="accent2">
                    <a:lumMod val="50000"/>
                  </a:schemeClr>
                </a:solidFill>
                <a:latin typeface="Times New Roman"/>
                <a:ea typeface="Times New Roman"/>
                <a:cs typeface="Times New Roman"/>
                <a:sym typeface="Times New Roman"/>
              </a:rPr>
              <a:t>Future Scope</a:t>
            </a:r>
          </a:p>
          <a:p>
            <a:pPr marL="457200" lvl="0" indent="-381000" algn="l" rtl="0">
              <a:lnSpc>
                <a:spcPct val="115000"/>
              </a:lnSpc>
              <a:spcBef>
                <a:spcPts val="0"/>
              </a:spcBef>
              <a:spcAft>
                <a:spcPts val="0"/>
              </a:spcAft>
              <a:buClr>
                <a:schemeClr val="accent2">
                  <a:lumMod val="50000"/>
                </a:schemeClr>
              </a:buClr>
              <a:buSzPts val="2400"/>
              <a:buFont typeface="Wingdings" pitchFamily="2" charset="2"/>
              <a:buChar char="Ø"/>
            </a:pPr>
            <a:r>
              <a:rPr lang="en-IN" sz="2000" dirty="0">
                <a:solidFill>
                  <a:schemeClr val="accent2">
                    <a:lumMod val="50000"/>
                  </a:schemeClr>
                </a:solidFill>
                <a:latin typeface="Times New Roman"/>
                <a:ea typeface="Times New Roman"/>
                <a:cs typeface="Times New Roman"/>
                <a:sym typeface="Times New Roman"/>
              </a:rPr>
              <a:t>Conclusion</a:t>
            </a:r>
          </a:p>
          <a:p>
            <a:pPr indent="-381000">
              <a:lnSpc>
                <a:spcPct val="115000"/>
              </a:lnSpc>
              <a:spcBef>
                <a:spcPts val="0"/>
              </a:spcBef>
              <a:buClr>
                <a:schemeClr val="accent2">
                  <a:lumMod val="50000"/>
                </a:schemeClr>
              </a:buClr>
              <a:buSzPts val="2400"/>
              <a:buFont typeface="Wingdings" pitchFamily="2" charset="2"/>
              <a:buChar char="Ø"/>
            </a:pPr>
            <a:r>
              <a:rPr lang="en-IN" sz="2000" dirty="0">
                <a:solidFill>
                  <a:schemeClr val="accent2">
                    <a:lumMod val="50000"/>
                  </a:schemeClr>
                </a:solidFill>
                <a:latin typeface="Times New Roman"/>
                <a:ea typeface="Times New Roman"/>
                <a:cs typeface="Times New Roman"/>
                <a:sym typeface="Times New Roman"/>
              </a:rPr>
              <a:t>References</a:t>
            </a:r>
          </a:p>
          <a:p>
            <a:pPr marL="457200" lvl="0" indent="-381000" algn="l" rtl="0">
              <a:lnSpc>
                <a:spcPct val="115000"/>
              </a:lnSpc>
              <a:spcBef>
                <a:spcPts val="0"/>
              </a:spcBef>
              <a:spcAft>
                <a:spcPts val="0"/>
              </a:spcAft>
              <a:buClr>
                <a:schemeClr val="accent2">
                  <a:lumMod val="50000"/>
                </a:schemeClr>
              </a:buClr>
              <a:buSzPts val="2400"/>
              <a:buFont typeface="Wingdings" pitchFamily="2" charset="2"/>
              <a:buChar char="Ø"/>
            </a:pPr>
            <a:endParaRPr sz="2000" dirty="0">
              <a:solidFill>
                <a:schemeClr val="accent2">
                  <a:lumMod val="50000"/>
                </a:schemeClr>
              </a:solidFill>
            </a:endParaRPr>
          </a:p>
          <a:p>
            <a:pPr marL="0" lvl="0" indent="0" algn="l" rtl="0">
              <a:lnSpc>
                <a:spcPct val="115000"/>
              </a:lnSpc>
              <a:spcBef>
                <a:spcPts val="1000"/>
              </a:spcBef>
              <a:spcAft>
                <a:spcPts val="0"/>
              </a:spcAft>
              <a:buClr>
                <a:schemeClr val="accent2">
                  <a:lumMod val="50000"/>
                </a:schemeClr>
              </a:buClr>
              <a:buSzPts val="2400"/>
            </a:pPr>
            <a:endParaRPr dirty="0">
              <a:solidFill>
                <a:schemeClr val="accent2">
                  <a:lumMod val="50000"/>
                </a:schemeClr>
              </a:solidFill>
            </a:endParaRPr>
          </a:p>
          <a:p>
            <a:pPr marL="0" lvl="0" indent="0" algn="l" rtl="0">
              <a:spcBef>
                <a:spcPts val="1000"/>
              </a:spcBef>
              <a:spcAft>
                <a:spcPts val="0"/>
              </a:spcAft>
              <a:buClr>
                <a:schemeClr val="accent2">
                  <a:lumMod val="50000"/>
                </a:schemeClr>
              </a:buClr>
              <a:buSzPts val="2400"/>
              <a:buFont typeface="Wingdings" pitchFamily="2" charset="2"/>
              <a:buChar char="Ø"/>
            </a:pPr>
            <a:endParaRPr sz="2400" dirty="0">
              <a:solidFill>
                <a:schemeClr val="accent2">
                  <a:lumMod val="50000"/>
                </a:schemeClr>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36"/>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68DBA"/>
              </a:buClr>
              <a:buSzPts val="3600"/>
              <a:buFont typeface="Century Gothic"/>
              <a:buNone/>
            </a:pPr>
            <a:r>
              <a:rPr lang="en-IN" sz="4000" b="1" dirty="0">
                <a:latin typeface="Times New Roman"/>
                <a:ea typeface="Times New Roman"/>
                <a:cs typeface="Times New Roman"/>
                <a:sym typeface="Times New Roman"/>
              </a:rPr>
              <a:t>References</a:t>
            </a:r>
            <a:endParaRPr sz="4000" b="1" dirty="0">
              <a:latin typeface="Times New Roman"/>
              <a:ea typeface="Times New Roman"/>
              <a:cs typeface="Times New Roman"/>
              <a:sym typeface="Times New Roman"/>
            </a:endParaRPr>
          </a:p>
        </p:txBody>
      </p:sp>
      <p:sp>
        <p:nvSpPr>
          <p:cNvPr id="299" name="Google Shape;299;p36"/>
          <p:cNvSpPr txBox="1">
            <a:spLocks noGrp="1"/>
          </p:cNvSpPr>
          <p:nvPr>
            <p:ph type="body" idx="1"/>
          </p:nvPr>
        </p:nvSpPr>
        <p:spPr>
          <a:xfrm>
            <a:off x="1417575" y="1570825"/>
            <a:ext cx="10318200" cy="4340400"/>
          </a:xfrm>
          <a:prstGeom prst="rect">
            <a:avLst/>
          </a:prstGeom>
          <a:noFill/>
          <a:ln>
            <a:noFill/>
          </a:ln>
        </p:spPr>
        <p:txBody>
          <a:bodyPr spcFirstLastPara="1" wrap="square" lIns="91425" tIns="45700" rIns="91425" bIns="45700" anchor="t" anchorCtr="0">
            <a:normAutofit/>
          </a:bodyPr>
          <a:lstStyle/>
          <a:p>
            <a:pPr lvl="0">
              <a:buClr>
                <a:schemeClr val="accent2">
                  <a:lumMod val="50000"/>
                </a:schemeClr>
              </a:buClr>
              <a:buSzPct val="120000"/>
              <a:buFont typeface="Wingdings" pitchFamily="2" charset="2"/>
              <a:buChar char="Ø"/>
            </a:pPr>
            <a:r>
              <a:rPr lang="en-US" sz="1900" dirty="0" smtClean="0">
                <a:solidFill>
                  <a:schemeClr val="accent2">
                    <a:lumMod val="50000"/>
                  </a:schemeClr>
                </a:solidFill>
                <a:latin typeface="Times New Roman" pitchFamily="18" charset="0"/>
                <a:cs typeface="Times New Roman" pitchFamily="18" charset="0"/>
              </a:rPr>
              <a:t>[1] </a:t>
            </a:r>
            <a:r>
              <a:rPr lang="en-US" sz="1900" dirty="0" err="1" smtClean="0">
                <a:solidFill>
                  <a:schemeClr val="accent2">
                    <a:lumMod val="50000"/>
                  </a:schemeClr>
                </a:solidFill>
                <a:latin typeface="Times New Roman" pitchFamily="18" charset="0"/>
                <a:cs typeface="Times New Roman" pitchFamily="18" charset="0"/>
              </a:rPr>
              <a:t>Pahulpreet</a:t>
            </a:r>
            <a:r>
              <a:rPr lang="en-US" sz="1900" dirty="0" smtClean="0">
                <a:solidFill>
                  <a:schemeClr val="accent2">
                    <a:lumMod val="50000"/>
                  </a:schemeClr>
                </a:solidFill>
                <a:latin typeface="Times New Roman" pitchFamily="18" charset="0"/>
                <a:cs typeface="Times New Roman" pitchFamily="18" charset="0"/>
              </a:rPr>
              <a:t> Singh </a:t>
            </a:r>
            <a:r>
              <a:rPr lang="en-US" sz="1900" dirty="0" err="1" smtClean="0">
                <a:solidFill>
                  <a:schemeClr val="accent2">
                    <a:lumMod val="50000"/>
                  </a:schemeClr>
                </a:solidFill>
                <a:latin typeface="Times New Roman" pitchFamily="18" charset="0"/>
                <a:cs typeface="Times New Roman" pitchFamily="18" charset="0"/>
              </a:rPr>
              <a:t>Kohli</a:t>
            </a:r>
            <a:r>
              <a:rPr lang="en-US" sz="1900" dirty="0" smtClean="0">
                <a:solidFill>
                  <a:schemeClr val="accent2">
                    <a:lumMod val="50000"/>
                  </a:schemeClr>
                </a:solidFill>
                <a:latin typeface="Times New Roman" pitchFamily="18" charset="0"/>
                <a:cs typeface="Times New Roman" pitchFamily="18" charset="0"/>
              </a:rPr>
              <a:t>, </a:t>
            </a:r>
            <a:r>
              <a:rPr lang="en-US" sz="1900" dirty="0" err="1" smtClean="0">
                <a:solidFill>
                  <a:schemeClr val="accent2">
                    <a:lumMod val="50000"/>
                  </a:schemeClr>
                </a:solidFill>
                <a:latin typeface="Times New Roman" pitchFamily="18" charset="0"/>
                <a:cs typeface="Times New Roman" pitchFamily="18" charset="0"/>
              </a:rPr>
              <a:t>Shriya</a:t>
            </a:r>
            <a:r>
              <a:rPr lang="en-US" sz="1900" dirty="0" smtClean="0">
                <a:solidFill>
                  <a:schemeClr val="accent2">
                    <a:lumMod val="50000"/>
                  </a:schemeClr>
                </a:solidFill>
                <a:latin typeface="Times New Roman" pitchFamily="18" charset="0"/>
                <a:cs typeface="Times New Roman" pitchFamily="18" charset="0"/>
              </a:rPr>
              <a:t> </a:t>
            </a:r>
            <a:r>
              <a:rPr lang="en-US" sz="1900" dirty="0" err="1" smtClean="0">
                <a:solidFill>
                  <a:schemeClr val="accent2">
                    <a:lumMod val="50000"/>
                  </a:schemeClr>
                </a:solidFill>
                <a:latin typeface="Times New Roman" pitchFamily="18" charset="0"/>
                <a:cs typeface="Times New Roman" pitchFamily="18" charset="0"/>
              </a:rPr>
              <a:t>Arora</a:t>
            </a:r>
            <a:r>
              <a:rPr lang="en-US" sz="1900" dirty="0" smtClean="0">
                <a:solidFill>
                  <a:schemeClr val="accent2">
                    <a:lumMod val="50000"/>
                  </a:schemeClr>
                </a:solidFill>
                <a:latin typeface="Times New Roman" pitchFamily="18" charset="0"/>
                <a:cs typeface="Times New Roman" pitchFamily="18" charset="0"/>
              </a:rPr>
              <a:t>, “APPLICATION OF MACHINE LEARNING IN DISEASE PREDICTION”, 4th International Conference on Computing Communication and Automation (ICCCA), IEEE, 2018.</a:t>
            </a:r>
          </a:p>
          <a:p>
            <a:pPr>
              <a:buClr>
                <a:schemeClr val="accent2">
                  <a:lumMod val="50000"/>
                </a:schemeClr>
              </a:buClr>
              <a:buSzPct val="120000"/>
              <a:buFont typeface="Wingdings" pitchFamily="2" charset="2"/>
              <a:buChar char="Ø"/>
            </a:pPr>
            <a:r>
              <a:rPr lang="en-US" sz="1900" dirty="0" smtClean="0">
                <a:solidFill>
                  <a:schemeClr val="accent2">
                    <a:lumMod val="50000"/>
                  </a:schemeClr>
                </a:solidFill>
                <a:latin typeface="Times New Roman" pitchFamily="18" charset="0"/>
                <a:cs typeface="Times New Roman" pitchFamily="18" charset="0"/>
              </a:rPr>
              <a:t>[2] </a:t>
            </a:r>
            <a:r>
              <a:rPr lang="en-US" sz="1900" dirty="0" err="1" smtClean="0">
                <a:solidFill>
                  <a:schemeClr val="accent2">
                    <a:lumMod val="50000"/>
                  </a:schemeClr>
                </a:solidFill>
                <a:latin typeface="Times New Roman" pitchFamily="18" charset="0"/>
                <a:cs typeface="Times New Roman" pitchFamily="18" charset="0"/>
              </a:rPr>
              <a:t>Dhiraj</a:t>
            </a:r>
            <a:r>
              <a:rPr lang="en-US" sz="1900" dirty="0" smtClean="0">
                <a:solidFill>
                  <a:schemeClr val="accent2">
                    <a:lumMod val="50000"/>
                  </a:schemeClr>
                </a:solidFill>
                <a:latin typeface="Times New Roman" pitchFamily="18" charset="0"/>
                <a:cs typeface="Times New Roman" pitchFamily="18" charset="0"/>
              </a:rPr>
              <a:t> </a:t>
            </a:r>
            <a:r>
              <a:rPr lang="en-US" sz="1900" dirty="0" err="1" smtClean="0">
                <a:solidFill>
                  <a:schemeClr val="accent2">
                    <a:lumMod val="50000"/>
                  </a:schemeClr>
                </a:solidFill>
                <a:latin typeface="Times New Roman" pitchFamily="18" charset="0"/>
                <a:cs typeface="Times New Roman" pitchFamily="18" charset="0"/>
              </a:rPr>
              <a:t>Dahiwade</a:t>
            </a:r>
            <a:r>
              <a:rPr lang="en-US" sz="1900" dirty="0" smtClean="0">
                <a:solidFill>
                  <a:schemeClr val="accent2">
                    <a:lumMod val="50000"/>
                  </a:schemeClr>
                </a:solidFill>
                <a:latin typeface="Times New Roman" pitchFamily="18" charset="0"/>
                <a:cs typeface="Times New Roman" pitchFamily="18" charset="0"/>
              </a:rPr>
              <a:t>, Prof. </a:t>
            </a:r>
            <a:r>
              <a:rPr lang="en-US" sz="1900" dirty="0" err="1" smtClean="0">
                <a:solidFill>
                  <a:schemeClr val="accent2">
                    <a:lumMod val="50000"/>
                  </a:schemeClr>
                </a:solidFill>
                <a:latin typeface="Times New Roman" pitchFamily="18" charset="0"/>
                <a:cs typeface="Times New Roman" pitchFamily="18" charset="0"/>
              </a:rPr>
              <a:t>Gajanan</a:t>
            </a:r>
            <a:r>
              <a:rPr lang="en-US" sz="1900" dirty="0" smtClean="0">
                <a:solidFill>
                  <a:schemeClr val="accent2">
                    <a:lumMod val="50000"/>
                  </a:schemeClr>
                </a:solidFill>
                <a:latin typeface="Times New Roman" pitchFamily="18" charset="0"/>
                <a:cs typeface="Times New Roman" pitchFamily="18" charset="0"/>
              </a:rPr>
              <a:t> </a:t>
            </a:r>
            <a:r>
              <a:rPr lang="en-US" sz="1900" dirty="0" err="1" smtClean="0">
                <a:solidFill>
                  <a:schemeClr val="accent2">
                    <a:lumMod val="50000"/>
                  </a:schemeClr>
                </a:solidFill>
                <a:latin typeface="Times New Roman" pitchFamily="18" charset="0"/>
                <a:cs typeface="Times New Roman" pitchFamily="18" charset="0"/>
              </a:rPr>
              <a:t>Patle</a:t>
            </a:r>
            <a:r>
              <a:rPr lang="en-US" sz="1900" dirty="0" smtClean="0">
                <a:solidFill>
                  <a:schemeClr val="accent2">
                    <a:lumMod val="50000"/>
                  </a:schemeClr>
                </a:solidFill>
                <a:latin typeface="Times New Roman" pitchFamily="18" charset="0"/>
                <a:cs typeface="Times New Roman" pitchFamily="18" charset="0"/>
              </a:rPr>
              <a:t>, Prof </a:t>
            </a:r>
            <a:r>
              <a:rPr lang="en-US" sz="1900" dirty="0" err="1" smtClean="0">
                <a:solidFill>
                  <a:schemeClr val="accent2">
                    <a:lumMod val="50000"/>
                  </a:schemeClr>
                </a:solidFill>
                <a:latin typeface="Times New Roman" pitchFamily="18" charset="0"/>
                <a:cs typeface="Times New Roman" pitchFamily="18" charset="0"/>
              </a:rPr>
              <a:t>Ektaa</a:t>
            </a:r>
            <a:r>
              <a:rPr lang="en-US" sz="1900" dirty="0" smtClean="0">
                <a:solidFill>
                  <a:schemeClr val="accent2">
                    <a:lumMod val="50000"/>
                  </a:schemeClr>
                </a:solidFill>
                <a:latin typeface="Times New Roman" pitchFamily="18" charset="0"/>
                <a:cs typeface="Times New Roman" pitchFamily="18" charset="0"/>
              </a:rPr>
              <a:t> “DESIGNING DISEASE PREDICTION MODEL USING MACHINE LEARNING APPROACH”, Proceedings of the Third International Conference on Computing Methodologies and Communication (ICCMC 2019),  IEEE, 2019.</a:t>
            </a:r>
            <a:r>
              <a:rPr lang="en-US" sz="1900" u="sng" dirty="0" smtClean="0">
                <a:solidFill>
                  <a:schemeClr val="accent2">
                    <a:lumMod val="50000"/>
                  </a:schemeClr>
                </a:solidFill>
                <a:latin typeface="Times New Roman" pitchFamily="18" charset="0"/>
                <a:cs typeface="Times New Roman" pitchFamily="18" charset="0"/>
              </a:rPr>
              <a:t> </a:t>
            </a:r>
          </a:p>
          <a:p>
            <a:pPr lvl="0">
              <a:buClr>
                <a:schemeClr val="accent2">
                  <a:lumMod val="50000"/>
                </a:schemeClr>
              </a:buClr>
              <a:buSzPct val="120000"/>
              <a:buFont typeface="Wingdings" pitchFamily="2" charset="2"/>
              <a:buChar char="Ø"/>
            </a:pPr>
            <a:r>
              <a:rPr lang="en-US" sz="2000" dirty="0" smtClean="0">
                <a:solidFill>
                  <a:schemeClr val="accent2">
                    <a:lumMod val="50000"/>
                  </a:schemeClr>
                </a:solidFill>
                <a:latin typeface="Times New Roman"/>
                <a:ea typeface="Times New Roman"/>
                <a:cs typeface="Times New Roman"/>
                <a:sym typeface="Times New Roman"/>
              </a:rPr>
              <a:t>[3] </a:t>
            </a:r>
            <a:r>
              <a:rPr lang="en-US" sz="2000" dirty="0" err="1" smtClean="0">
                <a:solidFill>
                  <a:schemeClr val="accent2">
                    <a:lumMod val="50000"/>
                  </a:schemeClr>
                </a:solidFill>
                <a:latin typeface="Times New Roman"/>
                <a:ea typeface="Times New Roman"/>
                <a:cs typeface="Times New Roman"/>
                <a:sym typeface="Times New Roman"/>
              </a:rPr>
              <a:t>Nishant</a:t>
            </a:r>
            <a:r>
              <a:rPr lang="en-US" sz="2000" dirty="0" smtClean="0">
                <a:solidFill>
                  <a:schemeClr val="accent2">
                    <a:lumMod val="50000"/>
                  </a:schemeClr>
                </a:solidFill>
                <a:latin typeface="Times New Roman"/>
                <a:ea typeface="Times New Roman"/>
                <a:cs typeface="Times New Roman"/>
                <a:sym typeface="Times New Roman"/>
              </a:rPr>
              <a:t> </a:t>
            </a:r>
            <a:r>
              <a:rPr lang="en-US" sz="2000" dirty="0" err="1" smtClean="0">
                <a:solidFill>
                  <a:schemeClr val="accent2">
                    <a:lumMod val="50000"/>
                  </a:schemeClr>
                </a:solidFill>
                <a:latin typeface="Times New Roman"/>
                <a:ea typeface="Times New Roman"/>
                <a:cs typeface="Times New Roman"/>
                <a:sym typeface="Times New Roman"/>
              </a:rPr>
              <a:t>Yede</a:t>
            </a:r>
            <a:r>
              <a:rPr lang="en-US" sz="2000" dirty="0" smtClean="0">
                <a:solidFill>
                  <a:schemeClr val="accent2">
                    <a:lumMod val="50000"/>
                  </a:schemeClr>
                </a:solidFill>
                <a:latin typeface="Times New Roman"/>
                <a:ea typeface="Times New Roman"/>
                <a:cs typeface="Times New Roman"/>
                <a:sym typeface="Times New Roman"/>
              </a:rPr>
              <a:t> , </a:t>
            </a:r>
            <a:r>
              <a:rPr lang="en-US" sz="2000" dirty="0" err="1" smtClean="0">
                <a:solidFill>
                  <a:schemeClr val="accent2">
                    <a:lumMod val="50000"/>
                  </a:schemeClr>
                </a:solidFill>
                <a:latin typeface="Times New Roman"/>
                <a:ea typeface="Times New Roman"/>
                <a:cs typeface="Times New Roman"/>
                <a:sym typeface="Times New Roman"/>
              </a:rPr>
              <a:t>Ritik</a:t>
            </a:r>
            <a:r>
              <a:rPr lang="en-US" sz="2000" dirty="0" smtClean="0">
                <a:solidFill>
                  <a:schemeClr val="accent2">
                    <a:lumMod val="50000"/>
                  </a:schemeClr>
                </a:solidFill>
                <a:latin typeface="Times New Roman"/>
                <a:ea typeface="Times New Roman"/>
                <a:cs typeface="Times New Roman"/>
                <a:sym typeface="Times New Roman"/>
              </a:rPr>
              <a:t> </a:t>
            </a:r>
            <a:r>
              <a:rPr lang="en-US" sz="2000" dirty="0" err="1" smtClean="0">
                <a:solidFill>
                  <a:schemeClr val="accent2">
                    <a:lumMod val="50000"/>
                  </a:schemeClr>
                </a:solidFill>
                <a:latin typeface="Times New Roman"/>
                <a:ea typeface="Times New Roman"/>
                <a:cs typeface="Times New Roman"/>
                <a:sym typeface="Times New Roman"/>
              </a:rPr>
              <a:t>Koul</a:t>
            </a:r>
            <a:r>
              <a:rPr lang="en-US" sz="2000" dirty="0" smtClean="0">
                <a:solidFill>
                  <a:schemeClr val="accent2">
                    <a:lumMod val="50000"/>
                  </a:schemeClr>
                </a:solidFill>
                <a:latin typeface="Times New Roman"/>
                <a:ea typeface="Times New Roman"/>
                <a:cs typeface="Times New Roman"/>
                <a:sym typeface="Times New Roman"/>
              </a:rPr>
              <a:t> , </a:t>
            </a:r>
            <a:r>
              <a:rPr lang="en-US" sz="2000" dirty="0" err="1" smtClean="0">
                <a:solidFill>
                  <a:schemeClr val="accent2">
                    <a:lumMod val="50000"/>
                  </a:schemeClr>
                </a:solidFill>
                <a:latin typeface="Times New Roman"/>
                <a:ea typeface="Times New Roman"/>
                <a:cs typeface="Times New Roman"/>
                <a:sym typeface="Times New Roman"/>
              </a:rPr>
              <a:t>Chetan</a:t>
            </a:r>
            <a:r>
              <a:rPr lang="en-US" sz="2000" dirty="0" smtClean="0">
                <a:solidFill>
                  <a:schemeClr val="accent2">
                    <a:lumMod val="50000"/>
                  </a:schemeClr>
                </a:solidFill>
                <a:latin typeface="Times New Roman"/>
                <a:ea typeface="Times New Roman"/>
                <a:cs typeface="Times New Roman"/>
                <a:sym typeface="Times New Roman"/>
              </a:rPr>
              <a:t> </a:t>
            </a:r>
            <a:r>
              <a:rPr lang="en-US" sz="2000" dirty="0" err="1" smtClean="0">
                <a:solidFill>
                  <a:schemeClr val="accent2">
                    <a:lumMod val="50000"/>
                  </a:schemeClr>
                </a:solidFill>
                <a:latin typeface="Times New Roman"/>
                <a:ea typeface="Times New Roman"/>
                <a:cs typeface="Times New Roman"/>
                <a:sym typeface="Times New Roman"/>
              </a:rPr>
              <a:t>Harde</a:t>
            </a:r>
            <a:r>
              <a:rPr lang="en-US" sz="2000" dirty="0" smtClean="0">
                <a:solidFill>
                  <a:schemeClr val="accent2">
                    <a:lumMod val="50000"/>
                  </a:schemeClr>
                </a:solidFill>
                <a:latin typeface="Times New Roman"/>
                <a:ea typeface="Times New Roman"/>
                <a:cs typeface="Times New Roman"/>
                <a:sym typeface="Times New Roman"/>
              </a:rPr>
              <a:t> , Kumar </a:t>
            </a:r>
            <a:r>
              <a:rPr lang="en-US" sz="2000" dirty="0" err="1" smtClean="0">
                <a:solidFill>
                  <a:schemeClr val="accent2">
                    <a:lumMod val="50000"/>
                  </a:schemeClr>
                </a:solidFill>
                <a:latin typeface="Times New Roman"/>
                <a:ea typeface="Times New Roman"/>
                <a:cs typeface="Times New Roman"/>
                <a:sym typeface="Times New Roman"/>
              </a:rPr>
              <a:t>Gaurav</a:t>
            </a:r>
            <a:r>
              <a:rPr lang="en-US" sz="2000" dirty="0" smtClean="0">
                <a:solidFill>
                  <a:schemeClr val="accent2">
                    <a:lumMod val="50000"/>
                  </a:schemeClr>
                </a:solidFill>
                <a:latin typeface="Times New Roman"/>
                <a:ea typeface="Times New Roman"/>
                <a:cs typeface="Times New Roman"/>
                <a:sym typeface="Times New Roman"/>
              </a:rPr>
              <a:t> , Prof. </a:t>
            </a:r>
            <a:r>
              <a:rPr lang="en-US" sz="2000" dirty="0" err="1" smtClean="0">
                <a:solidFill>
                  <a:schemeClr val="accent2">
                    <a:lumMod val="50000"/>
                  </a:schemeClr>
                </a:solidFill>
                <a:latin typeface="Times New Roman"/>
                <a:ea typeface="Times New Roman"/>
                <a:cs typeface="Times New Roman"/>
                <a:sym typeface="Times New Roman"/>
              </a:rPr>
              <a:t>C.S.Pagar</a:t>
            </a:r>
            <a:r>
              <a:rPr lang="en-US" sz="2000" dirty="0" smtClean="0">
                <a:solidFill>
                  <a:schemeClr val="accent2">
                    <a:lumMod val="50000"/>
                  </a:schemeClr>
                </a:solidFill>
                <a:latin typeface="Times New Roman"/>
                <a:ea typeface="Times New Roman"/>
                <a:cs typeface="Times New Roman"/>
                <a:sym typeface="Times New Roman"/>
              </a:rPr>
              <a:t>,” GENERAL DISEASE PREDICTION BASED ON SYMPTOMS PROVIDED BY PATIENT”, Open Access International Journal of Science and Engineering,2021.</a:t>
            </a:r>
            <a:endParaRPr lang="en-US" sz="1900" dirty="0" smtClean="0">
              <a:solidFill>
                <a:schemeClr val="accent2">
                  <a:lumMod val="50000"/>
                </a:schemeClr>
              </a:solidFill>
              <a:latin typeface="Times New Roman" pitchFamily="18" charset="0"/>
              <a:cs typeface="Times New Roman" pitchFamily="18" charset="0"/>
            </a:endParaRPr>
          </a:p>
          <a:p>
            <a:pPr lvl="0">
              <a:buNone/>
            </a:pPr>
            <a:endParaRPr lang="en-US" sz="2000" dirty="0" smtClean="0"/>
          </a:p>
          <a:p>
            <a:pPr marR="76200" lvl="0" indent="-378380" algn="just">
              <a:lnSpc>
                <a:spcPct val="115000"/>
              </a:lnSpc>
              <a:spcBef>
                <a:spcPts val="0"/>
              </a:spcBef>
              <a:buClr>
                <a:schemeClr val="accent2">
                  <a:lumMod val="50000"/>
                </a:schemeClr>
              </a:buClr>
              <a:buSzPct val="120000"/>
              <a:buFont typeface="Wingdings" pitchFamily="2" charset="2"/>
              <a:buChar char="Ø"/>
            </a:pPr>
            <a:r>
              <a:rPr lang="en-US" sz="2000" dirty="0" smtClean="0">
                <a:solidFill>
                  <a:schemeClr val="accent2">
                    <a:lumMod val="50000"/>
                  </a:schemeClr>
                </a:solidFill>
                <a:latin typeface="Times New Roman"/>
                <a:ea typeface="Times New Roman"/>
                <a:cs typeface="Times New Roman"/>
                <a:sym typeface="Times New Roman"/>
              </a:rPr>
              <a:t>Dataset</a:t>
            </a:r>
          </a:p>
          <a:p>
            <a:pPr lvl="0" indent="0">
              <a:spcBef>
                <a:spcPts val="0"/>
              </a:spcBef>
              <a:buNone/>
            </a:pPr>
            <a:r>
              <a:rPr lang="en-US" sz="2000" u="sng" dirty="0" smtClean="0">
                <a:solidFill>
                  <a:schemeClr val="hlink"/>
                </a:solidFill>
                <a:latin typeface="Times New Roman"/>
                <a:ea typeface="Times New Roman"/>
                <a:cs typeface="Times New Roman"/>
                <a:sym typeface="Times New Roman"/>
                <a:hlinkClick r:id="rId3"/>
              </a:rPr>
              <a:t>https://www.kaggle.com/kaushil268/disease-prediction-using-machine-learning</a:t>
            </a:r>
            <a:endParaRPr lang="en-US" sz="2000" dirty="0" smtClean="0">
              <a:latin typeface="Times New Roman"/>
              <a:ea typeface="Times New Roman"/>
              <a:cs typeface="Times New Roman"/>
              <a:sym typeface="Times New Roman"/>
            </a:endParaRPr>
          </a:p>
          <a:p>
            <a:pPr marL="342900" lvl="0" indent="-215900">
              <a:spcBef>
                <a:spcPts val="0"/>
              </a:spcBef>
              <a:buSzPct val="100000"/>
              <a:buNone/>
            </a:pPr>
            <a:endParaRPr lang="en-US" sz="2000" dirty="0">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37"/>
          <p:cNvSpPr txBox="1">
            <a:spLocks noGrp="1"/>
          </p:cNvSpPr>
          <p:nvPr>
            <p:ph type="title"/>
          </p:nvPr>
        </p:nvSpPr>
        <p:spPr>
          <a:xfrm>
            <a:off x="3972546" y="2715065"/>
            <a:ext cx="4882696" cy="1756672"/>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168DBA"/>
              </a:buClr>
              <a:buSzPts val="6600"/>
              <a:buFont typeface="Times New Roman"/>
              <a:buNone/>
            </a:pPr>
            <a:r>
              <a:rPr lang="en-IN" sz="6600" b="1" dirty="0">
                <a:latin typeface="Times New Roman"/>
                <a:ea typeface="Times New Roman"/>
                <a:cs typeface="Times New Roman"/>
                <a:sym typeface="Times New Roman"/>
              </a:rPr>
              <a:t>Thank You</a:t>
            </a:r>
            <a:endParaRPr b="1"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0"/>
          <p:cNvSpPr txBox="1">
            <a:spLocks noGrp="1"/>
          </p:cNvSpPr>
          <p:nvPr>
            <p:ph type="title"/>
          </p:nvPr>
        </p:nvSpPr>
        <p:spPr>
          <a:xfrm>
            <a:off x="2324100" y="624100"/>
            <a:ext cx="9180600" cy="937414"/>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68DBA"/>
              </a:buClr>
              <a:buSzPts val="3600"/>
              <a:buFont typeface="Times New Roman"/>
              <a:buNone/>
            </a:pPr>
            <a:r>
              <a:rPr lang="en-IN" sz="4000" b="1" dirty="0">
                <a:latin typeface="Times New Roman"/>
                <a:ea typeface="Times New Roman"/>
                <a:cs typeface="Times New Roman"/>
                <a:sym typeface="Times New Roman"/>
              </a:rPr>
              <a:t>Introduction</a:t>
            </a:r>
            <a:endParaRPr sz="4000" b="1" dirty="0"/>
          </a:p>
        </p:txBody>
      </p:sp>
      <p:sp>
        <p:nvSpPr>
          <p:cNvPr id="180" name="Google Shape;180;p20"/>
          <p:cNvSpPr txBox="1">
            <a:spLocks noGrp="1"/>
          </p:cNvSpPr>
          <p:nvPr>
            <p:ph type="body" idx="1"/>
          </p:nvPr>
        </p:nvSpPr>
        <p:spPr>
          <a:xfrm>
            <a:off x="1779075" y="1733550"/>
            <a:ext cx="9502800" cy="4857900"/>
          </a:xfrm>
          <a:prstGeom prst="rect">
            <a:avLst/>
          </a:prstGeom>
          <a:noFill/>
          <a:ln>
            <a:noFill/>
          </a:ln>
        </p:spPr>
        <p:txBody>
          <a:bodyPr spcFirstLastPara="1" wrap="square" lIns="91425" tIns="45700" rIns="91425" bIns="45700" anchor="t" anchorCtr="0">
            <a:noAutofit/>
          </a:bodyPr>
          <a:lstStyle/>
          <a:p>
            <a:pPr marR="74930" indent="-381000" algn="just">
              <a:lnSpc>
                <a:spcPct val="150000"/>
              </a:lnSpc>
              <a:spcBef>
                <a:spcPts val="0"/>
              </a:spcBef>
              <a:buClr>
                <a:schemeClr val="accent2">
                  <a:lumMod val="50000"/>
                </a:schemeClr>
              </a:buClr>
              <a:buSzPts val="2400"/>
              <a:buFont typeface="Wingdings" pitchFamily="2" charset="2"/>
              <a:buChar char="Ø"/>
            </a:pPr>
            <a:r>
              <a:rPr lang="en-IN" sz="2000" dirty="0">
                <a:solidFill>
                  <a:schemeClr val="accent2">
                    <a:lumMod val="50000"/>
                  </a:schemeClr>
                </a:solidFill>
                <a:latin typeface="Times New Roman"/>
                <a:ea typeface="Times New Roman"/>
                <a:cs typeface="Times New Roman"/>
                <a:sym typeface="Times New Roman"/>
              </a:rPr>
              <a:t>Good healthcare is one of the most important factor, as the quality of life of people relies explicitly on it.</a:t>
            </a:r>
          </a:p>
          <a:p>
            <a:pPr marR="74930" indent="-381000" algn="just">
              <a:lnSpc>
                <a:spcPct val="150000"/>
              </a:lnSpc>
              <a:spcBef>
                <a:spcPts val="0"/>
              </a:spcBef>
              <a:buClr>
                <a:schemeClr val="accent2">
                  <a:lumMod val="50000"/>
                </a:schemeClr>
              </a:buClr>
              <a:buSzPts val="2400"/>
              <a:buFont typeface="Wingdings" pitchFamily="2" charset="2"/>
              <a:buChar char="Ø"/>
            </a:pPr>
            <a:r>
              <a:rPr lang="en-US" sz="2000" dirty="0">
                <a:solidFill>
                  <a:schemeClr val="accent2">
                    <a:lumMod val="50000"/>
                  </a:schemeClr>
                </a:solidFill>
                <a:latin typeface="Times New Roman" pitchFamily="18" charset="0"/>
                <a:cs typeface="Times New Roman" pitchFamily="18" charset="0"/>
              </a:rPr>
              <a:t>Mostly people ignore about the general disease in early stage which results in harmful disease later. The most reason for ignorance is laziness to consult a doctor and time concern.</a:t>
            </a:r>
          </a:p>
          <a:p>
            <a:pPr marR="74930" indent="-381000" algn="just">
              <a:lnSpc>
                <a:spcPct val="150000"/>
              </a:lnSpc>
              <a:spcBef>
                <a:spcPts val="0"/>
              </a:spcBef>
              <a:buClr>
                <a:schemeClr val="accent2">
                  <a:lumMod val="50000"/>
                </a:schemeClr>
              </a:buClr>
              <a:buSzPts val="2400"/>
              <a:buFont typeface="Wingdings" pitchFamily="2" charset="2"/>
              <a:buChar char="Ø"/>
            </a:pPr>
            <a:r>
              <a:rPr lang="en-IN" sz="2000" dirty="0">
                <a:solidFill>
                  <a:schemeClr val="accent2">
                    <a:lumMod val="50000"/>
                  </a:schemeClr>
                </a:solidFill>
                <a:latin typeface="Times New Roman"/>
                <a:ea typeface="Times New Roman"/>
                <a:cs typeface="Times New Roman"/>
                <a:sym typeface="Times New Roman"/>
              </a:rPr>
              <a:t>The identification of the disease in the initial stage is important for the prevention of any unwanted casualties.</a:t>
            </a:r>
            <a:r>
              <a:rPr lang="en-US" sz="2000" dirty="0">
                <a:solidFill>
                  <a:schemeClr val="accent2">
                    <a:lumMod val="50000"/>
                  </a:schemeClr>
                </a:solidFill>
                <a:latin typeface="Times New Roman" pitchFamily="18" charset="0"/>
                <a:cs typeface="Times New Roman" pitchFamily="18" charset="0"/>
              </a:rPr>
              <a:t> </a:t>
            </a:r>
            <a:endParaRPr lang="en-US" sz="2000" dirty="0">
              <a:solidFill>
                <a:schemeClr val="accent2">
                  <a:lumMod val="50000"/>
                </a:schemeClr>
              </a:solidFill>
              <a:latin typeface="Times New Roman" pitchFamily="18" charset="0"/>
              <a:cs typeface="Times New Roman" pitchFamily="18" charset="0"/>
              <a:sym typeface="Times New Roman"/>
            </a:endParaRPr>
          </a:p>
          <a:p>
            <a:pPr marR="74930" indent="-381000" algn="just">
              <a:lnSpc>
                <a:spcPct val="150000"/>
              </a:lnSpc>
              <a:spcBef>
                <a:spcPts val="0"/>
              </a:spcBef>
              <a:buClr>
                <a:schemeClr val="accent2">
                  <a:lumMod val="50000"/>
                </a:schemeClr>
              </a:buClr>
              <a:buSzPts val="2400"/>
              <a:buFont typeface="Wingdings" pitchFamily="2" charset="2"/>
              <a:buChar char="Ø"/>
            </a:pPr>
            <a:r>
              <a:rPr lang="en-IN" sz="2000" dirty="0">
                <a:solidFill>
                  <a:schemeClr val="accent2">
                    <a:lumMod val="50000"/>
                  </a:schemeClr>
                </a:solidFill>
                <a:latin typeface="Times New Roman"/>
                <a:ea typeface="Times New Roman"/>
                <a:cs typeface="Times New Roman"/>
                <a:sym typeface="Times New Roman"/>
              </a:rPr>
              <a:t>The project “General Disease Prediction using Machine Learning” is developed to predict general disease.</a:t>
            </a:r>
            <a:endParaRPr sz="2000" dirty="0">
              <a:solidFill>
                <a:schemeClr val="accent2">
                  <a:lumMod val="50000"/>
                </a:schemeClr>
              </a:solidFill>
              <a:latin typeface="Times New Roman"/>
              <a:ea typeface="Times New Roman"/>
              <a:cs typeface="Times New Roman"/>
              <a:sym typeface="Times New Roman"/>
            </a:endParaRPr>
          </a:p>
          <a:p>
            <a:pPr marL="0" lvl="0" indent="0" algn="just" rtl="0">
              <a:lnSpc>
                <a:spcPct val="115000"/>
              </a:lnSpc>
              <a:spcBef>
                <a:spcPts val="3600"/>
              </a:spcBef>
              <a:spcAft>
                <a:spcPts val="0"/>
              </a:spcAft>
              <a:buClr>
                <a:schemeClr val="accent2">
                  <a:lumMod val="50000"/>
                </a:schemeClr>
              </a:buClr>
              <a:buNone/>
            </a:pPr>
            <a:endParaRPr sz="2400" dirty="0">
              <a:solidFill>
                <a:schemeClr val="accent2">
                  <a:lumMod val="50000"/>
                </a:schemeClr>
              </a:solidFill>
              <a:latin typeface="Times New Roman"/>
              <a:ea typeface="Times New Roman"/>
              <a:cs typeface="Times New Roman"/>
              <a:sym typeface="Times New Roman"/>
            </a:endParaRPr>
          </a:p>
          <a:p>
            <a:pPr marL="457200" lvl="0" indent="0" algn="l" rtl="0">
              <a:lnSpc>
                <a:spcPct val="106494"/>
              </a:lnSpc>
              <a:spcBef>
                <a:spcPts val="3600"/>
              </a:spcBef>
              <a:spcAft>
                <a:spcPts val="0"/>
              </a:spcAft>
              <a:buClr>
                <a:schemeClr val="accent2">
                  <a:lumMod val="50000"/>
                </a:schemeClr>
              </a:buClr>
              <a:buNone/>
            </a:pPr>
            <a:endParaRPr sz="2400" dirty="0">
              <a:solidFill>
                <a:schemeClr val="accent2">
                  <a:lumMod val="50000"/>
                </a:schemeClr>
              </a:solidFill>
              <a:latin typeface="Times New Roman"/>
              <a:ea typeface="Times New Roman"/>
              <a:cs typeface="Times New Roman"/>
              <a:sym typeface="Times New Roman"/>
            </a:endParaRPr>
          </a:p>
          <a:p>
            <a:pPr marL="342900" lvl="0" indent="-190500" algn="l" rtl="0">
              <a:spcBef>
                <a:spcPts val="0"/>
              </a:spcBef>
              <a:spcAft>
                <a:spcPts val="0"/>
              </a:spcAft>
              <a:buClr>
                <a:schemeClr val="accent2">
                  <a:lumMod val="50000"/>
                </a:schemeClr>
              </a:buClr>
              <a:buSzPts val="2400"/>
              <a:buNone/>
            </a:pPr>
            <a:endParaRPr sz="2400" dirty="0">
              <a:solidFill>
                <a:schemeClr val="accent2">
                  <a:lumMod val="50000"/>
                </a:schemeClr>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3"/>
          <p:cNvSpPr txBox="1">
            <a:spLocks noGrp="1"/>
          </p:cNvSpPr>
          <p:nvPr>
            <p:ph type="title"/>
          </p:nvPr>
        </p:nvSpPr>
        <p:spPr>
          <a:xfrm>
            <a:off x="2592925" y="624110"/>
            <a:ext cx="8911800" cy="12810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r>
              <a:rPr lang="en-IN" sz="4000" b="1" dirty="0">
                <a:latin typeface="Times New Roman"/>
                <a:ea typeface="Times New Roman"/>
                <a:cs typeface="Times New Roman"/>
                <a:sym typeface="Times New Roman"/>
              </a:rPr>
              <a:t>Literature Review</a:t>
            </a:r>
            <a:endParaRPr sz="4000" b="1" dirty="0">
              <a:latin typeface="Times New Roman"/>
              <a:ea typeface="Times New Roman"/>
              <a:cs typeface="Times New Roman"/>
              <a:sym typeface="Times New Roman"/>
            </a:endParaRPr>
          </a:p>
        </p:txBody>
      </p:sp>
      <p:sp>
        <p:nvSpPr>
          <p:cNvPr id="198" name="Google Shape;198;p23"/>
          <p:cNvSpPr txBox="1">
            <a:spLocks noGrp="1"/>
          </p:cNvSpPr>
          <p:nvPr>
            <p:ph type="body" idx="1"/>
          </p:nvPr>
        </p:nvSpPr>
        <p:spPr>
          <a:xfrm>
            <a:off x="1561514" y="1430800"/>
            <a:ext cx="10183986" cy="5098200"/>
          </a:xfrm>
          <a:prstGeom prst="rect">
            <a:avLst/>
          </a:prstGeom>
        </p:spPr>
        <p:txBody>
          <a:bodyPr spcFirstLastPara="1" wrap="square" lIns="91425" tIns="45700" rIns="91425" bIns="45700" anchor="t" anchorCtr="0">
            <a:noAutofit/>
          </a:bodyPr>
          <a:lstStyle/>
          <a:p>
            <a:pPr marR="129540" indent="0" algn="just">
              <a:lnSpc>
                <a:spcPct val="115000"/>
              </a:lnSpc>
              <a:spcBef>
                <a:spcPts val="5"/>
              </a:spcBef>
              <a:buClr>
                <a:schemeClr val="accent2">
                  <a:lumMod val="50000"/>
                </a:schemeClr>
              </a:buClr>
              <a:buSzPct val="120000"/>
              <a:buFont typeface="Wingdings" pitchFamily="2" charset="2"/>
              <a:buChar char="Ø"/>
            </a:pPr>
            <a:endParaRPr lang="en-US" sz="1900" dirty="0" smtClean="0">
              <a:solidFill>
                <a:schemeClr val="accent2">
                  <a:lumMod val="50000"/>
                </a:schemeClr>
              </a:solidFill>
              <a:latin typeface="Times New Roman" pitchFamily="18" charset="0"/>
              <a:ea typeface="Times New Roman"/>
              <a:cs typeface="Times New Roman" pitchFamily="18" charset="0"/>
              <a:sym typeface="Times New Roman"/>
            </a:endParaRPr>
          </a:p>
          <a:p>
            <a:pPr lvl="0">
              <a:buClr>
                <a:schemeClr val="accent2">
                  <a:lumMod val="50000"/>
                </a:schemeClr>
              </a:buClr>
              <a:buSzPct val="120000"/>
              <a:buFont typeface="Wingdings" pitchFamily="2" charset="2"/>
              <a:buChar char="Ø"/>
            </a:pPr>
            <a:r>
              <a:rPr lang="en-US" sz="1900" dirty="0" err="1" smtClean="0">
                <a:solidFill>
                  <a:schemeClr val="accent2">
                    <a:lumMod val="50000"/>
                  </a:schemeClr>
                </a:solidFill>
                <a:latin typeface="Times New Roman" pitchFamily="18" charset="0"/>
                <a:cs typeface="Times New Roman" pitchFamily="18" charset="0"/>
              </a:rPr>
              <a:t>Pahulpreet</a:t>
            </a:r>
            <a:r>
              <a:rPr lang="en-US" sz="1900" dirty="0" smtClean="0">
                <a:solidFill>
                  <a:schemeClr val="accent2">
                    <a:lumMod val="50000"/>
                  </a:schemeClr>
                </a:solidFill>
                <a:latin typeface="Times New Roman" pitchFamily="18" charset="0"/>
                <a:cs typeface="Times New Roman" pitchFamily="18" charset="0"/>
              </a:rPr>
              <a:t> Singh </a:t>
            </a:r>
            <a:r>
              <a:rPr lang="en-US" sz="1900" dirty="0" err="1" smtClean="0">
                <a:solidFill>
                  <a:schemeClr val="accent2">
                    <a:lumMod val="50000"/>
                  </a:schemeClr>
                </a:solidFill>
                <a:latin typeface="Times New Roman" pitchFamily="18" charset="0"/>
                <a:cs typeface="Times New Roman" pitchFamily="18" charset="0"/>
              </a:rPr>
              <a:t>Kohli</a:t>
            </a:r>
            <a:r>
              <a:rPr lang="en-US" sz="1900" dirty="0" smtClean="0">
                <a:solidFill>
                  <a:schemeClr val="accent2">
                    <a:lumMod val="50000"/>
                  </a:schemeClr>
                </a:solidFill>
                <a:latin typeface="Times New Roman" pitchFamily="18" charset="0"/>
                <a:cs typeface="Times New Roman" pitchFamily="18" charset="0"/>
              </a:rPr>
              <a:t>, </a:t>
            </a:r>
            <a:r>
              <a:rPr lang="en-US" sz="1900" dirty="0" err="1" smtClean="0">
                <a:solidFill>
                  <a:schemeClr val="accent2">
                    <a:lumMod val="50000"/>
                  </a:schemeClr>
                </a:solidFill>
                <a:latin typeface="Times New Roman" pitchFamily="18" charset="0"/>
                <a:cs typeface="Times New Roman" pitchFamily="18" charset="0"/>
              </a:rPr>
              <a:t>Shriya</a:t>
            </a:r>
            <a:r>
              <a:rPr lang="en-US" sz="1900" dirty="0" smtClean="0">
                <a:solidFill>
                  <a:schemeClr val="accent2">
                    <a:lumMod val="50000"/>
                  </a:schemeClr>
                </a:solidFill>
                <a:latin typeface="Times New Roman" pitchFamily="18" charset="0"/>
                <a:cs typeface="Times New Roman" pitchFamily="18" charset="0"/>
              </a:rPr>
              <a:t> </a:t>
            </a:r>
            <a:r>
              <a:rPr lang="en-US" sz="1900" dirty="0" err="1" smtClean="0">
                <a:solidFill>
                  <a:schemeClr val="accent2">
                    <a:lumMod val="50000"/>
                  </a:schemeClr>
                </a:solidFill>
                <a:latin typeface="Times New Roman" pitchFamily="18" charset="0"/>
                <a:cs typeface="Times New Roman" pitchFamily="18" charset="0"/>
              </a:rPr>
              <a:t>Arora</a:t>
            </a:r>
            <a:r>
              <a:rPr lang="en-US" sz="1900" dirty="0" smtClean="0">
                <a:solidFill>
                  <a:schemeClr val="accent2">
                    <a:lumMod val="50000"/>
                  </a:schemeClr>
                </a:solidFill>
                <a:latin typeface="Times New Roman" pitchFamily="18" charset="0"/>
                <a:cs typeface="Times New Roman" pitchFamily="18" charset="0"/>
              </a:rPr>
              <a:t> (2018) present their work as “Application of Machine Learning in Disease Prediction</a:t>
            </a:r>
            <a:r>
              <a:rPr lang="en-US" sz="1900" dirty="0" smtClean="0">
                <a:solidFill>
                  <a:schemeClr val="accent2">
                    <a:lumMod val="50000"/>
                  </a:schemeClr>
                </a:solidFill>
                <a:latin typeface="Times New Roman" pitchFamily="18" charset="0"/>
                <a:cs typeface="Times New Roman" pitchFamily="18" charset="0"/>
              </a:rPr>
              <a:t>”.</a:t>
            </a:r>
            <a:r>
              <a:rPr lang="en-US" sz="1900" dirty="0" smtClean="0">
                <a:solidFill>
                  <a:schemeClr val="accent2">
                    <a:lumMod val="50000"/>
                  </a:schemeClr>
                </a:solidFill>
                <a:latin typeface="Times New Roman" pitchFamily="18" charset="0"/>
                <a:cs typeface="Times New Roman" pitchFamily="18" charset="0"/>
              </a:rPr>
              <a:t> In this paper, </a:t>
            </a:r>
            <a:r>
              <a:rPr lang="en-US" sz="1900" dirty="0" smtClean="0">
                <a:solidFill>
                  <a:schemeClr val="accent2">
                    <a:lumMod val="50000"/>
                  </a:schemeClr>
                </a:solidFill>
                <a:latin typeface="Times New Roman" pitchFamily="18" charset="0"/>
                <a:cs typeface="Times New Roman" pitchFamily="18" charset="0"/>
              </a:rPr>
              <a:t>they have applied </a:t>
            </a:r>
            <a:r>
              <a:rPr lang="en-US" sz="1900" dirty="0" smtClean="0">
                <a:solidFill>
                  <a:schemeClr val="accent2">
                    <a:lumMod val="50000"/>
                  </a:schemeClr>
                </a:solidFill>
                <a:latin typeface="Times New Roman" pitchFamily="18" charset="0"/>
                <a:cs typeface="Times New Roman" pitchFamily="18" charset="0"/>
              </a:rPr>
              <a:t>different classification </a:t>
            </a:r>
            <a:r>
              <a:rPr lang="en-US" sz="1900" dirty="0" smtClean="0">
                <a:solidFill>
                  <a:schemeClr val="accent2">
                    <a:lumMod val="50000"/>
                  </a:schemeClr>
                </a:solidFill>
                <a:latin typeface="Times New Roman" pitchFamily="18" charset="0"/>
                <a:cs typeface="Times New Roman" pitchFamily="18" charset="0"/>
              </a:rPr>
              <a:t>algorithms (Logistic Regression, Decision Tree, Support Vector Machine, Random Forest), on </a:t>
            </a:r>
            <a:r>
              <a:rPr lang="en-US" sz="1900" dirty="0" smtClean="0">
                <a:solidFill>
                  <a:schemeClr val="accent2">
                    <a:lumMod val="50000"/>
                  </a:schemeClr>
                </a:solidFill>
                <a:latin typeface="Times New Roman" pitchFamily="18" charset="0"/>
                <a:cs typeface="Times New Roman" pitchFamily="18" charset="0"/>
              </a:rPr>
              <a:t>three separate databases of disease (Heart, Breast cancer, Diabetes) </a:t>
            </a:r>
            <a:r>
              <a:rPr lang="en-US" sz="1900" dirty="0" smtClean="0">
                <a:solidFill>
                  <a:schemeClr val="accent2">
                    <a:lumMod val="50000"/>
                  </a:schemeClr>
                </a:solidFill>
                <a:latin typeface="Times New Roman" pitchFamily="18" charset="0"/>
                <a:cs typeface="Times New Roman" pitchFamily="18" charset="0"/>
              </a:rPr>
              <a:t>for </a:t>
            </a:r>
            <a:r>
              <a:rPr lang="en-US" sz="1900" dirty="0" smtClean="0">
                <a:solidFill>
                  <a:schemeClr val="accent2">
                    <a:lumMod val="50000"/>
                  </a:schemeClr>
                </a:solidFill>
                <a:latin typeface="Times New Roman" pitchFamily="18" charset="0"/>
                <a:cs typeface="Times New Roman" pitchFamily="18" charset="0"/>
              </a:rPr>
              <a:t>disease prediction. </a:t>
            </a:r>
            <a:r>
              <a:rPr lang="en-US" sz="1900" dirty="0" smtClean="0">
                <a:solidFill>
                  <a:schemeClr val="accent2">
                    <a:lumMod val="50000"/>
                  </a:schemeClr>
                </a:solidFill>
                <a:latin typeface="Times New Roman" pitchFamily="18" charset="0"/>
                <a:cs typeface="Times New Roman" pitchFamily="18" charset="0"/>
              </a:rPr>
              <a:t>The </a:t>
            </a:r>
            <a:r>
              <a:rPr lang="en-US" sz="1900" dirty="0" smtClean="0">
                <a:solidFill>
                  <a:schemeClr val="accent2">
                    <a:lumMod val="50000"/>
                  </a:schemeClr>
                </a:solidFill>
                <a:latin typeface="Times New Roman" pitchFamily="18" charset="0"/>
                <a:cs typeface="Times New Roman" pitchFamily="18" charset="0"/>
              </a:rPr>
              <a:t>results of the study strengthen the idea of the application of machine learning in early detection of </a:t>
            </a:r>
            <a:r>
              <a:rPr lang="en-US" sz="1900" dirty="0" smtClean="0">
                <a:solidFill>
                  <a:schemeClr val="accent2">
                    <a:lumMod val="50000"/>
                  </a:schemeClr>
                </a:solidFill>
                <a:latin typeface="Times New Roman" pitchFamily="18" charset="0"/>
                <a:cs typeface="Times New Roman" pitchFamily="18" charset="0"/>
              </a:rPr>
              <a:t>diseases</a:t>
            </a:r>
            <a:endParaRPr lang="en-US" sz="1900" dirty="0" smtClean="0">
              <a:solidFill>
                <a:schemeClr val="accent2">
                  <a:lumMod val="50000"/>
                </a:schemeClr>
              </a:solidFill>
              <a:latin typeface="Times New Roman" pitchFamily="18" charset="0"/>
              <a:cs typeface="Times New Roman" pitchFamily="18" charset="0"/>
            </a:endParaRPr>
          </a:p>
          <a:p>
            <a:pPr lvl="0">
              <a:buClr>
                <a:schemeClr val="accent2">
                  <a:lumMod val="50000"/>
                </a:schemeClr>
              </a:buClr>
              <a:buSzPct val="120000"/>
              <a:buNone/>
            </a:pPr>
            <a:endParaRPr lang="en-US" sz="1900" dirty="0" smtClean="0">
              <a:solidFill>
                <a:schemeClr val="accent2">
                  <a:lumMod val="50000"/>
                </a:schemeClr>
              </a:solidFill>
              <a:latin typeface="Times New Roman" pitchFamily="18" charset="0"/>
              <a:ea typeface="Times New Roman"/>
              <a:cs typeface="Times New Roman" pitchFamily="18" charset="0"/>
              <a:sym typeface="Times New Roman"/>
            </a:endParaRPr>
          </a:p>
          <a:p>
            <a:pPr marR="129540" lvl="0" indent="-349250" algn="just">
              <a:lnSpc>
                <a:spcPct val="115000"/>
              </a:lnSpc>
              <a:spcBef>
                <a:spcPts val="5"/>
              </a:spcBef>
              <a:buClr>
                <a:schemeClr val="accent2">
                  <a:lumMod val="50000"/>
                </a:schemeClr>
              </a:buClr>
              <a:buSzPct val="120000"/>
              <a:buFont typeface="Wingdings" pitchFamily="2" charset="2"/>
              <a:buChar char="Ø"/>
            </a:pPr>
            <a:r>
              <a:rPr lang="en-US" sz="1900" dirty="0" smtClean="0">
                <a:solidFill>
                  <a:schemeClr val="accent2">
                    <a:lumMod val="50000"/>
                  </a:schemeClr>
                </a:solidFill>
                <a:latin typeface="Times New Roman" pitchFamily="18" charset="0"/>
                <a:cs typeface="Times New Roman" pitchFamily="18" charset="0"/>
              </a:rPr>
              <a:t>Prof </a:t>
            </a:r>
            <a:r>
              <a:rPr lang="en-US" sz="1900" dirty="0" err="1" smtClean="0">
                <a:solidFill>
                  <a:schemeClr val="accent2">
                    <a:lumMod val="50000"/>
                  </a:schemeClr>
                </a:solidFill>
                <a:latin typeface="Times New Roman" pitchFamily="18" charset="0"/>
                <a:cs typeface="Times New Roman" pitchFamily="18" charset="0"/>
              </a:rPr>
              <a:t>Ektaa</a:t>
            </a:r>
            <a:r>
              <a:rPr lang="en-US" sz="1900" dirty="0" smtClean="0">
                <a:solidFill>
                  <a:schemeClr val="accent2">
                    <a:lumMod val="50000"/>
                  </a:schemeClr>
                </a:solidFill>
                <a:latin typeface="Times New Roman" pitchFamily="18" charset="0"/>
                <a:cs typeface="Times New Roman" pitchFamily="18" charset="0"/>
              </a:rPr>
              <a:t> </a:t>
            </a:r>
            <a:r>
              <a:rPr lang="en-US" sz="1900" dirty="0" err="1" smtClean="0">
                <a:solidFill>
                  <a:schemeClr val="accent2">
                    <a:lumMod val="50000"/>
                  </a:schemeClr>
                </a:solidFill>
                <a:latin typeface="Times New Roman" pitchFamily="18" charset="0"/>
                <a:cs typeface="Times New Roman" pitchFamily="18" charset="0"/>
              </a:rPr>
              <a:t>Meshram</a:t>
            </a:r>
            <a:r>
              <a:rPr lang="en-US" sz="1900" dirty="0" smtClean="0">
                <a:solidFill>
                  <a:schemeClr val="accent2">
                    <a:lumMod val="50000"/>
                  </a:schemeClr>
                </a:solidFill>
                <a:latin typeface="Times New Roman" pitchFamily="18" charset="0"/>
                <a:cs typeface="Times New Roman" pitchFamily="18" charset="0"/>
              </a:rPr>
              <a:t>, </a:t>
            </a:r>
            <a:r>
              <a:rPr lang="en-US" sz="1900" dirty="0" err="1" smtClean="0">
                <a:solidFill>
                  <a:schemeClr val="accent2">
                    <a:lumMod val="50000"/>
                  </a:schemeClr>
                </a:solidFill>
                <a:latin typeface="Times New Roman" pitchFamily="18" charset="0"/>
                <a:cs typeface="Times New Roman" pitchFamily="18" charset="0"/>
              </a:rPr>
              <a:t>Dhiraj</a:t>
            </a:r>
            <a:r>
              <a:rPr lang="en-US" sz="1900" dirty="0" smtClean="0">
                <a:solidFill>
                  <a:schemeClr val="accent2">
                    <a:lumMod val="50000"/>
                  </a:schemeClr>
                </a:solidFill>
                <a:latin typeface="Times New Roman" pitchFamily="18" charset="0"/>
                <a:cs typeface="Times New Roman" pitchFamily="18" charset="0"/>
              </a:rPr>
              <a:t> </a:t>
            </a:r>
            <a:r>
              <a:rPr lang="en-US" sz="1900" dirty="0" err="1" smtClean="0">
                <a:solidFill>
                  <a:schemeClr val="accent2">
                    <a:lumMod val="50000"/>
                  </a:schemeClr>
                </a:solidFill>
                <a:latin typeface="Times New Roman" pitchFamily="18" charset="0"/>
                <a:cs typeface="Times New Roman" pitchFamily="18" charset="0"/>
              </a:rPr>
              <a:t>Dahiwade</a:t>
            </a:r>
            <a:r>
              <a:rPr lang="en-US" sz="1900" dirty="0" smtClean="0">
                <a:solidFill>
                  <a:schemeClr val="accent2">
                    <a:lumMod val="50000"/>
                  </a:schemeClr>
                </a:solidFill>
                <a:latin typeface="Times New Roman" pitchFamily="18" charset="0"/>
                <a:cs typeface="Times New Roman" pitchFamily="18" charset="0"/>
              </a:rPr>
              <a:t>, Prof. </a:t>
            </a:r>
            <a:r>
              <a:rPr lang="en-US" sz="1900" dirty="0" err="1" smtClean="0">
                <a:solidFill>
                  <a:schemeClr val="accent2">
                    <a:lumMod val="50000"/>
                  </a:schemeClr>
                </a:solidFill>
                <a:latin typeface="Times New Roman" pitchFamily="18" charset="0"/>
                <a:cs typeface="Times New Roman" pitchFamily="18" charset="0"/>
              </a:rPr>
              <a:t>Gajanan</a:t>
            </a:r>
            <a:r>
              <a:rPr lang="en-US" sz="1900" dirty="0" smtClean="0">
                <a:solidFill>
                  <a:schemeClr val="accent2">
                    <a:lumMod val="50000"/>
                  </a:schemeClr>
                </a:solidFill>
                <a:latin typeface="Times New Roman" pitchFamily="18" charset="0"/>
                <a:cs typeface="Times New Roman" pitchFamily="18" charset="0"/>
              </a:rPr>
              <a:t> </a:t>
            </a:r>
            <a:r>
              <a:rPr lang="en-US" sz="1900" dirty="0" err="1" smtClean="0">
                <a:solidFill>
                  <a:schemeClr val="accent2">
                    <a:lumMod val="50000"/>
                  </a:schemeClr>
                </a:solidFill>
                <a:latin typeface="Times New Roman" pitchFamily="18" charset="0"/>
                <a:cs typeface="Times New Roman" pitchFamily="18" charset="0"/>
              </a:rPr>
              <a:t>Patle</a:t>
            </a:r>
            <a:r>
              <a:rPr lang="en-US" sz="1900" dirty="0" smtClean="0">
                <a:solidFill>
                  <a:schemeClr val="accent2">
                    <a:lumMod val="50000"/>
                  </a:schemeClr>
                </a:solidFill>
                <a:latin typeface="Times New Roman" pitchFamily="18" charset="0"/>
                <a:cs typeface="Times New Roman" pitchFamily="18" charset="0"/>
              </a:rPr>
              <a:t> (2019) proposed their work as “DESIGNING DISEASE PREDICTION MODEL USING MACHINE LEARNING Approach”. There they used two algorithms (K-Nearest and CNN) to work on their project. The accuracy of CNN was found to be 84.5% which was more than KNN algorithm. The memory and time requirement was found to be more in KNN as compared to CNN. [2]</a:t>
            </a:r>
          </a:p>
          <a:p>
            <a:pPr marR="129540" lvl="0" indent="-349250" algn="just">
              <a:lnSpc>
                <a:spcPct val="115000"/>
              </a:lnSpc>
              <a:spcBef>
                <a:spcPts val="5"/>
              </a:spcBef>
              <a:buClr>
                <a:schemeClr val="accent2">
                  <a:lumMod val="50000"/>
                </a:schemeClr>
              </a:buClr>
              <a:buSzPct val="120000"/>
              <a:buNone/>
            </a:pPr>
            <a:r>
              <a:rPr lang="en-US" sz="1900" dirty="0" smtClean="0">
                <a:solidFill>
                  <a:schemeClr val="accent2">
                    <a:lumMod val="50000"/>
                  </a:schemeClr>
                </a:solidFill>
                <a:latin typeface="Times New Roman" pitchFamily="18" charset="0"/>
                <a:cs typeface="Times New Roman" pitchFamily="18" charset="0"/>
              </a:rPr>
              <a:t> </a:t>
            </a:r>
          </a:p>
          <a:p>
            <a:pPr marR="129540" indent="-349250" algn="just">
              <a:lnSpc>
                <a:spcPct val="115000"/>
              </a:lnSpc>
              <a:spcBef>
                <a:spcPts val="5"/>
              </a:spcBef>
              <a:buClr>
                <a:schemeClr val="accent2">
                  <a:lumMod val="50000"/>
                </a:schemeClr>
              </a:buClr>
              <a:buSzPct val="120000"/>
              <a:buFont typeface="Wingdings" pitchFamily="2" charset="2"/>
              <a:buChar char="Ø"/>
            </a:pPr>
            <a:r>
              <a:rPr lang="en-US" sz="1900" dirty="0" smtClean="0">
                <a:solidFill>
                  <a:schemeClr val="accent2">
                    <a:lumMod val="50000"/>
                  </a:schemeClr>
                </a:solidFill>
                <a:latin typeface="Times New Roman"/>
                <a:ea typeface="Times New Roman"/>
                <a:cs typeface="Times New Roman"/>
                <a:sym typeface="Times New Roman"/>
              </a:rPr>
              <a:t>Nikita </a:t>
            </a:r>
            <a:r>
              <a:rPr lang="en-US" sz="1900" dirty="0" err="1" smtClean="0">
                <a:solidFill>
                  <a:schemeClr val="accent2">
                    <a:lumMod val="50000"/>
                  </a:schemeClr>
                </a:solidFill>
                <a:latin typeface="Times New Roman"/>
                <a:ea typeface="Times New Roman"/>
                <a:cs typeface="Times New Roman"/>
                <a:sym typeface="Times New Roman"/>
              </a:rPr>
              <a:t>Pawar</a:t>
            </a:r>
            <a:r>
              <a:rPr lang="en-US" sz="1900" dirty="0" smtClean="0">
                <a:solidFill>
                  <a:schemeClr val="accent2">
                    <a:lumMod val="50000"/>
                  </a:schemeClr>
                </a:solidFill>
                <a:latin typeface="Times New Roman"/>
                <a:ea typeface="Times New Roman"/>
                <a:cs typeface="Times New Roman"/>
                <a:sym typeface="Times New Roman"/>
              </a:rPr>
              <a:t>, </a:t>
            </a:r>
            <a:r>
              <a:rPr lang="en-US" sz="1900" dirty="0" err="1" smtClean="0">
                <a:solidFill>
                  <a:schemeClr val="accent2">
                    <a:lumMod val="50000"/>
                  </a:schemeClr>
                </a:solidFill>
                <a:latin typeface="Times New Roman"/>
                <a:ea typeface="Times New Roman"/>
                <a:cs typeface="Times New Roman"/>
                <a:sym typeface="Times New Roman"/>
              </a:rPr>
              <a:t>Pooja</a:t>
            </a:r>
            <a:r>
              <a:rPr lang="en-US" sz="1900" dirty="0" smtClean="0">
                <a:solidFill>
                  <a:schemeClr val="accent2">
                    <a:lumMod val="50000"/>
                  </a:schemeClr>
                </a:solidFill>
                <a:latin typeface="Times New Roman"/>
                <a:ea typeface="Times New Roman"/>
                <a:cs typeface="Times New Roman"/>
                <a:sym typeface="Times New Roman"/>
              </a:rPr>
              <a:t> </a:t>
            </a:r>
            <a:r>
              <a:rPr lang="en-US" sz="1900" dirty="0" err="1" smtClean="0">
                <a:solidFill>
                  <a:schemeClr val="accent2">
                    <a:lumMod val="50000"/>
                  </a:schemeClr>
                </a:solidFill>
                <a:latin typeface="Times New Roman"/>
                <a:ea typeface="Times New Roman"/>
                <a:cs typeface="Times New Roman"/>
                <a:sym typeface="Times New Roman"/>
              </a:rPr>
              <a:t>Sonawane</a:t>
            </a:r>
            <a:r>
              <a:rPr lang="en-US" sz="1900" dirty="0" smtClean="0">
                <a:solidFill>
                  <a:schemeClr val="accent2">
                    <a:lumMod val="50000"/>
                  </a:schemeClr>
                </a:solidFill>
                <a:latin typeface="Times New Roman"/>
                <a:ea typeface="Times New Roman"/>
                <a:cs typeface="Times New Roman"/>
                <a:sym typeface="Times New Roman"/>
              </a:rPr>
              <a:t>, </a:t>
            </a:r>
            <a:r>
              <a:rPr lang="en-US" sz="1900" dirty="0" err="1" smtClean="0">
                <a:solidFill>
                  <a:schemeClr val="accent2">
                    <a:lumMod val="50000"/>
                  </a:schemeClr>
                </a:solidFill>
                <a:latin typeface="Times New Roman"/>
                <a:ea typeface="Times New Roman"/>
                <a:cs typeface="Times New Roman"/>
                <a:sym typeface="Times New Roman"/>
              </a:rPr>
              <a:t>Narendra</a:t>
            </a:r>
            <a:r>
              <a:rPr lang="en-US" sz="1900" dirty="0" smtClean="0">
                <a:solidFill>
                  <a:schemeClr val="accent2">
                    <a:lumMod val="50000"/>
                  </a:schemeClr>
                </a:solidFill>
                <a:latin typeface="Times New Roman"/>
                <a:ea typeface="Times New Roman"/>
                <a:cs typeface="Times New Roman"/>
                <a:sym typeface="Times New Roman"/>
              </a:rPr>
              <a:t> </a:t>
            </a:r>
            <a:r>
              <a:rPr lang="en-US" sz="1900" dirty="0" err="1" smtClean="0">
                <a:solidFill>
                  <a:schemeClr val="accent2">
                    <a:lumMod val="50000"/>
                  </a:schemeClr>
                </a:solidFill>
                <a:latin typeface="Times New Roman"/>
                <a:ea typeface="Times New Roman"/>
                <a:cs typeface="Times New Roman"/>
                <a:sym typeface="Times New Roman"/>
              </a:rPr>
              <a:t>Gawai</a:t>
            </a:r>
            <a:r>
              <a:rPr lang="en-US" sz="1900" dirty="0" smtClean="0">
                <a:solidFill>
                  <a:schemeClr val="accent2">
                    <a:lumMod val="50000"/>
                  </a:schemeClr>
                </a:solidFill>
                <a:latin typeface="Times New Roman"/>
                <a:ea typeface="Times New Roman"/>
                <a:cs typeface="Times New Roman"/>
                <a:sym typeface="Times New Roman"/>
              </a:rPr>
              <a:t> (2020) made a web-based application named “DECISION TREE BASED HEALTH PREDICTION SYSTEM”. [3] </a:t>
            </a:r>
          </a:p>
          <a:p>
            <a:pPr marL="0" marR="129540" indent="0" algn="just">
              <a:lnSpc>
                <a:spcPct val="115000"/>
              </a:lnSpc>
              <a:spcBef>
                <a:spcPts val="5"/>
              </a:spcBef>
              <a:buClr>
                <a:schemeClr val="accent2">
                  <a:lumMod val="50000"/>
                </a:schemeClr>
              </a:buClr>
              <a:buSzPct val="120000"/>
              <a:buFont typeface="Wingdings" pitchFamily="2" charset="2"/>
              <a:buChar char="Ø"/>
            </a:pPr>
            <a:endParaRPr lang="en-US" sz="1900" dirty="0">
              <a:solidFill>
                <a:schemeClr val="accent2">
                  <a:lumMod val="50000"/>
                </a:schemeClr>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1"/>
          <p:cNvSpPr txBox="1">
            <a:spLocks noGrp="1"/>
          </p:cNvSpPr>
          <p:nvPr>
            <p:ph type="title"/>
          </p:nvPr>
        </p:nvSpPr>
        <p:spPr>
          <a:xfrm>
            <a:off x="2592925" y="624110"/>
            <a:ext cx="8911800" cy="12810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68DBA"/>
              </a:buClr>
              <a:buSzPts val="3600"/>
              <a:buFont typeface="Times New Roman"/>
              <a:buNone/>
            </a:pPr>
            <a:r>
              <a:rPr lang="en-IN" sz="4000" b="1" dirty="0">
                <a:latin typeface="Times New Roman"/>
                <a:ea typeface="Times New Roman"/>
                <a:cs typeface="Times New Roman"/>
                <a:sym typeface="Times New Roman"/>
              </a:rPr>
              <a:t>Objective</a:t>
            </a:r>
            <a:endParaRPr sz="4000" b="1" dirty="0"/>
          </a:p>
        </p:txBody>
      </p:sp>
      <p:sp>
        <p:nvSpPr>
          <p:cNvPr id="186" name="Google Shape;186;p21"/>
          <p:cNvSpPr txBox="1">
            <a:spLocks noGrp="1"/>
          </p:cNvSpPr>
          <p:nvPr>
            <p:ph type="body" idx="1"/>
          </p:nvPr>
        </p:nvSpPr>
        <p:spPr>
          <a:xfrm>
            <a:off x="1779074" y="1441024"/>
            <a:ext cx="9502200" cy="4692489"/>
          </a:xfrm>
          <a:prstGeom prst="rect">
            <a:avLst/>
          </a:prstGeom>
          <a:noFill/>
          <a:ln>
            <a:noFill/>
          </a:ln>
        </p:spPr>
        <p:txBody>
          <a:bodyPr spcFirstLastPara="1" wrap="square" lIns="91425" tIns="45700" rIns="91425" bIns="45700" anchor="t" anchorCtr="0">
            <a:noAutofit/>
          </a:bodyPr>
          <a:lstStyle/>
          <a:p>
            <a:pPr marL="457200" lvl="0" indent="-381000" algn="l" rtl="0">
              <a:lnSpc>
                <a:spcPct val="115000"/>
              </a:lnSpc>
              <a:spcBef>
                <a:spcPts val="0"/>
              </a:spcBef>
              <a:spcAft>
                <a:spcPts val="0"/>
              </a:spcAft>
              <a:buClr>
                <a:schemeClr val="accent2">
                  <a:lumMod val="50000"/>
                </a:schemeClr>
              </a:buClr>
              <a:buSzPts val="2400"/>
              <a:buFont typeface="Wingdings" pitchFamily="2" charset="2"/>
              <a:buChar char="Ø"/>
            </a:pPr>
            <a:r>
              <a:rPr lang="en-IN" sz="2000" b="1" dirty="0">
                <a:solidFill>
                  <a:schemeClr val="accent2">
                    <a:lumMod val="50000"/>
                  </a:schemeClr>
                </a:solidFill>
                <a:latin typeface="Times New Roman"/>
                <a:ea typeface="Times New Roman"/>
                <a:cs typeface="Times New Roman"/>
                <a:sym typeface="Times New Roman"/>
              </a:rPr>
              <a:t>PROBLEM STATEMENT</a:t>
            </a:r>
          </a:p>
          <a:p>
            <a:pPr lvl="1" indent="-381000">
              <a:lnSpc>
                <a:spcPct val="115000"/>
              </a:lnSpc>
              <a:spcBef>
                <a:spcPts val="0"/>
              </a:spcBef>
              <a:buClr>
                <a:schemeClr val="accent2">
                  <a:lumMod val="50000"/>
                </a:schemeClr>
              </a:buClr>
              <a:buSzPts val="2400"/>
              <a:buFont typeface="Arial" pitchFamily="34" charset="0"/>
              <a:buChar char="•"/>
            </a:pPr>
            <a:r>
              <a:rPr lang="en-IN" sz="1900" dirty="0">
                <a:solidFill>
                  <a:schemeClr val="accent2">
                    <a:lumMod val="50000"/>
                  </a:schemeClr>
                </a:solidFill>
                <a:latin typeface="Times New Roman"/>
                <a:ea typeface="Times New Roman"/>
                <a:cs typeface="Times New Roman"/>
                <a:sym typeface="Times New Roman"/>
              </a:rPr>
              <a:t>To provide quick and accurate disease prediction to the patients.</a:t>
            </a:r>
          </a:p>
          <a:p>
            <a:pPr lvl="1" indent="-381000">
              <a:lnSpc>
                <a:spcPct val="115000"/>
              </a:lnSpc>
              <a:spcBef>
                <a:spcPts val="0"/>
              </a:spcBef>
              <a:buClr>
                <a:schemeClr val="accent2">
                  <a:lumMod val="50000"/>
                </a:schemeClr>
              </a:buClr>
              <a:buSzPts val="2400"/>
              <a:buFont typeface="Arial" pitchFamily="34" charset="0"/>
              <a:buChar char="•"/>
            </a:pPr>
            <a:r>
              <a:rPr lang="en-IN" sz="2000" dirty="0">
                <a:solidFill>
                  <a:schemeClr val="accent2">
                    <a:lumMod val="50000"/>
                  </a:schemeClr>
                </a:solidFill>
                <a:latin typeface="Times New Roman"/>
                <a:ea typeface="Times New Roman"/>
                <a:cs typeface="Times New Roman"/>
                <a:sym typeface="Times New Roman"/>
              </a:rPr>
              <a:t>Identify the health-related issues at an early stage. </a:t>
            </a:r>
            <a:endParaRPr sz="2000" dirty="0">
              <a:solidFill>
                <a:schemeClr val="accent2">
                  <a:lumMod val="50000"/>
                </a:schemeClr>
              </a:solidFill>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accent2">
                  <a:lumMod val="50000"/>
                </a:schemeClr>
              </a:buClr>
              <a:buFont typeface="Wingdings" pitchFamily="2" charset="2"/>
              <a:buChar char="Ø"/>
            </a:pPr>
            <a:endParaRPr sz="2000" dirty="0">
              <a:solidFill>
                <a:schemeClr val="accent2">
                  <a:lumMod val="50000"/>
                </a:schemeClr>
              </a:solidFill>
              <a:latin typeface="Times New Roman"/>
              <a:ea typeface="Times New Roman"/>
              <a:cs typeface="Times New Roman"/>
              <a:sym typeface="Times New Roman"/>
            </a:endParaRPr>
          </a:p>
          <a:p>
            <a:pPr marL="457200" lvl="0" indent="-381000" algn="l" rtl="0">
              <a:lnSpc>
                <a:spcPct val="115000"/>
              </a:lnSpc>
              <a:spcBef>
                <a:spcPts val="0"/>
              </a:spcBef>
              <a:spcAft>
                <a:spcPts val="0"/>
              </a:spcAft>
              <a:buClr>
                <a:schemeClr val="accent2">
                  <a:lumMod val="50000"/>
                </a:schemeClr>
              </a:buClr>
              <a:buSzPts val="2400"/>
              <a:buFont typeface="Wingdings" pitchFamily="2" charset="2"/>
              <a:buChar char="Ø"/>
            </a:pPr>
            <a:r>
              <a:rPr lang="en-IN" sz="2000" b="1" dirty="0">
                <a:solidFill>
                  <a:schemeClr val="accent2">
                    <a:lumMod val="50000"/>
                  </a:schemeClr>
                </a:solidFill>
                <a:latin typeface="Times New Roman"/>
                <a:ea typeface="Times New Roman"/>
                <a:cs typeface="Times New Roman"/>
                <a:sym typeface="Times New Roman"/>
              </a:rPr>
              <a:t>CHALLENGES</a:t>
            </a:r>
            <a:endParaRPr sz="2000" dirty="0">
              <a:solidFill>
                <a:schemeClr val="accent2">
                  <a:lumMod val="50000"/>
                </a:schemeClr>
              </a:solidFill>
              <a:latin typeface="Times New Roman"/>
              <a:ea typeface="Times New Roman"/>
              <a:cs typeface="Times New Roman"/>
              <a:sym typeface="Times New Roman"/>
            </a:endParaRPr>
          </a:p>
          <a:p>
            <a:pPr lvl="1" indent="-381000">
              <a:lnSpc>
                <a:spcPct val="115000"/>
              </a:lnSpc>
              <a:spcBef>
                <a:spcPts val="0"/>
              </a:spcBef>
              <a:buClr>
                <a:schemeClr val="accent2">
                  <a:lumMod val="50000"/>
                </a:schemeClr>
              </a:buClr>
              <a:buSzPts val="2400"/>
              <a:buFont typeface="Arial" pitchFamily="34" charset="0"/>
              <a:buChar char="•"/>
            </a:pPr>
            <a:r>
              <a:rPr lang="en-IN" sz="1900" dirty="0">
                <a:solidFill>
                  <a:schemeClr val="accent2">
                    <a:lumMod val="50000"/>
                  </a:schemeClr>
                </a:solidFill>
                <a:latin typeface="Times New Roman"/>
                <a:ea typeface="Times New Roman"/>
                <a:cs typeface="Times New Roman"/>
                <a:sym typeface="Times New Roman"/>
              </a:rPr>
              <a:t>To choose best possible Algorithms</a:t>
            </a:r>
            <a:r>
              <a:rPr lang="en-IN" dirty="0">
                <a:solidFill>
                  <a:schemeClr val="accent2">
                    <a:lumMod val="50000"/>
                  </a:schemeClr>
                </a:solidFill>
                <a:latin typeface="Times New Roman"/>
                <a:ea typeface="Times New Roman"/>
                <a:cs typeface="Times New Roman"/>
                <a:sym typeface="Times New Roman"/>
              </a:rPr>
              <a:t>.</a:t>
            </a:r>
          </a:p>
          <a:p>
            <a:pPr lvl="1" indent="-381000">
              <a:lnSpc>
                <a:spcPct val="115000"/>
              </a:lnSpc>
              <a:spcBef>
                <a:spcPts val="0"/>
              </a:spcBef>
              <a:buClr>
                <a:schemeClr val="accent2">
                  <a:lumMod val="50000"/>
                </a:schemeClr>
              </a:buClr>
              <a:buSzPts val="2400"/>
              <a:buFont typeface="Arial" pitchFamily="34" charset="0"/>
              <a:buChar char="•"/>
            </a:pPr>
            <a:r>
              <a:rPr lang="en-IN" sz="2000" dirty="0">
                <a:solidFill>
                  <a:schemeClr val="accent2">
                    <a:lumMod val="50000"/>
                  </a:schemeClr>
                </a:solidFill>
                <a:latin typeface="Times New Roman"/>
                <a:ea typeface="Times New Roman"/>
                <a:cs typeface="Times New Roman"/>
                <a:sym typeface="Times New Roman"/>
              </a:rPr>
              <a:t>To Integrate Model with Web-App.</a:t>
            </a:r>
            <a:endParaRPr sz="2000" dirty="0">
              <a:solidFill>
                <a:schemeClr val="accent2">
                  <a:lumMod val="50000"/>
                </a:schemeClr>
              </a:solidFill>
              <a:latin typeface="Times New Roman"/>
              <a:ea typeface="Times New Roman"/>
              <a:cs typeface="Times New Roman"/>
              <a:sym typeface="Times New Roman"/>
            </a:endParaRPr>
          </a:p>
          <a:p>
            <a:pPr marL="1371600" lvl="0" indent="0" algn="l" rtl="0">
              <a:lnSpc>
                <a:spcPct val="115000"/>
              </a:lnSpc>
              <a:spcBef>
                <a:spcPts val="0"/>
              </a:spcBef>
              <a:spcAft>
                <a:spcPts val="0"/>
              </a:spcAft>
              <a:buClr>
                <a:schemeClr val="accent2">
                  <a:lumMod val="50000"/>
                </a:schemeClr>
              </a:buClr>
              <a:buFont typeface="Wingdings" pitchFamily="2" charset="2"/>
              <a:buChar char="Ø"/>
            </a:pPr>
            <a:endParaRPr sz="2000" dirty="0">
              <a:solidFill>
                <a:schemeClr val="accent2">
                  <a:lumMod val="50000"/>
                </a:schemeClr>
              </a:solidFill>
              <a:latin typeface="Times New Roman"/>
              <a:ea typeface="Times New Roman"/>
              <a:cs typeface="Times New Roman"/>
              <a:sym typeface="Times New Roman"/>
            </a:endParaRPr>
          </a:p>
          <a:p>
            <a:pPr marL="457200" lvl="0" indent="-381000" algn="l" rtl="0">
              <a:lnSpc>
                <a:spcPct val="115000"/>
              </a:lnSpc>
              <a:spcBef>
                <a:spcPts val="0"/>
              </a:spcBef>
              <a:spcAft>
                <a:spcPts val="0"/>
              </a:spcAft>
              <a:buClr>
                <a:schemeClr val="accent2">
                  <a:lumMod val="50000"/>
                </a:schemeClr>
              </a:buClr>
              <a:buSzPts val="2400"/>
              <a:buFont typeface="Wingdings" pitchFamily="2" charset="2"/>
              <a:buChar char="Ø"/>
            </a:pPr>
            <a:r>
              <a:rPr lang="en-IN" sz="2000" b="1" dirty="0">
                <a:solidFill>
                  <a:schemeClr val="accent2">
                    <a:lumMod val="50000"/>
                  </a:schemeClr>
                </a:solidFill>
                <a:latin typeface="Times New Roman"/>
                <a:ea typeface="Times New Roman"/>
                <a:cs typeface="Times New Roman"/>
                <a:sym typeface="Times New Roman"/>
              </a:rPr>
              <a:t>GOAL</a:t>
            </a:r>
            <a:endParaRPr sz="2000" b="1" dirty="0">
              <a:solidFill>
                <a:schemeClr val="accent2">
                  <a:lumMod val="50000"/>
                </a:schemeClr>
              </a:solidFill>
              <a:latin typeface="Times New Roman"/>
              <a:ea typeface="Times New Roman"/>
              <a:cs typeface="Times New Roman"/>
              <a:sym typeface="Times New Roman"/>
            </a:endParaRPr>
          </a:p>
          <a:p>
            <a:pPr lvl="1" indent="-381000">
              <a:lnSpc>
                <a:spcPct val="115000"/>
              </a:lnSpc>
              <a:spcBef>
                <a:spcPts val="0"/>
              </a:spcBef>
              <a:buClr>
                <a:schemeClr val="accent2">
                  <a:lumMod val="50000"/>
                </a:schemeClr>
              </a:buClr>
              <a:buSzPts val="2400"/>
              <a:buFont typeface="Arial" pitchFamily="34" charset="0"/>
              <a:buChar char="•"/>
            </a:pPr>
            <a:r>
              <a:rPr lang="en-IN" sz="1900" dirty="0">
                <a:solidFill>
                  <a:schemeClr val="accent2">
                    <a:lumMod val="50000"/>
                  </a:schemeClr>
                </a:solidFill>
                <a:latin typeface="Times New Roman"/>
                <a:ea typeface="Times New Roman"/>
                <a:cs typeface="Times New Roman"/>
                <a:sym typeface="Times New Roman"/>
              </a:rPr>
              <a:t>High accuracy in predicting the diseases.</a:t>
            </a:r>
          </a:p>
          <a:p>
            <a:pPr lvl="1" indent="-381000">
              <a:lnSpc>
                <a:spcPct val="115000"/>
              </a:lnSpc>
              <a:spcBef>
                <a:spcPts val="0"/>
              </a:spcBef>
              <a:buClr>
                <a:schemeClr val="accent2">
                  <a:lumMod val="50000"/>
                </a:schemeClr>
              </a:buClr>
              <a:buSzPts val="2400"/>
              <a:buFont typeface="Arial" pitchFamily="34" charset="0"/>
              <a:buChar char="•"/>
            </a:pPr>
            <a:r>
              <a:rPr lang="en-IN" sz="2000" dirty="0">
                <a:solidFill>
                  <a:schemeClr val="accent2">
                    <a:lumMod val="50000"/>
                  </a:schemeClr>
                </a:solidFill>
                <a:latin typeface="Times New Roman"/>
                <a:ea typeface="Times New Roman"/>
                <a:cs typeface="Times New Roman"/>
                <a:sym typeface="Times New Roman"/>
              </a:rPr>
              <a:t>User friendly web application.</a:t>
            </a:r>
            <a:endParaRPr sz="2000" dirty="0">
              <a:solidFill>
                <a:schemeClr val="accent2">
                  <a:lumMod val="50000"/>
                </a:schemeClr>
              </a:solidFill>
              <a:latin typeface="Times New Roman"/>
              <a:ea typeface="Times New Roman"/>
              <a:cs typeface="Times New Roman"/>
              <a:sym typeface="Times New Roman"/>
            </a:endParaRPr>
          </a:p>
          <a:p>
            <a:pPr marL="914400" lvl="0" indent="0" algn="l" rtl="0">
              <a:lnSpc>
                <a:spcPct val="115000"/>
              </a:lnSpc>
              <a:spcBef>
                <a:spcPts val="0"/>
              </a:spcBef>
              <a:spcAft>
                <a:spcPts val="0"/>
              </a:spcAft>
              <a:buClr>
                <a:schemeClr val="accent2">
                  <a:lumMod val="50000"/>
                </a:schemeClr>
              </a:buClr>
              <a:buFont typeface="Wingdings" pitchFamily="2" charset="2"/>
              <a:buChar char="Ø"/>
            </a:pPr>
            <a:endParaRPr sz="2400" dirty="0">
              <a:solidFill>
                <a:schemeClr val="accent2">
                  <a:lumMod val="50000"/>
                </a:schemeClr>
              </a:solidFill>
              <a:latin typeface="Times New Roman"/>
              <a:ea typeface="Times New Roman"/>
              <a:cs typeface="Times New Roman"/>
              <a:sym typeface="Times New Roman"/>
            </a:endParaRPr>
          </a:p>
          <a:p>
            <a:pPr marL="342900" lvl="0" indent="-190500" algn="l" rtl="0">
              <a:spcBef>
                <a:spcPts val="0"/>
              </a:spcBef>
              <a:spcAft>
                <a:spcPts val="0"/>
              </a:spcAft>
              <a:buClr>
                <a:schemeClr val="accent2">
                  <a:lumMod val="50000"/>
                </a:schemeClr>
              </a:buClr>
              <a:buSzPts val="2400"/>
              <a:buFont typeface="Wingdings" pitchFamily="2" charset="2"/>
              <a:buChar char="Ø"/>
            </a:pPr>
            <a:endParaRPr sz="2400" dirty="0">
              <a:solidFill>
                <a:schemeClr val="accent2">
                  <a:lumMod val="50000"/>
                </a:schemeClr>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2"/>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68DBA"/>
              </a:buClr>
              <a:buSzPts val="3600"/>
              <a:buFont typeface="Times New Roman"/>
              <a:buNone/>
            </a:pPr>
            <a:r>
              <a:rPr lang="en-IN" b="1">
                <a:latin typeface="Times New Roman"/>
                <a:ea typeface="Times New Roman"/>
                <a:cs typeface="Times New Roman"/>
                <a:sym typeface="Times New Roman"/>
              </a:rPr>
              <a:t>MOTIVATION</a:t>
            </a:r>
            <a:endParaRPr b="1"/>
          </a:p>
        </p:txBody>
      </p:sp>
      <p:sp>
        <p:nvSpPr>
          <p:cNvPr id="192" name="Google Shape;192;p22"/>
          <p:cNvSpPr txBox="1">
            <a:spLocks noGrp="1"/>
          </p:cNvSpPr>
          <p:nvPr>
            <p:ph type="body" idx="1"/>
          </p:nvPr>
        </p:nvSpPr>
        <p:spPr>
          <a:xfrm>
            <a:off x="1856935" y="1748600"/>
            <a:ext cx="9908640" cy="3777600"/>
          </a:xfrm>
          <a:prstGeom prst="rect">
            <a:avLst/>
          </a:prstGeom>
          <a:noFill/>
          <a:ln>
            <a:noFill/>
          </a:ln>
        </p:spPr>
        <p:txBody>
          <a:bodyPr spcFirstLastPara="1" wrap="square" lIns="91425" tIns="45700" rIns="91425" bIns="45700" anchor="t" anchorCtr="0">
            <a:noAutofit/>
          </a:bodyPr>
          <a:lstStyle/>
          <a:p>
            <a:pPr marL="342900" lvl="0" indent="-317500" algn="l" rtl="0">
              <a:lnSpc>
                <a:spcPct val="150000"/>
              </a:lnSpc>
              <a:spcBef>
                <a:spcPts val="0"/>
              </a:spcBef>
              <a:spcAft>
                <a:spcPts val="0"/>
              </a:spcAft>
              <a:buClr>
                <a:schemeClr val="accent2">
                  <a:lumMod val="50000"/>
                </a:schemeClr>
              </a:buClr>
              <a:buSzPct val="120000"/>
              <a:buFont typeface="Wingdings" pitchFamily="2" charset="2"/>
              <a:buChar char="Ø"/>
            </a:pPr>
            <a:r>
              <a:rPr lang="en-IN" sz="2000" dirty="0">
                <a:solidFill>
                  <a:schemeClr val="accent2">
                    <a:lumMod val="50000"/>
                  </a:schemeClr>
                </a:solidFill>
                <a:latin typeface="Times New Roman"/>
                <a:ea typeface="Times New Roman"/>
                <a:cs typeface="Times New Roman"/>
                <a:sym typeface="Times New Roman"/>
              </a:rPr>
              <a:t>Less availability of healthcare in rural areas.</a:t>
            </a:r>
          </a:p>
          <a:p>
            <a:pPr marL="342900" lvl="0" indent="-317500" algn="l" rtl="0">
              <a:lnSpc>
                <a:spcPct val="150000"/>
              </a:lnSpc>
              <a:spcBef>
                <a:spcPts val="0"/>
              </a:spcBef>
              <a:spcAft>
                <a:spcPts val="0"/>
              </a:spcAft>
              <a:buClr>
                <a:schemeClr val="accent2">
                  <a:lumMod val="50000"/>
                </a:schemeClr>
              </a:buClr>
              <a:buSzPct val="120000"/>
              <a:buFont typeface="Wingdings" pitchFamily="2" charset="2"/>
              <a:buChar char="Ø"/>
            </a:pPr>
            <a:r>
              <a:rPr lang="en-IN" sz="2000" dirty="0">
                <a:solidFill>
                  <a:schemeClr val="accent2">
                    <a:lumMod val="50000"/>
                  </a:schemeClr>
                </a:solidFill>
                <a:latin typeface="Times New Roman"/>
                <a:ea typeface="Times New Roman"/>
                <a:cs typeface="Times New Roman"/>
                <a:sym typeface="Times New Roman"/>
              </a:rPr>
              <a:t>Distance of Health centres or Hospitals is too far from patient.</a:t>
            </a:r>
          </a:p>
          <a:p>
            <a:pPr marL="342900" lvl="0" indent="-317500" algn="l" rtl="0">
              <a:lnSpc>
                <a:spcPct val="150000"/>
              </a:lnSpc>
              <a:spcBef>
                <a:spcPts val="0"/>
              </a:spcBef>
              <a:spcAft>
                <a:spcPts val="0"/>
              </a:spcAft>
              <a:buClr>
                <a:schemeClr val="accent2">
                  <a:lumMod val="50000"/>
                </a:schemeClr>
              </a:buClr>
              <a:buSzPct val="120000"/>
              <a:buFont typeface="Wingdings" pitchFamily="2" charset="2"/>
              <a:buChar char="Ø"/>
            </a:pPr>
            <a:r>
              <a:rPr lang="en-IN" sz="2000" dirty="0">
                <a:solidFill>
                  <a:schemeClr val="accent2">
                    <a:lumMod val="50000"/>
                  </a:schemeClr>
                </a:solidFill>
                <a:latin typeface="Times New Roman"/>
                <a:ea typeface="Times New Roman"/>
                <a:cs typeface="Times New Roman"/>
                <a:sym typeface="Times New Roman"/>
              </a:rPr>
              <a:t>Unavailability of doctors.</a:t>
            </a:r>
          </a:p>
          <a:p>
            <a:pPr marL="342900" lvl="0" indent="-317500">
              <a:lnSpc>
                <a:spcPct val="150000"/>
              </a:lnSpc>
              <a:spcBef>
                <a:spcPts val="0"/>
              </a:spcBef>
              <a:buClr>
                <a:schemeClr val="accent2">
                  <a:lumMod val="50000"/>
                </a:schemeClr>
              </a:buClr>
              <a:buSzPct val="120000"/>
              <a:buFont typeface="Wingdings" pitchFamily="2" charset="2"/>
              <a:buChar char="Ø"/>
            </a:pPr>
            <a:r>
              <a:rPr lang="en-IN" sz="2000" dirty="0">
                <a:solidFill>
                  <a:schemeClr val="accent2">
                    <a:lumMod val="50000"/>
                  </a:schemeClr>
                </a:solidFill>
                <a:latin typeface="Times New Roman"/>
                <a:ea typeface="Times New Roman"/>
                <a:cs typeface="Times New Roman"/>
                <a:sym typeface="Times New Roman"/>
              </a:rPr>
              <a:t>Ignorance about the general disease which results in harmful disease later on</a:t>
            </a:r>
            <a:endParaRPr sz="2000" dirty="0">
              <a:solidFill>
                <a:schemeClr val="accent2">
                  <a:lumMod val="50000"/>
                </a:schemeClr>
              </a:solidFill>
              <a:latin typeface="Times New Roman"/>
              <a:ea typeface="Times New Roman"/>
              <a:cs typeface="Times New Roman"/>
              <a:sym typeface="Times New Roman"/>
            </a:endParaRPr>
          </a:p>
          <a:p>
            <a:pPr marL="342900" lvl="0" indent="0" algn="l" rtl="0">
              <a:spcBef>
                <a:spcPts val="1000"/>
              </a:spcBef>
              <a:spcAft>
                <a:spcPts val="0"/>
              </a:spcAft>
              <a:buClr>
                <a:schemeClr val="accent2">
                  <a:lumMod val="50000"/>
                </a:schemeClr>
              </a:buClr>
              <a:buSzPct val="120000"/>
              <a:buNone/>
            </a:pPr>
            <a:endParaRPr sz="2000" dirty="0">
              <a:solidFill>
                <a:schemeClr val="accent2">
                  <a:lumMod val="50000"/>
                </a:schemeClr>
              </a:solidFill>
              <a:latin typeface="Times New Roman"/>
              <a:ea typeface="Times New Roman"/>
              <a:cs typeface="Times New Roman"/>
              <a:sym typeface="Times New Roman"/>
            </a:endParaRPr>
          </a:p>
          <a:p>
            <a:pPr marL="342900" lvl="0" indent="-165100" algn="l" rtl="0">
              <a:spcBef>
                <a:spcPts val="1000"/>
              </a:spcBef>
              <a:spcAft>
                <a:spcPts val="0"/>
              </a:spcAft>
              <a:buClr>
                <a:schemeClr val="accent2">
                  <a:lumMod val="50000"/>
                </a:schemeClr>
              </a:buClr>
              <a:buSzPct val="120000"/>
              <a:buNone/>
            </a:pPr>
            <a:endParaRPr sz="2000" dirty="0">
              <a:solidFill>
                <a:schemeClr val="accent2">
                  <a:lumMod val="50000"/>
                </a:schemeClr>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24"/>
          <p:cNvSpPr txBox="1">
            <a:spLocks noGrp="1"/>
          </p:cNvSpPr>
          <p:nvPr>
            <p:ph type="title"/>
          </p:nvPr>
        </p:nvSpPr>
        <p:spPr>
          <a:xfrm>
            <a:off x="2592925" y="624110"/>
            <a:ext cx="8911800" cy="12810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68DBA"/>
              </a:buClr>
              <a:buSzPts val="3600"/>
              <a:buFont typeface="Times New Roman"/>
              <a:buNone/>
            </a:pPr>
            <a:r>
              <a:rPr lang="en-IN" b="1" dirty="0">
                <a:latin typeface="Times New Roman"/>
                <a:ea typeface="Times New Roman"/>
                <a:cs typeface="Times New Roman"/>
                <a:sym typeface="Times New Roman"/>
              </a:rPr>
              <a:t>METHODOLOGY</a:t>
            </a:r>
            <a:endParaRPr b="1" dirty="0"/>
          </a:p>
        </p:txBody>
      </p:sp>
      <p:sp>
        <p:nvSpPr>
          <p:cNvPr id="204" name="Google Shape;204;p24"/>
          <p:cNvSpPr txBox="1">
            <a:spLocks noGrp="1"/>
          </p:cNvSpPr>
          <p:nvPr>
            <p:ph type="body" idx="1"/>
          </p:nvPr>
        </p:nvSpPr>
        <p:spPr>
          <a:xfrm>
            <a:off x="6882062" y="1729214"/>
            <a:ext cx="4622400" cy="41820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800"/>
              <a:buNone/>
            </a:pPr>
            <a:r>
              <a:rPr lang="en-IN" dirty="0">
                <a:latin typeface="Times New Roman"/>
                <a:ea typeface="Times New Roman"/>
                <a:cs typeface="Times New Roman"/>
                <a:sym typeface="Times New Roman"/>
              </a:rPr>
              <a:t> </a:t>
            </a:r>
            <a:endParaRPr dirty="0"/>
          </a:p>
          <a:p>
            <a:pPr marL="0" lvl="0" indent="0" algn="l" rtl="0">
              <a:spcBef>
                <a:spcPts val="1000"/>
              </a:spcBef>
              <a:spcAft>
                <a:spcPts val="0"/>
              </a:spcAft>
              <a:buSzPts val="1800"/>
              <a:buNone/>
            </a:pPr>
            <a:endParaRPr dirty="0">
              <a:latin typeface="Times New Roman"/>
              <a:ea typeface="Times New Roman"/>
              <a:cs typeface="Times New Roman"/>
              <a:sym typeface="Times New Roman"/>
            </a:endParaRPr>
          </a:p>
        </p:txBody>
      </p:sp>
      <p:sp>
        <p:nvSpPr>
          <p:cNvPr id="205" name="Google Shape;205;p24"/>
          <p:cNvSpPr txBox="1"/>
          <p:nvPr/>
        </p:nvSpPr>
        <p:spPr>
          <a:xfrm>
            <a:off x="1605064" y="1498060"/>
            <a:ext cx="9136386" cy="4996415"/>
          </a:xfrm>
          <a:prstGeom prst="rect">
            <a:avLst/>
          </a:prstGeom>
          <a:noFill/>
          <a:ln>
            <a:noFill/>
          </a:ln>
        </p:spPr>
        <p:txBody>
          <a:bodyPr spcFirstLastPara="1" wrap="square" lIns="91425" tIns="91425" rIns="91425" bIns="91425" anchor="t" anchorCtr="0">
            <a:noAutofit/>
          </a:bodyPr>
          <a:lstStyle/>
          <a:p>
            <a:pPr marL="685800" lvl="0" indent="-355600" algn="l" rtl="0">
              <a:lnSpc>
                <a:spcPct val="158000"/>
              </a:lnSpc>
              <a:spcBef>
                <a:spcPts val="0"/>
              </a:spcBef>
              <a:spcAft>
                <a:spcPts val="0"/>
              </a:spcAft>
              <a:buClr>
                <a:srgbClr val="273239"/>
              </a:buClr>
              <a:buSzPts val="2000"/>
              <a:buFont typeface="Times New Roman"/>
              <a:buChar char="●"/>
            </a:pPr>
            <a:endParaRPr sz="2000" b="1" dirty="0">
              <a:solidFill>
                <a:schemeClr val="tx1">
                  <a:lumMod val="65000"/>
                  <a:lumOff val="35000"/>
                </a:schemeClr>
              </a:solidFill>
              <a:latin typeface="Times New Roman"/>
              <a:ea typeface="Times New Roman"/>
              <a:cs typeface="Times New Roman"/>
              <a:sym typeface="Times New Roman"/>
            </a:endParaRPr>
          </a:p>
        </p:txBody>
      </p:sp>
      <p:sp>
        <p:nvSpPr>
          <p:cNvPr id="3" name="AutoShape 4" descr="data:image/png;base64,iVBORw0KGgoAAAANSUhEUgAAC5wAAAtQCAYAAADNtM88AAAAAXNSR0IArs4c6QAANRp0RVh0bXhmaWxlACUzQ214R3JhcGhNb2RlbCUyMGR4JTNEJTIyMjI3MSUyMiUyMGR5JTNEJTIyOTY5JTIyJTIwZ3JpZCUzRCUyMjElMjIlMjBncmlkU2l6ZSUzRCUyMjEwJTIyJTIwZ3VpZGVzJTNEJTIyMSUyMiUyMHRvb2x0aXBzJTNEJTIyMSUyMiUyMGNvbm5lY3QlM0QlMjIxJTIyJTIwYXJyb3dzJTNEJTIyMSUyMiUyMGZvbGQlM0QlMjIxJTIyJTIwcGFnZSUzRCUyMjElMjIlMjBwYWdlU2NhbGUlM0QlMjIxJTIyJTIwcGFnZVdpZHRoJTNEJTIyODI3JTIyJTIwcGFnZUhlaWdodCUzRCUyMjExNjklMjIlMjBiYWNrZ3JvdW5kJTNEJTIybm9uZSUyMiUyMG1hdGglM0QlMjIwJTIyJTIwc2hhZG93JTNEJTIyMCUyMiUzRSUzQ3Jvb3QlM0UlM0NteENlbGwlMjBpZCUzRCUyMldJeVdsTGs2R0pRc3FhVUJLVE5WLTAlMjIlMkYlM0UlM0NteENlbGwlMjBpZCUzRCUyMldJeVdsTGs2R0pRc3FhVUJLVE5WLTElMjIlMjBwYXJlbnQlM0QlMjJXSXlXbExrNkdKUXNxYVVCS1ROVi0wJTIyJTJGJTNFJTNDbXhDZWxsJTIwaWQlM0QlMjJaZDgzb3R0S0ZHZmFBbjA0cDEwbC0xJTIyJTIwdmFsdWUlM0QlMjIlMjZsdCUzQmZvbnQlMjBzdHlsZSUzRCUyNnF1b3QlM0Jmb250LXNpemUlM0ElMjAxNnB4JTNCJTI2cXVvdCUzQiUyNmd0JTNCJTI2bHQlM0JiJTI2Z3QlM0IlMjZsdCUzQmJyJTI2Z3QlM0JEQVRBU0VUUyUyNmx0JTNCJTJGYiUyNmd0JTNCJTI2bHQlM0IlMkZmb250JTI2Z3QlM0IlMjIlMjBzdHlsZSUzRCUyMnN0cm9rZVdpZHRoJTNEMyUzQmh0bWwlM0QxJTNCc2hhcGUlM0RteGdyYXBoLmZsb3djaGFydC5kYXRhYmFzZSUzQndoaXRlU3BhY2UlM0R3cmFwJTNCZmlsbENvbG9yJTNEJTIzZGFlOGZjJTNCc3Ryb2tlQ29sb3IlM0QlMjM2YzhlYmYlM0IlMjIlMjBwYXJlbnQlM0QlMjJXSXlXbExrNkdKUXNxYVVCS1ROVi0xJTIyJTIwdmVydGV4JTNEJTIyMSUyMiUzRSUzQ214R2VvbWV0cnklMjB4JTNEJTIyNDAwJTIyJTIweSUzRCUyMjYwJTIyJTIwd2lkdGglM0QlMjIxNjAlMjIlMjBoZWlnaHQlM0QlMjIxMzAlMjIlMjBhcyUzRCUyMmdlb21ldHJ5JTIyJTJGJTNFJTNDJTJGbXhDZWxsJTNFJTNDbXhDZWxsJTIwaWQlM0QlMjJaZDgzb3R0S0ZHZmFBbjA0cDEwbC0yJTIyJTIwdmFsdWUlM0QlMjIlMjZsdCUzQmZvbnQlMjBzdHlsZSUzRCUyNnF1b3QlM0Jmb250LXNpemUlM0ElMjAxNXB4JTNCJTI2cXVvdCUzQiUyNmd0JTNCJTI2bHQlM0JiJTI2Z3QlM0IlMjZsdCUzQmJyJTI2Z3QlM0IlMjZsdCUzQmJyJTI2Z3QlM0JURVNUSU5HJTIwU0VUUyUyNmx0JTNCJTJGYiUyNmd0JTNCJTI2bHQlM0IlMkZmb250JTI2Z3QlM0IlMjIlMjBzdHlsZSUzRCUyMnN0cm9rZVdpZHRoJTNEMyUzQmh0bWwlM0QxJTNCc2hhcGUlM0RteGdyYXBoLmZsb3djaGFydC5kYXRhYmFzZSUzQndoaXRlU3BhY2UlM0R3cmFwJTNCZmlsbENvbG9yJTNEJTIzZGFlOGZjJTNCc3Ryb2tlQ29sb3IlM0QlMjM2YzhlYmYlM0IlMjIlMjBwYXJlbnQlM0QlMjJXSXlXbExrNkdKUXNxYVVCS1ROVi0xJTIyJTIwdmVydGV4JTNEJTIyMSUyMiUzRSUzQ214R2VvbWV0cnklMjB4JTNEJTIyNjQwJTIyJTIweSUzRCUyMjI0MCUyMiUyMHdpZHRoJTNEJTIyMTIwJTIyJTIwaGVpZ2h0JTNEJTIyODAlMjIlMjBhcyUzRCUyMmdlb21ldHJ5JTIyJTJGJTNFJTNDJTJGbXhDZWxsJTNFJTNDbXhDZWxsJTIwaWQlM0QlMjJaZDgzb3R0S0ZHZmFBbjA0cDEwbC0zJTIyJTIwdmFsdWUlM0QlMjIlMjZsdCUzQmIlMjZndCUzQiUyNmx0JTNCZm9udCUyMHN0eWxlJTNEJTI2cXVvdCUzQmZvbnQtc2l6ZSUzQSUyMDE1cHglM0IlMjZxdW90JTNCJTI2Z3QlM0IlMjZsdCUzQmJyJTI2Z3QlM0IlMjZsdCUzQmJyJTI2Z3QlM0JUUkFJTklORyUyMFNFVFMlMjZsdCUzQiUyRmZvbnQlMjZndCUzQiUyNmx0JTNCJTJGYiUyNmd0JTNCJTIyJTIwc3R5bGUlM0QlMjJzdHJva2VXaWR0aCUzRDMlM0JodG1sJTNEMSUzQnNoYXBlJTNEbXhncmFwaC5mbG93Y2hhcnQuZGF0YWJhc2UlM0J3aGl0ZVNwYWNlJTNEd3JhcCUzQmZpbGxDb2xvciUzRCUyM2RhZThmYyUzQnN0cm9rZUNvbG9yJTNEJTIzNmM4ZWJmJTNCJTIyJTIwcGFyZW50JTNEJTIyV0l5V2xMazZHSlFzcWFVQktUTlYtMSUyMiUyMHZlcnRleCUzRCUyMjElMjIlM0UlM0NteEdlb21ldHJ5JTIweCUzRCUyMjI0MCUyMiUyMHklM0QlMjIyNDAlMjIlMjB3aWR0aCUzRCUyMjEyMCUyMiUyMGhlaWdodCUzRCUyMjgwJTIyJTIwYXMlM0QlMjJnZW9tZXRyeSUyMiUyRiUzRSUzQyUyRm14Q2VsbCUzRSUzQ214Q2VsbCUyMGlkJTNEJTIyWmQ4M290dEtGR2ZhQW4wNHAxMGwtNCUyMiUyMHZhbHVlJTNEJTIyJTI2bHQlM0JiJTI2Z3QlM0IlMjZsdCUzQmZvbnQlMjBzdHlsZSUzRCUyNnF1b3QlM0Jmb250LXNpemUlM0ElMjAxOHB4JTNCJTI2cXVvdCUzQiUyNmd0JTNCRElTRUFTRSUyMFBSRURJQ1QlMjZsdCUzQiUyRmZvbnQlMjZndCUzQiUyNmx0JTNCJTJGYiUyNmd0JTNCJTIyJTIwc3R5bGUlM0QlMjJyb3VuZGVkJTNEMCUzQndoaXRlU3BhY2UlM0R3cmFwJTNCaHRtbCUzRDElM0JmaWxsQ29sb3IlM0QlMjNmNWY1ZjUlM0Jmb250Q29sb3IlM0QlMjMzMzMzMzMlM0JzdHJva2VDb2xvciUzRCUyMzY2NjY2NiUzQnN0cm9rZVdpZHRoJTNEMyUzQiUyMiUyMHBhcmVudCUzRCUyMldJeVdsTGs2R0pRc3FhVUJLVE5WLTElMjIlMjB2ZXJ0ZXglM0QlMjIxJTIyJTNFJTNDbXhHZW9tZXRyeSUyMHglM0QlMjI4MCUyMiUyMHklM0QlMjI2ODAlMjIlMjB3aWR0aCUzRCUyMjQ0MCUyMiUyMGhlaWdodCUzRCUyMjgwJTIyJTIwYXMlM0QlMjJnZW9tZXRyeSUyMiUyRiUzRSUzQyUyRm14Q2VsbCUzRSUzQ214Q2VsbCUyMGlkJTNEJTIyWmQ4M290dEtGR2ZhQW4wNHAxMGwtNSUyMiUyMHZhbHVlJTNEJTIyJTI2bHQlM0JiJTIwc3R5bGUlM0QlMjZxdW90JTNCZm9udC1zaXplJTNBJTIwMTVweCUzQiUyNnF1b3QlM0IlMjZndCUzQkRFQ0VTSU9OJTIwVFJFRSUyNmx0JTNCYnIlMjZndCUzQkFMR09SSVRITSUyNmx0JTNCJTJGYiUyNmd0JTNCJTIyJTIwc3R5bGUlM0QlMjJyb3VuZGVkJTNEMCUzQndoaXRlU3BhY2UlM0R3cmFwJTNCaHRtbCUzRDElM0JmaWxsQ29sb3IlM0QlMjNmZmU2Y2MlM0JzdHJva2VDb2xvciUzRCUyM2Q3OWIwMCUzQnN0cm9rZVdpZHRoJTNEMyUzQiUyMiUyMHBhcmVudCUzRCUyMldJeVdsTGs2R0pRc3FhVUJLVE5WLTElMjIlMjB2ZXJ0ZXglM0QlMjIxJTIyJTNFJTNDbXhHZW9tZXRyeSUyMHglM0QlMjI0MCUyMiUyMHklM0QlMjI1MjAlMjIlMjB3aWR0aCUzRCUyMjEyMCUyMiUyMGhlaWdodCUzRCUyMjgwJTIyJTIwYXMlM0QlMjJnZW9tZXRyeSUyMiUyRiUzRSUzQyUyRm14Q2VsbCUzRSUzQ214Q2VsbCUyMGlkJTNEJTIyWmQ4M290dEtGR2ZhQW4wNHAxMGwtNiUyMiUyMHZhbHVlJTNEJTIyJTI2bHQlM0Jmb250JTIwc3R5bGUlM0QlMjZxdW90JTNCZm9udC1zaXplJTNBJTIwMTVweCUzQiUyNnF1b3QlM0IlMjZndCUzQiUyNmx0JTNCYiUyNmd0JTNCTUFDSElORSUyMExFQVJOSU5HJTIwQUxHT1JJVEhNJTI2bHQlM0IlMkZiJTI2Z3QlM0IlMjZsdCUzQiUyRmZvbnQlMjZndCUzQiUyMiUyMHN0eWxlJTNEJTIycm91bmRlZCUzRDAlM0J3aGl0ZVNwYWNlJTNEd3JhcCUzQmh0bWwlM0QxJTNCZmlsbENvbG9yJTNEJTIzZjVmNWY1JTNCZm9udENvbG9yJTNEJTIzMzMzMzMzJTNCc3Ryb2tlQ29sb3IlM0QlMjM2NjY2NjYlM0JzdHJva2VXaWR0aCUzRDMlM0IlMjIlMjBwYXJlbnQlM0QlMjJXSXlXbExrNkdKUXNxYVVCS1ROVi0xJTIyJTIwdmVydGV4JTNEJTIyMSUyMiUzRSUzQ214R2VvbWV0cnklMjB4JTNEJTIyMjAwJTIyJTIweSUzRCUyMjM4MCUyMiUyMHdpZHRoJTNEJTIyMjAwJTIyJTIwaGVpZ2h0JTNEJTIyNjAlMjIlMjBhcyUzRCUyMmdlb21ldHJ5JTIyJTJGJTNFJTNDJTJGbXhDZWxsJTNFJTNDbXhDZWxsJTIwaWQlM0QlMjJaZDgzb3R0S0ZHZmFBbjA0cDEwbC03JTIyJTIwdmFsdWUlM0QlMjIlMjZsdCUzQmIlMjZndCUzQiUyNmx0JTNCZm9udCUyMHN0eWxlJTNEJTI2cXVvdCUzQmZvbnQtc2l6ZSUzQSUyMDE1cHglM0IlMjZxdW90JTNCJTI2Z3QlM0JOQUlWRSUyMEJBWUVTJTIwQ0xBU1NJRklFUiUyNmFtcCUzQm5ic3AlM0IlMjZsdCUzQiUyRmZvbnQlMjZndCUzQiUyNmx0JTNCJTJGYiUyNmd0JTNCJTIyJTIwc3R5bGUlM0QlMjJyb3VuZGVkJTNEMCUzQndoaXRlU3BhY2UlM0R3cmFwJTNCaHRtbCUzRDElM0JmaWxsQ29sb3IlM0QlMjNmZmU2Y2MlM0JzdHJva2VDb2xvciUzRCUyM2Q3OWIwMCUzQnN0cm9rZVdpZHRoJTNEMyUzQiUyMiUyMHBhcmVudCUzRCUyMldJeVdsTGs2R0pRc3FhVUJLVE5WLTElMjIlMjB2ZXJ0ZXglM0QlMjIxJTIyJTNFJTNDbXhHZW9tZXRyeSUyMHglM0QlMjIyNDAlMjIlMjB5JTNEJTIyNTIwJTIyJTIwd2lkdGglM0QlMjIxMjAlMjIlMjBoZWlnaHQlM0QlMjI4MCUyMiUyMGFzJTNEJTIyZ2VvbWV0cnklMjIlMkYlM0UlM0MlMkZteENlbGwlM0UlM0NteENlbGwlMjBpZCUzRCUyMlpkODNvdHRLRkdmYUFuMDRwMTBsLTglMjIlMjB2YWx1ZSUzRCUyMiUyNmx0JTNCYiUyNmd0JTNCJTI2bHQlM0Jmb250JTIwc3R5bGUlM0QlMjZxdW90JTNCZm9udC1zaXplJTNBJTIwMTVweCUzQiUyNnF1b3QlM0IlMjZndCUzQlJBTkRPTSUyMEZPUkVTVCUyMEFMR09SSVRITSUyNmx0JTNCJTJGZm9udCUyNmd0JTNCJTI2bHQlM0IlMkZiJTI2Z3QlM0IlMjIlMjBzdHlsZSUzRCUyMnJvdW5kZWQlM0QwJTNCd2hpdGVTcGFjZSUzRHdyYXAlM0JodG1sJTNEMSUzQmZpbGxDb2xvciUzRCUyM2ZmZTZjYyUzQnN0cm9rZUNvbG9yJTNEJTIzZDc5YjAwJTNCc3Ryb2tlV2lkdGglM0QzJTNCJTIyJTIwcGFyZW50JTNEJTIyV0l5V2xMazZHSlFzcWFVQktUTlYtMSUyMiUyMHZlcnRleCUzRCUyMjElMjIlM0UlM0NteEdlb21ldHJ5JTIweCUzRCUyMjQ0MCUyMiUyMHklM0QlMjI1MjAlMjIlMjB3aWR0aCUzRCUyMjEyMCUyMiUyMGhlaWdodCUzRCUyMjgwJTIyJTIwYXMlM0QlMjJnZW9tZXRyeSUyMiUyRiUzRSUzQyUyRm14Q2VsbCUzRSUzQ214Q2VsbCUyMGlkJTNEJTIyWmQ4M290dEtGR2ZhQW4wNHAxMGwtMTQlMjIlMjBzdHlsZSUzRCUyMmVkZ2VTdHlsZSUzRG9ydGhvZ29uYWxFZGdlU3R5bGUlM0Jyb3VuZGVkJTNEMCUzQm9ydGhvZ29uYWxMb29wJTNEMSUzQmpldHR5U2l6ZSUzRGF1dG8lM0JodG1sJTNEMSUzQmV4aXRYJTNEMSUzQmV4aXRZJTNEMC41JTNCZXhpdER4JTNEMCUzQmV4aXREeSUzRDAlM0JleGl0UGVyaW1ldGVyJTNEMCUzQmZvbnRTaXplJTNEMTUlM0IlMjIlMjBwYXJlbnQlM0QlMjJXSXlXbExrNkdKUXNxYVVCS1ROVi0xJTIyJTIwZWRnZSUzRCUyMjElMjIlM0UlM0NteEdlb21ldHJ5JTIwcmVsYXRpdmUlM0QlMjIxJTIyJTIwYXMlM0QlMjJnZW9tZXRyeSUyMiUzRSUzQ214UG9pbnQlMjB4JTNEJTIyNTAwLjAwMDAwMDAwMDAwMDIlMjIlMjB5JTNEJTIyMjMwJTIyJTIwYXMlM0QlMjJzb3VyY2VQb2ludCUyMiUyRiUzRSUzQ214UG9pbnQlMjB4JTNEJTIyNTAwLjAwMDAwMDAwMDAwMDIlMjIlMjB5JTNEJTIyMjMwJTIyJTIwYXMlM0QlMjJ0YXJnZXRQb2ludCUyMiUyRiUzRSUzQyUyRm14R2VvbWV0cnklM0UlM0MlMkZteENlbGwlM0UlM0NteENlbGwlMjBpZCUzRCUyMnpWRk0wM0ZMdmRYMEtLR2JucVVHLTIlMjIlMjB2YWx1ZSUzRCUyMiUyMiUyMHN0eWxlJTNEJTIyZW5kQXJyb3clM0Rub25lJTNCaHRtbCUzRDElM0Jyb3VuZGVkJTNEMCUzQnN0cm9rZVdpZHRoJTNEMyUzQiUyMiUyMHBhcmVudCUzRCUyMldJeVdsTGs2R0pRc3FhVUJLVE5WLTElMjIlMjBlZGdlJTNEJTIyMSUyMiUzRSUzQ214R2VvbWV0cnklMjB3aWR0aCUzRCUyMjUwJTIyJTIwaGVpZ2h0JTNEJTIyNTAlMjIlMjByZWxhdGl2ZSUzRCUyMjElMjIlMjBhcyUzRCUyMmdlb21ldHJ5JTIyJTNFJTNDbXhQb2ludCUyMHglM0QlMjI3MDAlMjIlMjB5JTNEJTIyNzIwJTIyJTIwYXMlM0QlMjJzb3VyY2VQb2ludCUyMiUyRiUzRSUzQ214UG9pbnQlMjB4JTNEJTIyNzAwJTIyJTIweSUzRCUyMjMzMCUyMiUyMGFzJTNEJTIydGFyZ2V0UG9pbnQlMjIlMkYlM0UlM0MlMkZteEdlb21ldHJ5JTNFJTNDJTJGbXhDZWxsJTNFJTNDbXhDZWxsJTIwaWQlM0QlMjJ6VkZNMDNGTHZkWDBLS0dibnFVRy0zJTIyJTIwdmFsdWUlM0QlMjIlMjIlMjBzdHlsZSUzRCUyMmVuZEFycm93JTNEY2xhc3NpYyUzQmh0bWwlM0QxJTNCcm91bmRlZCUzRDAlM0JzdHJva2VXaWR0aCUzRDMlM0JlbnRyeVglM0QxJTNCZW50cnlZJTNEMC41JTNCZW50cnlEeCUzRDAlM0JlbnRyeUR5JTNEMCUzQiUyMiUyMHBhcmVudCUzRCUyMldJeVdsTGs2R0pRc3FhVUJLVE5WLTElMjIlMjB0YXJnZXQlM0QlMjJaZDgzb3R0S0ZHZmFBbjA0cDEwbC00JTIyJTIwZWRnZSUzRCUyMjElMjIlM0UlM0NteEdlb21ldHJ5JTIwd2lkdGglM0QlMjI1MCUyMiUyMGhlaWdodCUzRCUyMjUwJTIyJTIwcmVsYXRpdmUlM0QlMjIxJTIyJTIwYXMlM0QlMjJnZW9tZXRyeSUyMiUzRSUzQ214UG9pbnQlMjB4JTNEJTIyNzAwJTIyJTIweSUzRCUyMjcyMCUyMiUyMGFzJTNEJTIyc291cmNlUG9pbnQlMjIlMkYlM0UlM0NteFBvaW50JTIweCUzRCUyMjU4MCUyMiUyMHklM0QlMjI3MjAlMjIlMjBhcyUzRCUyMnRhcmdldFBvaW50JTIyJTJGJTNFJTNDJTJGbXhHZW9tZXRyeSUzRSUzQyUyRm14Q2VsbCUzRSUzQ214Q2VsbCUyMGlkJTNEJTIyelZGTTAzRkx2ZFgwS0tHYm5xVUctNiUyMiUyMHZhbHVlJTNEJTIyJTIyJTIwc3R5bGUlM0QlMjJlbmRBcnJvdyUzRG5vbmUlM0JodG1sJTNEMSUzQnJvdW5kZWQlM0QwJTNCc3Ryb2tlV2lkdGglM0QzJTNCJTIyJTIwcGFyZW50JTNEJTIyV0l5V2xMazZHSlFzcWFVQktUTlYtMSUyMiUyMGVkZ2UlM0QlMjIxJTIyJTNFJTNDbXhHZW9tZXRyeSUyMHdpZHRoJTNEJTIyNTAlMjIlMjBoZWlnaHQlM0QlMjI1MCUyMiUyMHJlbGF0aXZlJTNEJTIyMSUyMiUyMGFzJTNEJTIyZ2VvbWV0cnklMjIlM0UlM0NteFBvaW50JTIweCUzRCUyMjEwMCUyMiUyMHklM0QlMjI0ODAlMjIlMjBhcyUzRCUyMnNvdXJjZVBvaW50JTIyJTJGJTNFJTNDbXhQb2ludCUyMHglM0QlMjI1MjAlMjIlMjB5JTNEJTIyNDgwJTIyJTIwYXMlM0QlMjJ0YXJnZXRQb2ludCUyMiUyRiUzRSUzQyUyRm14R2VvbWV0cnklM0UlM0MlMkZteENlbGwlM0UlM0NteENlbGwlMjBpZCUzRCUyMnpWRk0wM0ZMdmRYMEtLR2JucVVHLTclMjIlMjB2YWx1ZSUzRCUyMiUyMiUyMHN0eWxlJTNEJTIyZW5kQXJyb3clM0RjbGFzc2ljJTNCaHRtbCUzRDElM0Jyb3VuZGVkJTNEMCUzQnN0cm9rZVdpZHRoJTNEMyUzQmVudHJ5WCUzRDAuNjY3JTNCZW50cnlZJTNEMCUzQmVudHJ5RHglM0QwJTNCZW50cnlEeSUzRDAlM0JlbnRyeVBlcmltZXRlciUzRDAlM0IlMjIlMjBwYXJlbnQlM0QlMjJXSXlXbExrNkdKUXNxYVVCS1ROVi0xJTIyJTIwdGFyZ2V0JTNEJTIyWmQ4M290dEtGR2ZhQW4wNHAxMGwtOCUyMiUyMGVkZ2UlM0QlMjIxJTIyJTNFJTNDbXhHZW9tZXRyeSUyMHdpZHRoJTNEJTIyNTAlMjIlMjBoZWlnaHQlM0QlMjI1MCUyMiUyMHJlbGF0aXZlJTNEJTIyMSUyMiUyMGFzJTNEJTIyZ2VvbWV0cnklMjIlM0UlM0NteFBvaW50JTIweCUzRCUyMjUyMCUyMiUyMHklM0QlMjI0ODAlMjIlMjBhcyUzRCUyMnNvdXJjZVBvaW50JTIyJTJGJTNFJTNDbXhQb2ludCUyMHglM0QlMjI1MDAlMjIlMjB5JTNEJTIyNTEwJTIyJTIwYXMlM0QlMjJ0YXJnZXRQb2ludCUyMiUyRiUzRSUzQyUyRm14R2VvbWV0cnklM0UlM0MlMkZteENlbGwlM0UlM0NteENlbGwlMjBpZCUzRCUyMnpWRk0wM0ZMdmRYMEtLR2JucVVHLTglMjIlMjB2YWx1ZSUzRCUyMiUyMiUyMHN0eWxlJTNEJTIyZW5kQXJyb3clM0RjbGFzc2ljJTNCaHRtbCUzRDElM0Jyb3VuZGVkJTNEMCUzQnN0cm9rZVdpZHRoJTNEMyUzQmVudHJ5WCUzRDAuNSUzQmVudHJ5WSUzRDAlM0JlbnRyeUR4JTNEMCUzQmVudHJ5RHklM0QwJTNCJTIyJTIwcGFyZW50JTNEJTIyV0l5V2xMazZHSlFzcWFVQktUTlYtMSUyMiUyMHRhcmdldCUzRCUyMlpkODNvdHRLRkdmYUFuMDRwMTBsLTUlMjIlMjBlZGdlJTNEJTIyMSUyMiUzRSUzQ214R2VvbWV0cnklMjB3aWR0aCUzRCUyMjUwJTIyJTIwaGVpZ2h0JTNEJTIyNTAlMjIlMjByZWxhdGl2ZSUzRCUyMjElMjIlMjBhcyUzRCUyMmdlb21ldHJ5JTIyJTNFJTNDbXhQb2ludCUyMHglM0QlMjIxMDAlMjIlMjB5JTNEJTIyNDgwJTIyJTIwYXMlM0QlMjJzb3VyY2VQb2ludCUyMiUyRiUzRSUzQ214UG9pbnQlMjB4JTNEJTIyMzQwJTIyJTIweSUzRCUyMjQ3MCUyMiUyMGFzJTNEJTIydGFyZ2V0UG9pbnQlMjIlMkYlM0UlM0MlMkZteEdlb21ldHJ5JTNFJTNDJTJGbXhDZWxsJTNFJTNDbXhDZWxsJTIwaWQlM0QlMjJ6VkZNMDNGTHZkWDBLS0dibnFVRy0xMCUyMiUyMHZhbHVlJTNEJTIyJTIyJTIwc3R5bGUlM0QlMjJlbmRBcnJvdyUzRG5vbmUlM0JodG1sJTNEMSUzQnJvdW5kZWQlM0QwJTNCc3Ryb2tlV2lkdGglM0QzJTNCJTIyJTIwcGFyZW50JTNEJTIyV0l5V2xMazZHSlFzcWFVQktUTlYtMSUyMiUyMGVkZ2UlM0QlMjIxJTIyJTNFJTNDbXhHZW9tZXRyeSUyMHdpZHRoJTNEJTIyNTAlMjIlMjBoZWlnaHQlM0QlMjI1MCUyMiUyMHJlbGF0aXZlJTNEJTIyMSUyMiUyMGFzJTNEJTIyZ2VvbWV0cnklMjIlM0UlM0NteFBvaW50JTIweCUzRCUyMjMwMCUyMiUyMHklM0QlMjIyMTAlMjIlMjBhcyUzRCUyMnNvdXJjZVBvaW50JTIyJTJGJTNFJTNDbXhQb2ludCUyMHglM0QlMjI3MDAlMjIlMjB5JTNEJTIyMjEwJTIyJTIwYXMlM0QlMjJ0YXJnZXRQb2ludCUyMiUyRiUzRSUzQyUyRm14R2VvbWV0cnklM0UlM0MlMkZteENlbGwlM0UlM0NteENlbGwlMjBpZCUzRCUyMnpWRk0wM0ZMdmRYMEtLR2JucVVHLTExJTIyJTIwdmFsdWUlM0QlMjIlMjIlMjBzdHlsZSUzRCUyMmVuZEFycm93JTNEY2xhc3NpYyUzQmh0bWwlM0QxJTNCcm91bmRlZCUzRDAlM0JzdHJva2VXaWR0aCUzRDMlM0JleGl0WCUzRDAuNSUzQmV4aXRZJTNEMSUzQmV4aXREeCUzRDAlM0JleGl0RHklM0QwJTNCZW50cnlYJTNEMC41JTNCZW50cnlZJTNEMCUzQmVudHJ5RHglM0QwJTNCZW50cnlEeSUzRDAlM0JlbnRyeVBlcmltZXRlciUzRDAlM0IlMjIlMjBwYXJlbnQlM0QlMjJXSXlXbExrNkdKUXNxYVVCS1ROVi0xJTIyJTIwc291cmNlJTNEJTIyWmQ4M290dEtGR2ZhQW4wNHAxMGwtNyUyMiUyMHRhcmdldCUzRCUyMlpkODNvdHRLRkdmYUFuMDRwMTBsLTQlMjIlMjBlZGdlJTNEJTIyMSUyMiUzRSUzQ214R2VvbWV0cnklMjB3aWR0aCUzRCUyMjUwJTIyJTIwaGVpZ2h0JTNEJTIyNTAlMjIlMjByZWxhdGl2ZSUzRCUyMjElMjIlMjBhcyUzRCUyMmdlb21ldHJ5JTIyJTNFJTNDbXhQb2ludCUyMHglM0QlMjIzMDAlMjIlMjB5JTNEJTIyNjEwJTIyJTIwYXMlM0QlMjJzb3VyY2VQb2ludCUyMiUyRiUzRSUzQ214UG9pbnQlMjB4JTNEJTIyMzAwJTIyJTIweSUzRCUyMjY3MCUyMiUyMGFzJTNEJTIydGFyZ2V0UG9pbnQlMjIlMkYlM0UlM0MlMkZteEdlb21ldHJ5JTNFJTNDJTJGbXhDZWxsJTNFJTNDbXhDZWxsJTIwaWQlM0QlMjJ6VkZNMDNGTHZkWDBLS0dibnFVRy0xMiUyMiUyMHZhbHVlJTNEJTIyJTIyJTIwc3R5bGUlM0QlMjJlbmRBcnJvdyUzRGNsYXNzaWMlM0JodG1sJTNEMSUzQnJvdW5kZWQlM0QwJTNCc3Ryb2tlV2lkdGglM0QzJTNCZXhpdFglM0QwLjUlM0JleGl0WSUzRDElM0JleGl0RHglM0QwJTNCZXhpdER5JTNEMCUzQmVudHJ5WCUzRDAuNSUzQmVudHJ5WSUzRDAlM0JlbnRyeUR4JTNEMCUzQmVudHJ5RHklM0QwJTNCZW50cnlQZXJpbWV0ZXIlM0QwJTNCJTIyJTIwcGFyZW50JTNEJTIyV0l5V2xMazZHSlFzcWFVQktUTlYtMSUyMiUyMGVkZ2UlM0QlMjIxJTIyJTNFJTNDbXhHZW9tZXRyeSUyMHdpZHRoJTNEJTIyNTAlMjIlMjBoZWlnaHQlM0QlMjI1MCUyMiUyMHJlbGF0aXZlJTNEJTIyMSUyMiUyMGFzJTNEJTIyZ2VvbWV0cnklMjIlM0UlM0NteFBvaW50JTIweCUzRCUyMjEwMCUyMiUyMHklM0QlMjI2MDAlMjIlMjBhcyUzRCUyMnNvdXJjZVBvaW50JTIyJTJGJTNFJTNDbXhQb2ludCUyMHglM0QlMjIxMDAlMjIlMjB5JTNEJTIyNjgwJTIyJTIwYXMlM0QlMjJ0YXJnZXRQb2ludCUyMiUyRiUzRSUzQyUyRm14R2VvbWV0cnklM0UlM0MlMkZteENlbGwlM0UlM0NteENlbGwlMjBpZCUzRCUyMnpWRk0wM0ZMdmRYMEtLR2JucVVHLTEzJTIyJTIwdmFsdWUlM0QlMjIlMjIlMjBzdHlsZSUzRCUyMmVuZEFycm93JTNEY2xhc3NpYyUzQmh0bWwlM0QxJTNCcm91bmRlZCUzRDAlM0JzdHJva2VXaWR0aCUzRDMlM0JleGl0WCUzRDAuNSUzQmV4aXRZJTNEMSUzQmV4aXREeCUzRDAlM0JleGl0RHklM0QwJTNCZW50cnlYJTNEMC41JTNCZW50cnlZJTNEMCUzQmVudHJ5RHglM0QwJTNCZW50cnlEeSUzRDAlM0JlbnRyeVBlcmltZXRlciUzRDAlM0IlMjIlMjBwYXJlbnQlM0QlMjJXSXlXbExrNkdKUXNxYVVCS1ROVi0xJTIyJTIwZWRnZSUzRCUyMjElMjIlM0UlM0NteEdlb21ldHJ5JTIwd2lkdGglM0QlMjI1MCUyMiUyMGhlaWdodCUzRCUyMjUwJTIyJTIwcmVsYXRpdmUlM0QlMjIxJTIyJTIwYXMlM0QlMjJnZW9tZXRyeSUyMiUzRSUzQ214UG9pbnQlMjB4JTNEJTIyNDkwJTIyJTIweSUzRCUyMjYwMCUyMiUyMGFzJTNEJTIyc291cmNlUG9pbnQlMjIlMkYlM0UlM0NteFBvaW50JTIweCUzRCUyMjQ5MCUyMiUyMHklM0QlMjI2ODAlMjIlMjBhcyUzRCUyMnRhcmdldFBvaW50JTIyJTJGJTNFJTNDJTJGbXhHZW9tZXRyeSUzRSUzQyUyRm14Q2VsbCUzRSUzQ214Q2VsbCUyMGlkJTNEJTIyelZGTTAzRkx2ZFgwS0tHYm5xVUctMTclMjIlMjB2YWx1ZSUzRCUyMiUyMiUyMHN0eWxlJTNEJTIyZW5kQXJyb3clM0RjbGFzc2ljJTNCaHRtbCUzRDElM0Jyb3VuZGVkJTNEMCUzQnN0cm9rZVdpZHRoJTNEMyUzQmV4aXRYJTNEMC41JTNCZXhpdFklM0QxJTNCZXhpdER4JTNEMCUzQmV4aXREeSUzRDAlM0IlMjIlMjBwYXJlbnQlM0QlMjJXSXlXbExrNkdKUXNxYVVCS1ROVi0xJTIyJTIwZWRnZSUzRCUyMjElMjIlM0UlM0NteEdlb21ldHJ5JTIwd2lkdGglM0QlMjI1MCUyMiUyMGhlaWdodCUzRCUyMjUwJTIyJTIwcmVsYXRpdmUlM0QlMjIxJTIyJTIwYXMlM0QlMjJnZW9tZXRyeSUyMiUzRSUzQ214UG9pbnQlMjB4JTNEJTIyMjk5LjI4OTk5OTk5OTk5OTk2JTIyJTIweSUzRCUyMjMyMCUyMiUyMGFzJTNEJTIyc291cmNlUG9pbnQlMjIlMkYlM0UlM0NteFBvaW50JTIweCUzRCUyMjI5OSUyMiUyMHklM0QlMjIzODAlMjIlMjBhcyUzRCUyMnRhcmdldFBvaW50JTIyJTJGJTNFJTNDJTJGbXhHZW9tZXRyeSUzRSUzQyUyRm14Q2VsbCUzRSUzQ214Q2VsbCUyMGlkJTNEJTIyelZGTTAzRkx2ZFgwS0tHYm5xVUctMTklMjIlMjB2YWx1ZSUzRCUyMiUyMiUyMHN0eWxlJTNEJTIyZW5kQXJyb3clM0Rub25lJTNCaHRtbCUzRDElM0Jyb3VuZGVkJTNEMCUzQnN0cm9rZVdpZHRoJTNEMyUzQmVudHJ5WCUzRDAuNSUzQmVudHJ5WSUzRDElM0JlbnRyeUR4JTNEMCUzQmVudHJ5RHklM0QwJTNCZW50cnlQZXJpbWV0ZXIlM0QwJTNCJTIyJTIwcGFyZW50JTNEJTIyV0l5V2xMazZHSlFzcWFVQktUTlYtMSUyMiUyMHRhcmdldCUzRCUyMlpkODNvdHRLRkdmYUFuMDRwMTBsLTElMjIlMjBlZGdlJTNEJTIyMSUyMiUzRSUzQ214R2VvbWV0cnklMjB3aWR0aCUzRCUyMjUwJTIyJTIwaGVpZ2h0JTNEJTIyNTAlMjIlMjByZWxhdGl2ZSUzRCUyMjElMjIlMjBhcyUzRCUyMmdlb21ldHJ5JTIyJTNFJTNDbXhQb2ludCUyMHglM0QlMjI0ODAlMjIlMjB5JTNEJTIyMjEwJTIyJTIwYXMlM0QlMjJzb3VyY2VQb2ludCUyMiUyRiUzRSUzQ214UG9pbnQlMjB4JTNEJTIyNTAwJTIyJTIweSUzRCUyMjE5MCUyMiUyMGFzJTNEJTIydGFyZ2V0UG9pbnQlMjIlMkYlM0UlM0MlMkZteEdlb21ldHJ5JTNFJTNDJTJGbXhDZWxsJTNFJTNDbXhDZWxsJTIwaWQlM0QlMjJ6VkZNMDNGTHZkWDBLS0dibnFVRy0yMCUyMiUyMHZhbHVlJTNEJTIyJTIyJTIwc3R5bGUlM0QlMjJlbmRBcnJvdyUzRGNsYXNzaWMlM0JodG1sJTNEMSUzQnJvdW5kZWQlM0QwJTNCc3Ryb2tlV2lkdGglM0QzJTNCZXhpdFglM0QwLjUlM0JleGl0WSUzRDElM0JleGl0RHglM0QwJTNCZXhpdER5JTNEMCUzQiUyMiUyMHBhcmVudCUzRCUyMldJeVdsTGs2R0pRc3FhVUJLVE5WLTElMjIlMjBlZGdlJTNEJTIyMSUyMiUzRSUzQ214R2VvbWV0cnklMjB3aWR0aCUzRCUyMjUwJTIyJTIwaGVpZ2h0JTNEJTIyNTAlMjIlMjByZWxhdGl2ZSUzRCUyMjElMjIlMjBhcyUzRCUyMmdlb21ldHJ5JTIyJTNFJTNDbXhQb2ludCUyMHglM0QlMjIyOTkuNTglMjIlMjB5JTNEJTIyMjEwJTIyJTIwYXMlM0QlMjJzb3VyY2VQb2ludCUyMiUyRiUzRSUzQ214UG9pbnQlMjB4JTNEJTIyMjk5JTIyJTIweSUzRCUyMjI0MCUyMiUyMGFzJTNEJTIydGFyZ2V0UG9pbnQlMjIlMkYlM0UlM0MlMkZteEdlb21ldHJ5JTNFJTNDJTJGbXhDZWxsJTNFJTNDbXhDZWxsJTIwaWQlM0QlMjJ6VkZNMDNGTHZkWDBLS0dibnFVRy0yMSUyMiUyMHZhbHVlJTNEJTIyJTIyJTIwc3R5bGUlM0QlMjJlbmRBcnJvdyUzRGNsYXNzaWMlM0JodG1sJTNEMSUzQnJvdW5kZWQlM0QwJTNCc3Ryb2tlV2lkdGglM0QzJTNCZXhpdFglM0QwLjUlM0JleGl0WSUzRDElM0JleGl0RHglM0QwJTNCZXhpdER5JTNEMCUzQiUyMiUyMHBhcmVudCUzRCUyMldJeVdsTGs2R0pRc3FhVUJLVE5WLTElMjIlMjBlZGdlJTNEJTIyMSUyMiUzRSUzQ214R2VvbWV0cnklMjB3aWR0aCUzRCUyMjUwJTIyJTIwaGVpZ2h0JTNEJTIyNTAlMjIlMjByZWxhdGl2ZSUzRCUyMjElMjIlMjBhcyUzRCUyMmdlb21ldHJ5JTIyJTNFJTNDbXhQb2ludCUyMHglM0QlMjI2OTkuNTc5OTk5OTk5OTk5OSUyMiUyMHklM0QlMjIyMTAlMjIlMjBhcyUzRCUyMnNvdXJjZVBvaW50JTIyJTJGJTNFJTNDbXhQb2ludCUyMHglM0QlMjI2OTklMjIlMjB5JTNEJTIyMjQwJTIyJTIwYXMlM0QlMjJ0YXJnZXRQb2ludCUyMiUyRiUzRSUzQyUyRm14R2VvbWV0cnklM0UlM0MlMkZteENlbGwlM0UlM0NteENlbGwlMjBpZCUzRCUyMnpWRk0wM0ZMdmRYMEtLR2JucVVHLTIyJTIyJTIwdmFsdWUlM0QlMjIlMjIlMjBzdHlsZSUzRCUyMmVuZEFycm93JTNEY2xhc3NpYyUzQmh0bWwlM0QxJTNCcm91bmRlZCUzRDAlM0JzdHJva2VXaWR0aCUzRDMlM0JleGl0WCUzRDAuNSUzQmV4aXRZJTNEMSUzQmV4aXREeCUzRDAlM0JleGl0RHklM0QwJTNCZW50cnlYJTNEMC41JTNCZW50cnlZJTNEMCUzQmVudHJ5RHglM0QwJTNCZW50cnlEeSUzRDAlM0IlMjIlMjBwYXJlbnQlM0QlMjJXSXlXbExrNkdKUXNxYVVCS1ROVi0xJTIyJTIwc291cmNlJTNEJTIyWmQ4M290dEtGR2ZhQW4wNHAxMGwtNiUyMiUyMHRhcmdldCUzRCUyMlpkODNvdHRLRkdmYUFuMDRwMTBsLTclMjIlMjBlZGdlJTNEJTIyMSUyMiUzRSUzQ214R2VvbWV0cnklMjB3aWR0aCUzRCUyMjUwJTIyJTIwaGVpZ2h0JTNEJTIyNTAlMjIlMjByZWxhdGl2ZSUzRCUyMjElMjIlMjBhcyUzRCUyMmdlb21ldHJ5JTIyJTNFJTNDbXhQb2ludCUyMHglM0QlMjIyOTkuNTglMjIlMjB5JTNEJTIyNDUwJTIyJTIwYXMlM0QlMjJzb3VyY2VQb2ludCUyMiUyRiUzRSUzQ214UG9pbnQlMjB4JTNEJTIyMjk5LjI5JTIyJTIweSUzRCUyMjUxMCUyMiUyMGFzJTNEJTIydGFyZ2V0UG9pbnQlMjIlMkYlM0UlM0MlMkZteEdlb21ldHJ5JTNFJTNDJTJGbXhDZWxsJTNFJTNDJTJGcm9vdCUzRSUzQyUyRm14R3JhcGhNb2RlbCUzRY3C4TMAACAASURBVHhe7N0NdN3lfSf43/9KsmTJlmzZ8itgDAQwJCGBvNGWF5OQhu2k29k06fRlps1kt90GOw0m25PZ2cwybWebtgHSgNPTbF/S2UlPmzQz3WY7JCVgwG3JmwmQgCEBG2P8bsuWbMuSpXv/e/5XsjFBxrrSvVf35XPPueda1vP8nt/zef7nhMhfP07CiwABAgQIECBAgAABAgQIECBAgAABAgQIECBAgAABAgQIECBAgAABAgQIECBAgAABAgQITCKQUCFAgAABAgQIECBAgAABAgQIECBAgAABAgQIECBAgAABAgQIECBAgAABAgQIECBAgAABApMJCJx7LggQIECAAAECBAgQIECAAAECBAgQIECAAAECBAgQIECAAAECBAgQIECAAAECBAgQIEBgUgGBcw8GAQIECBAgQIAAAQIECBAgQIAAAQIECBAgQIAAAQIECBAgQIAAAQIECBAgQIAAAQIECEwqIHDuwSBAgAABAgQIECBAgAABAgQIECBAgAABAgQIECBAgAABAgQIECBAgAABAgQIECBAgACBSQUEzj0YBAgQIECAAAECBAgQIECAAAECBAgQIECAAAECBAgQIECAAAECBAgQIECAAAECBAgQIDCpgMC5B4MAAQIECBAgQIAAAQIECBAgQIAAAQIECBAgQIAAAQIECBAgQIAAAQIECBAgQIAAAQIEJhUQOPdgECBAgAABAgQIECBAgAABAgQIECBAgAABAgQIECBAgAABAgQIECBAgAABAgQIECBAgMCkAgLnHgwCBAgQIECAAAECBAgQIECAAAECBAgQIECAAAECBAgQIECAAAECBAgQIECAAAECBAgQmFRA4NyDQYAAAQIECBAgQIAAAQIECBAgQIAAAQIECBAgQIAAAQIECBAgQIAAAQIECBAgQIAAAQKTCgicezAIECBAgAABAgQIECBAgAABAgQIECBAgAABAgQIECBAgAABAgQIECBAgAABAgQIECBAYFIBgXMPBgECBAgQIECAAAECBAgQIECAAAECBAgQIECAAAECBAgQIECAAAECBAgQIECAAAECBAhMKiBw7sEgQIAAAQIECBAgQIAAAQIECBAgQIAAAQIECBAgQIAAAQIECBAgQIAAAQIECBAgQIAAgUkFBM49GAQIECBAgAABAgQIECBAgAABAgQIECBAgAABAgQIECBAgAABAgQIECBAgAABAgQIECAwqYDAuQeDAAECBAgQIECAAAECBAgQIECAAAECBAgQIECAAAECBAgQIECAAAECBAgQIECAAAECBCYVEDj3YBAgQIAAAQIECBAgQIAAAQIECBAgQIAAAQIECBAgQIAAAQIECBAgQIAAAQIECBAgQIDApAIC5x4MAgQIECBAgAABAgQIECBAgAABAgQIECBAgAABAgQIECBAgAABAgQIECBAgAABAgQIEJhUQODcg0GAAAECBAgQIECAAAECBAgQIECAAAECBAgQIECAAAECBAgQIECAAAECBAgQIECAAAECkwoInHswCBAgQIAAAQIECBAgQIAAAQIECBAgQIAAAQIECBAgQIAAAQIECBAgQIAAAQIECBAgQGBSAYFzDwYBAgQIECBAgAABAgQIECBAgAABAgQIECBAgAABAgQIECBAgAABAgQIECBAgAABAgQITCogcO7BIECAAAECBAgQIECAAAECBAgQIECAAAECBAgQIECAAAECBAgQIECAAAECBAgQIECAAIFJBQTOPRgECBAgQIAAAQIECBAgQIAAAQIECBAgQIAAAQIECBAgQIAAAQIECBAgQIAAAQIECBAgMKmAwLkHgwABAgQIECBAgAABAgQIECBAgAABAgQIECBAgAABAgQIECBAgAABAgQIECBAgAABAgQmFRA492AQIECAAAECBAgQIECAAAECBAgQIECAAAECBAgQIECAAAECBAgQIECAAAECBAgQIECAwKQCAuceDAIECBAgQIAAAQIECBAgQIAAAQIECBAgQIAAAQIECBAgQIAAAQIECBAgQIAAAQIECBCYVEDg3INBgAABAgQIECBAgAABAgQIECBAgAABAgQIECBAgAABAgQIECBAgAABAgQIECBAgAABApMKCJx7MAgQIECAAAECBAgQIECAAAECBAgQIECAAAECBAgQIECAAAECBAgQIECAAAECBAgQIEBgUgGBcw8GAQIECBAgQIAAAQIECBAgQIAAAQIECBAgQIAAAQIECBAgQIAAAQIECBAgQIAAAQIECEwqIHDuwSBAgAABAgQIECBAgAABAgQIECBAgAABAgQIECBAgAABAgQIECBAgAABAgQIECBAgACBSQUEzj0YBAgQIECAAAECBAgQIECAAAECBAgQIECAAAECBAgQIECAAAECBAgQIECAAAECBAgQIDCpgMC5B4MAAQIECBAgQIAAAQIECBAgQIAAAQIECBAgQIAAAQIECBAgQIAAAQIECBAgQIAAAQIEJhUQOPdgECBAgAABAgQIECBAgAABAgQIECBAgAABAgQIECBAgAABAgQIECBAgAABAgQIECBAgMCkAgLnHgwCBAgQIECAAAECBAgQIECAAAECBAgQIECAAAECBAgQIECAAAECBAgQIECAAAECBAgQmFRA4NyDQYAAAQIECBAgQIAAAQIECBAgQIAAAQIECBAgQIAAAQIECBAgQIAAAQIECBAgQIAAAQKTCgicezAIECBAgAABAgQIECBAgAABAgQIECBAgAABAgQIECBAgAABAgQIECBAgAABAgQIECBAYFIBgXMPBgECBAgQIECAAAECBAgQIECAAAECBAgQIECAAAECBAgQIECAAAECBAgQIECAAAECBAhMKiBw7sEgQIAAAQIECBAgQIAAAQIECBAgQIAAAQIECBAgQIAAAQIECBAgQIAAAQIECBAgQIAAgUkFBM49GAQIECBAgAABAgQIECBAgAABAgQIECBAgAABAgQIECBAgAABAgQIECBAgAABAgQIECAwqYDAuQeDAAECBAgQIECAAAECBAgQIECAAAECBAgQIECAAAECBAgQIECAAAECBAgQIECAAAECBCYVEDj3YBAgQIAAAQIECBAgQIAAAQIECBAgQIAAAQIECBAgQIAAAQIECBAgQIAAAQIECBAgQIDApAIC5x4MAgQIECBAgAABAgQIECBAgAABAgQIECBAgAABAmUU+JU7NnUs7G7vHEmPdrW1tHWOpWlXmuQ6c2NpV5rLdSZp2hW5XGek+a5Iks6ItCvS6Egj15JEoTVNkpYkTcc/C9EakbYkSa4ljWhNIp34jOJnjL9bkkgmvi60RiQtSRItafry94vjkqQlLRRak+wzTSc+o7U4drxOJBFjaRr5JMk+03ySJOOfudzY+PfSfERk77HxMafGJvni9yPNJ5FMfGZfx8TvT3w/LeSTJDdWSNJ8LmKsEDH+mSb5XFavUBiJXHI80nQokpbjUSgMpUlyPCkUhgqRHE9aCkOtSXJ8ND861J7MP354cGTo83esHS7j8SlFgAABAgQIECBAgAABAgQIECDwIwIC5x4JAgQIECBAgAABAgQIECBAgAABAgQIECBAgACBphT42B98rWso19HbEvneQktLTzEIXsh1JjHWlSZJZxIx8Zl2pWl0JWnSmUbh9O9FZGHx6IokOqOQfWZfF7qywHdTgs7aprMQfG48pJ6L45HGUEQcj0iH0iyknqZDSeSOp7k4npzxe2lE8XvZZ+RyxWB7Lp8fyEdLf2dhuP9T/9tPHp+1LVmYAAECBAgQIECAAAECBAgQIFBDAgLnNXQYWiFAgAABAgQIECBAgAABAgQIECBAgAABAgQIEChd4EN3fbW3s3X+wnxhtDc3VuhNIu1Ncy0Li5+R9kYkvZEk418XTn0dCyOivfTVzGgigZFI43BE2p/kkv40kv5IC4cjoj+J8a/T7HuF9HAhcv0tc/L9Y61z+v/ow9dlY7wIECBAgAABAgQIECBAgAABAg0jIHDeMEdpIwQIECBAgAABAgQIECBAgAABAgQIECBAgACB+hb48O9vWtaSy/emLXMWJmmhtxBpMTweSW5hUjgVHo/i11EMkk+Ex+t727pvSIG0P7KA+o+G1HPjofUsrJ7LAutJoT/JFw7nCy39n/3NG/dFJGlDctgUAQIECBAgQIAAAQIECBAgUNcCAud1fXyaJ0CAAAECBAgQIECAAAECBAgQIECAAAECBAjUtsD73//FlmVv6Vueb0mW55LC8qQlWV4opCuSiOURyfJIJj7TdEVt70R3BKogkCS7I9I9kcae7DON2JPLtezOPguR7mnJpXv2Ljuw50sf+EC+Ct1YggABAgQIECBAgAABAgQIECBQFBA49yAQIECAAAECBAgQIECAAAECBAgQIECAAAECBAiULPCrf/ydto4TJ5bnY3R5kibLI01XpJEsPx0kLwbKCysikqUlFzeBAIFzCKT7InK7I14OpidZUD1JdqdJuqcl8nuG5y7c87lfe8soSgIECBAgQIAAAQIECBAgQIDATAUEzmcqaD4BAgQIECBAgAABAgQIECBAgAABAgQIECBAoMEEPvLpzReM5U+el8sC5EmyvDARJE8iXV6I7HbyZHlE9DXYtm2HQCMKHEgj3ZOLZHcayfiN6dnN6Wm6J83ldkc+v3vjx965oxE3bk8ECBAgQIAAAQIECBAgQIBA+QQEzstnqRIBAgQIECBAgAABAgQIECBAgAABAgQIECBAoC4Ebr3364uSky2rI01WRy5WR5qujkgvikhWR0T2bq2LjWiSAIFyCIxFxPaIdHuaJtuLv07S7WmhsD3pmL9t47q3HyrHImoQIECAAAECBAgQIECAAAEC9SsgcF6/Z6dzAgQIECBAgAABAgQIECBAgAABAgQIECBAgMCkAnf8+aaO/Udyq5NCrI5cYXWksTo5HSbPwuWxAB0BAgSmIpCm6UAk40H0XJpuT3It26IQ23O52L5gQWH7HR9cOzyVOsYQIECAAAECBAgQIECAAAEC9SsgcF6/Z6dzAgQIECBAgAABAgQIECBAgAABAgQIECBAoIkFPvLpzRekhdHVkSTjN5VHofjrNC3eUL6yiWlsnQCB6grsSpLYHmfcjh7FYHrb9s989LoXq9uK1QgQIECAAAECBAgQIECAAIFKCAicV0JVTQIECBAgQIAAAQIECBAgQIAAAQIECBAgQIBAGQTW//4DFxdacmtySbImjfSiSGJ1pNkN5VnAPNrKsIQSBAgQqKTAaESyPQugRxLbk0i2FdJ0ay5f2HrPb77z+UourDYBAgQIECBAgAABAgQIECBQPgGB8/JZqkSAAAECBAgQIECAAAECBAgQIECAAAECBAgQmJbArXd+/dKWJLcmn8YVuSTWpJGsSSL7jK5pFTSJAAECNS6QRBxPI7YmkW4tpLG1JYmn82lh68bb3/WDGm9dewQIECBAgAABAgQIECBAoOkEBM6b7shtmAABAgQIECBAgAABAgQIECBAgAABAgQIEJgtgQ/f/fCalog1hbRwRRLJmohYE5FeERHts9WTdcsvkMsl0dbSEq2tuWhrnfg84+u21ly0trRE8bO1Jdpaxj9zSRJJkkQuF+Ofp7+e+P1k4vdzp74+4/dzZ4zP5hW/PqPOK74/eZ1MIk3TKKTp+Gdh4jM94/cLZ3w/+/1XfJ1OfH2OOqfrnlrn5fFjY/kYzRei+DlWiLH8+OfoWD7Gss/8xOcZX2d9ejWUwEhE8nREbE0j3ZpLck/nI7Z+9rYbtjbULm2GAAECBAgQIECAAAECBAjUkYDAeR0dllYJECBAgAABAgQIECBAgAABAgQIECBAgACB2hd4/xe/2LJ8T9+afD69IkkmQuVpZKHyLGDeWvs7aJ4Os0B3e3trdMzJ3m3R1vZy+PvMMPjp0HgWHm85FSI/+9gscO5VPYEscF4MpOfHg+nFoPqkwfWXw+qvCLVPjB0dzcfwydEYPjkWIyNjxeC9V00JjGUh9EhiPIyepltbWpKn9yw/sPVLH/hAvqY61QwBAgQIECBAgAABAgQIEGgwAT/tarADtR0CBAgQIECAAAECBAgQIECAAAECBAgQIECgOgJ33JHm9nc+9MaWtmRNmoXJ0+ym8mRNJMVf+zOY6hxDcZXsJvEsMJ4Fx9uz8HgxRN42/uuJr9snvp99b/z322JOW0sVu7RUvQmcnAigj5wci+GRsfEgehZIP/3r7PfGvy6OKb5Hizexe1VRIEnSSGNrRLo1kuTpJGJrPtKtB/75wPe+9CVB9CqehKUIECBAgAABAgQIECBAoIEF/LCzgQ/X1ggQIECAAAECBAgQIECAAAECBAgQIECAAIHyCdx69wNXt0Tu6kIa16RpXJPk4upIQ2K5fMTF4HhXx5yJ0PgZAfJiaPyMAHkWLG8f/372bmnJlbELpQjMTCCfL0yEz7Ob0sdvTB8Pq2fB9Ykb1E8F1EdGi79/fPikoPrM2CebnU/TeCxJYksuiS35KDy28bZ3Plb+ZVQkQIAAAQIECBAgQIAAAQKNLyBw3vhnbIcECBAgQIAAAQIECBAgQIAAAQIECBAgQIBAiQLr73zwqjTJXZ2k6TVpEtckkVydRjqnxDKGTwi0tbZE19w5k747T/3+RNAcGoFmFTgVPD9+4mQMnTgZ2edk79GxfLMSlWHfycmI2JKk6WNpkmxpyeW2/OFHr3+yDIWVIECAAAECBAgQIECAAAECDS0gcN7Qx2tzBAgQIECAAAECBAgQIECAAAECBAgQIECAwLkEbr3rwStzaVxTSOKaXJJcnd1eHhFzzzXP9yPmtLWePUje8XLAfE6bi+A9LwTKJXByNH86iD40fPZg+snRsXIt2eh1TmS3oKfpeBC9kMSWjRtueqrRN21/BAgQIECAAAECBAgQIECgFAGB81K0jCVAgAABAgQIECBAgAABAgQIECBAgAABAgTqWmDdpzZdXmiJa3Jpek1EcnVEMVw+r643VYHmc7kkurs6Yn5X+8uB8okA+ekbyefOiezmci8CBGpTILsJ/dQN6advTD8joH70+EgMHh+OQiGtzQ3MblfHijehJ8mWfD59LBex5d6PrX1mdluyOgECBAgQIECAAAECBAgQmD0BgfPZs7cyAQIECBAgQIAAAQIECBAgQIAAAQIECBAgUEGBj/z+P7yuMKf96qSQXpMWg+VZyDx6KrhkXZXumjsneuZ1RHf27hr/LH49ETSvq81olgCBaQucCp4PHBuOwex9fPwz+zoLrHtNCKQxEEmyJYnYkubSLbmTo4995jff/UM+BAgQIECAAAECBAgQIECgGQQEzpvhlO2RAAECBAgQIECAAAECBAgQIECAAAECBAg0gcC6ux5+Q0R63fg7svfKJtj2WbfY3tY6HiYvhsjbXxUub23JNTOPvRMgMAWBsXzhVSH0wexm9Ilw+sjo2BSqNPSQXRGxOSIpvu/dcMP3Gnq3NkeAAAECBAgQIECAAAECTSsgcN60R2/jBAgQIECAAAECBAgQIECAAAECBAgQIECgvgXW3/nwmyPy10WSXJeOB8yX1veOSus+l0tedTP5eMC8PXq6OqKjva20gkYTIECgRIHhkdEYKN6IPhFCPz5+M/qpm9ILhbTEinU/fF+SBdDTdHNEy+Z7br/hu3W/IxsgQIAAAQIECBAgQIAAAQIRIXDuMSBAgAABAgQIECBAgAABAgQIECBAgAABAgTqQuDDn37orUm+cF0SyXWRFAPmi+qi8Rk22TO/I3q7O6O3pzMWdneO31Te1RHzu9pnWNl0AgQIVFbgaHYb+kQI/fDgUPQPDEX/4FAMHB2u7MK1U/1QpLE5jXRzmuY2f/ZjN367dlrTCQECBAgQIECAAAECBAgQmLqAwPnUrYwkQIAAAQIECBAgQIAAAQIECBAgQIAAAQIEqihw690PXZtE4bpIkyxcnr17qrh81Zda2D23GCxf2DMeLj8VMm9tyVW9FwsSIECgkgJj+cLp8HkWQj88EUQ/PHiiksvWQu2ByG5AT9LNaRQ2b7ztXY/WQlN6IECAAAECBAgQIECAAAEC5xIQOD+XkO8TIECAAAECBAgQIECAAAECBAgQIECAAAECVRFYf9dD10UUritEcl0yHjDvqsrCVV7kzDD5qV9nIfOWnD+2qfJRWI4AgRoTyBfS0+Hz4m3oE0H07LNBX8fTiM25SDdHFDbfs+Fdmxt0n7ZFgAABAgQIECBAgAABAnUu4CeXdX6A2idAgAABAgQIECBAgAABAgQIECBAgAABAvUqkN1gHmnh5iSyG8zT6yKS9nrdy4/2nUuS4i3lxdvKu0/dWD63+HtJ4o9nGuWc7YMAgeoIpGk6ET4/cTqEXrwVfWAoCmlanSaqsko6EpFsjiR5JI34+sbbbnQDelXcLUKAAAECBAgQIECAAAEC5xLwE81zCfk+AQIECBAgQIAAAQIECBAgQIAAAQIECBAgUBaBX73jK51z5nfdEklyS6Rp9rmiLIVnuUgWIu9bOC96u8cD5adC5rPcluUJECDQFAL9g0Pjt6IXb0M/EQcOHyv+uiFeabo7kuS+SNP7Ts47ft/nfu29DbKxhjgdmyBAgAABAgQIECBAgEBTCQicN9Vx2ywBAgQIECBAgAABAgQIECBAgAABAgQIEKiuwIfv2nRJrlC4JXK5LGD+nkjTuv6ziYXdc2NJ7/xY0juv+M6C5nPaWqqLajUCBAgQeE2Bk6P5YvB8f/+p99E4PHiivtWSJI00/WokhfsKae6+z25Y+1x9b0j3BAgQIECAAAECBAgQIFBPAnX9Q916gtYrAQIECBAgQIAAAQIECBAgQIAAAQIECBBoFoFbP/XA9UkxYB7viTTeVK/7XjB/bvRlwfKF4+Hy7N0+p7Vet6NvAgQINLXAyMmxlwPoh4/Fgf5jceRoHYfQk3g80vhqWijct/Fj73ykqQ/X5gkQIECAAAECBAgQIECg4gIC5xUntgABAgQIECBAgAABAgQIECBAgAABAgQIEGhsgV/95P09bXNab0ki3hOR3BKRLqm3HXfP63hFsDwLms9tb6u3beiXAAECBEoQODEyWgyen74J/fCxGDw2XEKFWhma7I9I70sjvjp6cuy+z3385oFa6UwfBAgQIECAAAECBAgQINAYAgLnjXGOdkGAAAECBAgQIECAAAECBAgQIECAAAECBKoq8OG7H16TFPK3JLnceyJNb67q4jNcbH5ne/G28uLt5RPvzo45M6xqOgECBAg0gsDQ8MnTAfRTYfSjQyP1tbUkuT/SuC/a0vvuXb/2mfpqXrcECBAgQIAAAQIECBAgUIsCAue1eCp6IkCAAAECBAgQIECAAAECBAgQIECAAAECNShw650PvjOSZOIm87iyBlt8VUtz2lpiRV9PLF2UhcvnFwPmXXOFy+vh7PRIgACBWhE4fuJUCP1o7Dt0LHYfGIiTo/laae9cfTwVSdwXkbvv3ttuePBcg32fAAECBAgQIECAAAECBAhMJiBw7rkgQIAAAQIECBAgQIAAAQIECBAgQIAAAQIEzipw66cfvj5XSN+XRvq+iFhZ61Ttc1pj5ZKeWNHXHSuW9MSyRfNrvWX9ESBAgEAdCuw9dDR27x+I3QcGY9f+gRg5OVYPu9iVRPLlQi758saP3vBIPTSsRwIECBAgQIAAAQIECBCoDQGB89o4B10QIECAAAECBAgQIECAAAECBAgQIECAAIGaEVh/1wNvS9OW90UufV+kcXHNNDZJI3Pb24rB8pUTAfPsBnMvAgQIECBQbYH9/ceKAfRdBwaLnydGRqvdQmnrJfF8FJIvJ0nuy/dsuP5bpU02mgABAgQIECBAgAABAgSaTUDgvNlO3H4JECBAgAABAgQIECBAgAABAgQIECBAgMAkAr/+B19/Y2tL66mbzK+sVaSuuXNiRV9PrFjSHSv7emLxwq5abVVfBAgQINDEAgcPH49dBwZi9/7B2H1gII6fOFnLGk9lN5/ncrkv/+FHr3+ylhvVGwECBAgQIECAAAECBAjMjoDA+ey4W5UAAQIECBAgQIAAAQIECBAgQIAAAQIECMy6wPrPPNJXGM3/Yi6X/EKapm+d9YYmaWBeZ3usXNI9ETLviUU9nbXYpp4IECBAgMBrChwaGCrefJ6Fz3ftH4xjQyO1KvadNI0v5NpavnDPR64/UKtN6osAAQIECBAgQIAAAQIEqisgcF5db6sRIECAAAECBAgQIECAAAECBAgQIECAAIFZF1h354M/HbnkFyKNn5v1Zn6kge6ujvHby5f0FEPmC7vn1lqL+iFAgAABAjMWODx4YiJ8Pn4L+uDx4RnXLHuBJP46Culf3nv7TX9X9toKEiBAgAABAgQIECBAgEBdCQic19VxaZYAAQIECBAgQIAAAQIECBAgQIAAAQIECExP4CN/sOn1hdZiyPwXI9ILplel/LOSJIlVyxfGhSsWFj975guYl19ZRQIECBCodYGBoydix57D8cLuw8XPNE1rqOXkxUjiC2na+oWNG37iqRpqTCsECBAgQIAAAQIECBAgUCUBgfMqQVuGAAECBAgQIECAAAECBAgQIECAAAECBAhUW+COO9LcofkPfihNcr8QETdWe/2zrTevsz1WrVgYFy7vLX62tuRqpTV9ECBAgACBWRcYyxdix+7D8cKe/uLnsaGRWe/pjAYeSpP4Qt/AjX92xx1JoZYa0wsBAgQIECBAgAABAgQIVE5A4LxytioTIECAAAECBAgQIECAAAECBAgQIECAAIFZEfj1Tz94Wa4QH0oi96GItHdWmviRRZcumj9xi3lvLFs8vxZa0gMBAgQIEKgLgb0Hj8aOPf3F28/3HTpaIz2n/WnEnxZy8ad/9NGbnq2RprRBgAABAgQIECBAgAABAhUSEDivEKyyBAgQIECAAAECBAgQIECAAAECBAgQIECg2gLr737wp9K0G0DYtQAAIABJREFUGDL/l9Ve+0fXa2nJxarlC+PCFeO3mM/vbJ/tlqxPgAABAgTqXuDo0Mj47ee7+2PHnsORz9fEJeP/LUnSP73ntpv+vu6BbYAAAQIECBAgQIAAAQIEJhUQOPdgECBAgAABAgQIECBAgAABAgQIECBAgACBOhb4t7/3/86f29r9oSTiQ5HE62dzK93zOuLC5Qtj1UTIPJf4Y4jZPA9rEyBAgEBjCxTStBg+37G7P17YczgGjw3P7obT+H5263naEX/y2VvXHpvdZqxOgAABAgQIECBAgAABAuUU8JPecmqqRYAAAQIECBAgQIAAAQIECBAgQIAAAQIEqiSw/vcfuDhtza2PiF+LiI4qLfuqZZb3dY/fYr58YSzpnTdbbViXAAECBAg0vcD+/mPFW8+z28/3HBicTY8s+f7HyVjhnnt+853Pz2Yj1iZAgAABAgQIECBAgACB8ggInJfHURUCBAgQIECAAAECBAgQIECAAAECBAgQIFAVgQ/fvelNSSFZnyTpv63KgpMscsHyhXHJ+Ytj9cre6Jo7Z7basC4BAgQIECBwFoHjJ07G9l398dzOg/HinsOz5pSm6Z+lueSez9629vFZa8LCBAgQIECAAAECBAgQIDBjAYHzGRMqQIAAAQIECBAgQIAAAQIECBAgQIAAAQIEKi9w66ceuD5paVkXafr+yq/26hVWLumJi89fHJecvyjmdbbPRgvWJECAAAECBKYhcGxoJJ7beSie33kwdu0fmEaFMkxJ4ktJmtxzz4YbN5ehmhIECBAgQIAAAQIECBAgUGUBgfMqg1uOAAECBAgQIECAAAECBAgQIECAAAECBAiUIrD+7gd/Ki0k6yOJnyxlXjnGLl00v3iTeRYy75k/txwl1SBAgAABAgRmUWDg6Ili+Dy7+XzfoaPV7yRNv5bk4p57brvp76u/uBUJECBAgAABAgQIECBAYLoCAufTlTOPAAECBAgQIECAAAECBAgQIECAAAECBAhUUGD9XQ+/uxCFjycRayu4zKtKL5g/Ny67sC8uuaAvFvV0VnNpaxEgQIAAAQJVFDg0MBTPvXggnn3hQBw5eqKKK0ekEZuSQvp7937spq9VdWGLESBAgAABAgQIECBAgMC0BATOp8VmEgECBAgQIECAAAECBAgQIECAAAECBAgQqIzArXc/dG1SKHw8kuSnK7PCq6smSVIMmV924ZJYtXxhtZa1DgECBAgQIFAjAjv2HI5nX9hfDJ+naVq9rtL079Jc7pMbb7vx0eotaiUCBAgQIECAAAECBAgQKFVA4LxUMeMJECBAgAABAgQIECBAgAABAgQIECBAgEAFBD7yh5tenx+LjydJ/GIFyk9ackVfdzFknr3ntLVUa1nrECBAgAABAjUqcHI0PxE83x+7DwxWrcs0Tb/Q0pp88jO/sfb7VVvUQgQIECBAgAABAgQIECAwZQGB8ylTGUiAAAECBAgQIECAAAECBAgQIECAAAECBMovcOunHliV5HIfj4j/tfzVX12xs6MtLl+9tHijed/CedVY0hoECBAgQIBAHQocOHyseOP5M9v3xdDwaFV2kCTJHxXy+d/b+LF37qjKghYhQIAAAQIECBAgQIAAgSkJCJxPickgAgQIECBAgAABAgQIECBAgAABAgQIECBQfoF1d23Kgua/HRGt5a/+yorL+7rjyouXxRUXLa30UuoTIECAAAECDSbw9LZ98fTze6t16/lYRHzi3g1rP9lgjLZDgAABAgQIECBAgACBuhUQOK/bo9M4AQIECBAgQIAAAQIECBAgQIAAAQIECNSrwIfveuC9uchlQfOrKr2HNRctjSsvXhor+noqvZT6BAgQIECAQIML7D4wGE89vze2bttXjZ0+kUTyiXs23PiVaixmDQIECBAgQIAAAQIECBA4u4DAuaeDAAECBAgQIECAAAECBAgQIECAAAECBAhUSWDdHzy8OlryvxOR/EIll+zu6iiGzLMbzTvnzqnkUmoTIECAAAECTSgwdOJkMXj+1PP7YvD4cIUF0r/MJ4VP/NFt79pW4YWUJ0CAAAECBAgQIECAAIGzCAicezQIECBAgAABAgQIECBAgAABAgQIECBAgEAVBG6986F/l+TS3440Wiq13LLF8+OqS1fEZRcuqdQS6hIgQIAAAQIEXiHw7Av744kf7I69B49WUiafpsknNt5+4+9WchG1CRAgQIAAAQIECBAgQGByAYFzTwYBAgQIECBAgAABAgQIECBAgAABAgQIEKigwPq7HnhbGrlPR8S1lVrmgmUL4qrLVsTqlYsqtYS6BAgQIECAAIHXFNi+61A88ezueHHvkUpKPdqSS37jDz9647cruYjaBAgQIECAAAECBAgQIPBKAYFzTwQBAgQIECBAgAABAgQIECBAgAABAgQIEKiQwLq7Nn08Iip2E+cl5y+ON166Is5b2lOhHShLgAABAgQIEChN4KV9A8Ubz5/febC0iaWN/nf3blj7ydKmGE2AAAECBAgQIECAAAEC0xUQOJ+unHkECBAgQIAAAQIECBAgQIAAAQIECBAgQOAsAh++++E1LWn66TTSd1cCac1FS+OqS1fEkt55lSivJgECBAgQIEBgxgL7+48Vg+dbt+2bca3JCiSR/EM+ST762dtu2FqRBRQlQIAAAQIECBAgQIAAgdMCAuceBgIECBAgQIAAAQIECBAgQIAAAQIECBAgUEaBW+/cdGuSxKcjorWMZYulXndBX7zlivOiT9C83LTqESBAgAABAhUSyILnW55+KX744oFKrDCWpvHRjbev3ViJ4moSIECAAAECBAgQIECAwLiAwLkngQABAgQIECBAgAABAgQIECBAgAABAgQIlEHg/V/8YsvSl/o+HxG/VIZyryhx4YqFcc0V58fKJT3lLq0eAQIECBAgQKAqArv2D8R3nt4ZO3YfrsR6/2Xfowd+5Utf+kC+EsXVJECAAAECBAgQIECAQLMLCJw3+xNg/wQIECBAgAABAgQIECBAgAABAgQIECAwY4H1n3nkisjnP5+m8dYZFzujwIq+7mLQfPXK3nKWVYsAAQIECBAgMGsC23f1x5and8buA4Nl7SFJkm8X0sIHN2646amyFlaMAAECBAgQIECAAAECBNxw7hkgQIAAAQIECBAgQIAAAQIECBAgQIAAAQIzEVh/98P/UyEtfD6JmD+TOmfO7ZnXEe9446q47MIl5SqpDgECBAgQIECgpgSefWF/fOPJHTFwbLhsfaURR5M0/eC9t9/05bIVVYgAAQIECBAgQIAAAQIEBM49AwQIECBAgAABAgQIECBAgAABAgQIECBAYLoC6+968H9PI/lP050/2by3Xnl+MWyeJP6R0nK6qkWAAAECBAjUnkCapvHokzviO0/tLGtzSaT//p4NN/1fZS2qGAECBAgQIECAAAECBJpYwE+rm/jwbZ0AAQIECBAgQIAAAQIECBAgQIAAAQIEpi9w652b/jxJ4lemX+GVMy86b1ExaL54QVe5SqpDgAABAgQIEKgLgYNHjhdvO9/20qGy9Zum8fmNt6/9YNkKKkSAAAECBAgQIECAAIEmFhA4b+LDt3UCBAgQIECAAAECBAgQIECAAAECBAgQmJ7Aujs3fTGSeP/0Zr9yVs+8jrj2qgvj0lV95SinBgECBAgQIECgbgWefeFAfOPJF2Lg2HBZ9pBE8sV7Ntz4c2UppggBAgQIECBAgAABAgSaWEDgvIkP39YJECBAgAABAgQIECBAgAABAgQIECBAoDSBO+64I3eg+4a/TSLeW9rMyUe/8XXL4/prLo5czo/ry+GpBgECBAgQIFD/AoVCGo9seT6e/OGesmwmjfhK3+DDP3PHHXcUylJQEQIECBAgQIAAAQIECDShgJ9gN+Gh2zIBAgQIECBAgAABAgQIECBAgAABAgQIlC7wr//ga109LXP+NiLeVfrsV86Y19ke119zUVxy/uKZljKfAAECBAgQINCQAs/tPBiPbNkWx4ZGZr6/JO4/2Tn/Zz73a28ZmnkxFQgQIECAAAECBAgQINB8AgLnzXfmdkyAAAECBAgQIECAAAECBAgQIECAAAECJQr8+u9uXtjaMfZ3aRo/UeLUVw2/fPWS4q3mHXNaZ1rKfAIECBAgQIBAQwsMnxwr3nb+zPb9M95nmsY/tuXivZ++be2RGRdTgAABAgQIECBAgAABAk0mIHDeZAduuwQIECBAgAABAgQIECBAgAABAgQIECBQusCtd276epLEO0uf+fKM1pZcrH3rJbHmoqUzKWMuAQIECBAgQKDpBLZu2xebvv1cjOULM9p7mqYPbLz9phn/azUzasJkAgQIECBAgAABAgQI1KGAwHkdHpqWCRAgQIAAAQIECBAgQIAAAQIECBAgQKB6ArfevenPkzR+ZSYr9i2cFze/49JYvLBrJmXMJUCAAAECBAg0rcDBw8fj/m/8IA4cPjYjgzSJz2+8be0HZ1TEZAIECBAgQIAAAQIECDSZgMB5kx247RIgQIAAAQIECBAgQIAAAQIECBAgQIDA1AXW3f3Qb0WafmLqM1498tJVfcWweUtLbiZlzCVAgAABAgQINL1APl8ohs5/sOPAjCzSiN/ZuGHtjP4bb0YNmEyAAAECBAgQIECAAIE6ExA4r7MD0y4BAgQIECBAgAABAgQIECBAgAABAgQIVEdg3d0P/mqkyR/PZLW3v2FVvP0NF8ykhLkECBAgQIAAAQI/IvDN770Y3/zejpm5JOmv3XvbTZ+bWRGzCRAgQIAAAQIECBAg0BwCAufNcc52SYAAAQIECBAgQIAAAQIECBAgQIAAAQIlCNx654PvTJLk6yVMedXQ9/z45ZHdbu5FgAABAgQIECBQfoHslvOv/tMzMyqcpum7Nt5+0wMzKmIyAQIECBAgQIAAAQIEmkBA4LwJDtkWCRAgQIAAAQIECBAgQIAAAQIECBAgQKA0gXV3PvhUJMkVpc0aH50kSfyL66+I1St7pzPdHAIECBAgQIAAgSkKbN/VH//fI09HmqZTnPEjw9L06Xtvv+nK6U02iwABAgQIECBAgAABAs0jIHDePGdtpwQIECBAgAABAgQIECBAgAABAgQIECAwBYFb79r0qSTi9ikMfdWQttaWYtj8/GULpjPdHAIECBAgQIAAgRIFdu49Ugydj47lS5w5PjyNuHPjhrUfm9ZkkwgQIECAAAECBAgQINAkAgLnTXLQtkmAAAECBAgQIECAAAECBAgQIECAAAEC5xb4yB8+8s5CPv/1c4989YiO9rZi2HxFX/d0pptDgAABAgQIECAwTYHdBwaLofPhkdFpVci1pO/6zG/c9MC0JptEgAABAgQIECBAgACBJhAQOG+CQ7ZFAgQIECBAgAABAgQIECBAgAABAgQIEJiawLq7Nj0eEVdNbfTLo3JJEj978xtj2WJh81LtjCdAgAABAgQIlENg78HB+Jv7n4xCmk6n3BP3blj7pulMNIcAAQIECBAgQIAAAQLNICBw3gynbI8ECBAgQIAAAQIECBAgQIAAAQIECBAgcE6B9Xc99B/TSP/DOQdOMuCWn1gTr7tg8XSmmkOAAAECBAgQIFAmgR++eDDu+8et06qWRPJb92y48f+c1mSTCBAgQIAAAQIECBAg0OACAucNfsC2R4AAAQIECBAgQIAAAQIECBAgQIAAAQLnFvjVT97fM2dO656ImHvu0a8ccd3VF8WbL19Z6jTjCRAgQIAAAQIEKiDw3Wd2xebHtk2n8omTJ8eWf+7jNw9MZ7I5BAgQIECAAAECBAgQaGQBgfNGPl17I0CAAAECBAgQIECAAAECBAgQIECAAIEpCay7e9O/jzR+Z0qDzxj0pstXxvVXX1TqNOMJECBAgAABAgQqKPDIY9vi8Wd2lb5CEv/Hvbet/U+lTzSDAAECBAgQIECAAAECjS0gcN7Y52t3BAgQIECAAAECBAgQIECAAAECBAgQIHAugTRN1t39UHa7+dJzDT3z+0t658W/es+bS5liLAECBAgQIECAQJUE/uqr3439/cdKXW3fvRtuXB6RpKVONJ4AAQIECBAgQIAAAQKNLCBw3sina28ECBAgQIAAAQIECBAgQIAAAQIECBAgcE6BdXc/tD7S9DPnHPgjA973rjfGyiU9pU4zngABAgQIECBAoAoCu/YPxJe//mTpKyXJR+697cZ7Sp9oBgECBAgQIECAAAECBBpXQOC8cc/WzggQIECAAAECBAgQIECAAAECBAgQIEBgCgK33rXpmSTisikMPT3kmivOix9/0+pSphhLgAABAgQIECBQZYF/enx7bHn6pZJWTSOe3bhh7eUlTTKYAAECBAgQIECAAAECDS4gcN7gB2x7BAgQIECAAAECBAgQIECAAAECBAgQIHB2gfV3bnpHmsSjpRj1zJ8bv/zet5QyxVgCBAgQIECAAIFZEviLr3wnBo6eKGn1JI1r77l97TdKmmQwAQIECBAgQIAAAQIEGlhA4LyBD9fWCBAgQIAAAQIECBAgQIAAAQIECBAgQOC1Bdbd/dAnIk1/qxSn66+5ON502YpSphhLgAABAgQIECAwSwKPP7srHtmyrbTVk+Q/3Hvbjb9d2iSjCRAgQIAAAQIECBAg0LgCAueNe7Z2RoAAAQIECBAgQIAAAQIECBAgQIAAAQLnEFh310OPRKTXTRVqbkdb/M//8u2RJH68PlUz4wgQIECAAAECsymQpmn8yX/7ZpwYHi2hjWTzvRtuvL6ECYYSIECAAAECBAgQIECgoQX8RLyhj9fmCBAgQIAAAQIECBAgQIAAAQIECBAgQOBsArfd9dXe0Wg/VIrQO964Kt72+gtKmWIsAQIECBAgQIDALAt86/svxjee3FFSF/mO1t4/+vB1h0uaZDABAgQIECBAgAABAgQaVEDgvEEP1rYIECBAgAABAgQIECBAgAABAgQIECBA4LUF1t256eciib8qxenfvPctsWD+3FKmGEuAAAECBAgQIDDLAkeOnoj//JXvlNRFLnI/95kNN3yxpEkGEyBAgAABAgQIECBAoEEFBM4b9GBtiwABAgQIECBAgAABAgQIECBAgAABAgReW2DdXZt+NyI+PlWn3p7O+KWfumaqw40jQIAAAQIECBCoIYH/8vdbon9gqJSOPnnvhrX/rpQJxhIgQIAAAQIECBAgQKBRBQTOG/Vk7YsAAQIECBAgQIAAAQIECBAgQIAAAQIEXlNg/V0P/uc0kn89VaY3XbYirr/m4qkON44AAQIECBAgQKCGBB7e8nw88ezuKXeURPr/3LPhpn8z5QkGEiBAgAABAgQIECBAoIEFBM4b+HBtjQABAgQIECBAgAABAgQIECBAgAABAgTOLrDuzk3/EEncPFWj/+G6NXHJ+YunOtw4AgQIECBAgACBGhJ4bufB+O+bt069ozTuv/f2te+e+gQjCRAgQIAAAQIECBAg0LgCAueNe7Z2RoAAAQIECBAgQIAAAQIECBAgQIAAAQKvIbD+7oeeSNP0jVNFev/NV8Xyvu6pDjeOAAECBAgQIECghgR2HxiMv7n/iSl3lCTJk/fcduNVU55gIAECBAgQIECAAAECBBpYQOC8gQ/X1ggQIECAAAECBAgQIECAAAECBAgQIEDg7ALr7npoX0S6ZKpGv/zTb42eeR1THW4cAQIECBAgQIBADQkMHBuOv/i7b5fQUbL/3g03Li1hgqEECBAgQIAAAQIECBBoWAGB84Y9WhsjQIAAAQIECBAgQIAAAQIECBAgQIAAgdcSWHfXprQUof/lfe+Iue1tpUwxlgABAgQIECBAoEYEToyMxv/95W+U1M29G9bKVJQkZjABAgQIECBAgAABAo0q4P8cNerJ2hcBAgQIECBAgAABAgQIECBAgAABAgQIvKZAqYHzn7/lzdG3cB5VAgQIECBAgACBOhQ4eOR4/OV/f6ykzgXOS+IymAABAgQIECBAgACBBhYQOG/gw7U1AgQIECBAgAABAgQIECBAgAABAgQIEDi7QKmB8/f8+OVx6ao+pAQIECBAgAABAnUo8PzOg/H3m7eW1LnAeUlcBhMgQIAAAQIECBAg0MACAucNfLi2RoAAAQIECBAgQIAAAQIECBAgQIAAAQJnFyg1cP72N6yKt7/hAqQECBAgQIAAAQJ1KLDl6Zfinx7fXlLnAuclcRlMgAABAgQIECBAgEADCwicN/Dh2hoBAgQIECBAgAABAgQIECBAgAABAgQInF2g1MB5drt5dsu5FwECBAgQIECAQP0J3P+NH8TWbftKalzgvCQugwkQIECAAAECBAgQaGABgfMGPlxbI0CAAAECBAgQIECAAAECBAgQIECAAIGzC5QaOO9bOC9+/pY3IyVAgAABAgQIEKhDgb/+2uOx79DRkjoXOC+Jy2ACBAgQIECAAAECBBpYQOC8gQ/X1ggQIECAAAECBAgQIECAAAECBAgQIEDg7AKlBs5bW3LxK//j26Kzow0rAQIECBAgQIBAHQkMDY/GX/zdt2N0LF9S1wLnJXEZTIAAAQIECBAgQIBAAwsInDfw4doaAQIECBAgQIAAAQIECBAgQIAAAQIECJxdoNTAeVbpuqsvijdfvhIrAQIECBAgQIBAHQl895ldsfmxbSV3LHBeMpkJBAgQIECAAAECBAg0qIDAeYMerG0RIECAAAECBAgQIECAAAECBAgQIECAwGsLTCdwvqR3Xvyr97wZLQECBAgQIECAQB0J/NVXvxv7+4+V3LHAeclkJhAgQIAAAQIECBAg0KACAucNerC2RYAAAQIECBAgQIAAAQIECBAgQIAAAQKvLTCdwHlW8ZYfvzxet6oPLwECBAgQIECAQB0I/HDHgbjvn56ZVqcC59NiM4kAAQIECBAgQIAAgQYUEDhvwEO1JQIECBAgQIAAAQIECBAgQIAAAQIECBA4t8B0A+erVy6K995wxbkXMIIAAQIECBAgQGDWBb7y8NOxfdehafUhcD4tNpMIECBAgAABAgQIEGhAAYHzBjxUWyJAgAABAgQIECBAgAABAgQIECBAgACBcwtMN3CeVf7Zm6+KFX3d517ECAIECBAgQIAAgVkT2H1gMP7m/iemvb7A+bTpTCRAgAABAgQIECBAoMEEBM4b7EBthwABAgQIECBAgAABAgQIECBAgAABAgSmJjCTwPllFy6Jn/yxy6a2kFEECBAgQIAAAQKzIvAPjz4bz2zfP+21Bc6nTWciAQIECBAgQIAAAQINJiBw3mAHajsECBAgQIAAAQIECBAgQIAAAQIECBAgMDWBmQTOsxXecuX58WNXXTi1xYwiQIAAAQIECBCoqsB3n9kVmx/bNqM1Bc5nxGcyAQIECBAgQIAAAQINJCBw3kCHaSsECBAgQIAAAQIECBAgQIAAAQIECBAgMHWBmQbOs5Vuetvr4vWXLJv6okYSIECAAAECBAhUXOClfQPxXx94csbrCJzPmFABAgQIECBAgAABAgQaREDgvEEO0jYIECBAgAABAgQIECBAgAABAgQIECBAoDSBcgTOc0kSH/yZt0XX3DmlLW40AQIECBAgQIBARQRGTo7Fn/zXb0S+kM64vsD5jAkVIECAAAECBAgQIECgQQQEzhvkIG2DAAECBAgQIECAAAECBAgQIECAAAECBEoTKEfgPFuxZ15H/PJPv7W0xY0mQIAAAQIECBCoiMAXv/Z47D10tCy1Bc7LwqgIAQIECBAgQIAAAQINICBw3gCHaAsECBAgQIAAAQIECBAgQIAAAQIECBAgULpAuQLn2cqXXdgXP/ljl5fehBkECBAgQIAAAQJlE9j0refie8/tKVs9gfOyUSpEgAABAgQIECBAgECdCwic1/kBap8AAQIECBAgQIAAAQIECBAgQIAAAQIEpidQzsB51sHVa86Ln3jz6uk1YxYBAgQIECBAgMCMBDZ9+7n43g/LFzbPmhE4n9GRmEyAAAECBAgQIECAQAMJCJw30GHaCgECBAgQIECAAAECBAgQIECAAAECBAhMXaDcgfNs5TUXLY2b33Hp1JswkgABAgQIECBAYMYCX/76k7Fr/8CM6/xoAYHzspMqSIAAAQIECBAgQIBAnQoInNfpwWmbAAECBAgQIECAAAECBAgQIECAAAECBGYmUInAedbRhSt641/ccEXkEj+Cn9kJmU2AAAECBAgQeG2BQiGNv/7a43Hg8LGKUAmcV4RVUQIECBAgQIAAAQIE6lDAT7vr8NC0TIAAAQIECBAgQIAAAQIECBAgQIAAAQIzF6hU4DzrbOmi+XHLT1we3V0dM29UBQIECBAgQIAAgVcJ7O8/Fvf949YYODZcMR2B84rRKkyAAAECBAgQIECAQJ0JCJzX2YFplwABAgQIECBAgAABAgQIECBAgAABAgTKI1DJwHnWYRY2f/e1l8aKJT3laVgVAgQIECBAgACBosALu/vj/kd/ECdGRisqInBeUV7FCRAgQIAAAQIECBCoIwGB8zo6LK0SIECAAAECBAgQIECAAAECBAgQIECAQPkEKh04zzpta22JG996caxZvbR8jatEgAABAgQIEGhiga3b98WD33wu8oVCxRUEzitObAECBAgQIECAAAECBOpEQOC8Tg5KmwQIECBAgAABAgQIECBAgAABAgQIECBQXoFqBM5Pdfz6S5bHtVetirntbeXdhGoECBAgQIAAgSYRyG4zf/SJHfH95/ZUbccC51WjthABAgQIECBAgAABAjUuIHBe4wekPQIECBAgQIAAAQIECBAgQIAAAQIECBCojEA1A+fZDhYv6CqGzlevXFSZDalKgAABAgQIEGhQge27DhXD5gePHK/qDgXOq8ptMQIECBAgQIAAAQIEalhA4LyGD0drBAgQIECAAAECBAgQIECAAAECBAgQIFA5gWoHzk/t5C1XnF8MnieJH9FX7nRVJkCAAAECBBpBIE3TYtD8O0+zi105AAAgAElEQVTvnJXtCJzPCrtFCRAgQIAAAQIECBCoQQE/za7BQ9ESAQIECBAgQIAAAQIECBAgQIAAAQIECFReoNTA+ftvviq+dP8TZWls5ZKeuPaqC2NFX3dZ6ilCgAABAgQIEGg0gd0HBuPRJ16IXfsHyrK1n33XG+Nvvv5kSbUEzkviMpgAAQIECBAgQIAAgQYWEDhv4MO1NQIECBAgQIAAAQIECBAgQIAAAQIECBA4u0CpgfOP/MJ1cWxoJP7sb79VFtZcLimGzq9Zc15Z6ilCgAABAgQIEGgUgS1bXyqGzQuFtCxb+qWfuiZ6ezrjM3+5uaR6AuclcRlMgAABAgQIECBAgEADCwicN/Dh2hoBAgQIECBAgAABAgQIECBAgAABAgQInF1gOoHzrNrI6Fh88WuPx+HBE2Xhvei8RcXQ+XK3nZfFUxECBAgQIECgfgX2HBiMLGy+7aVDZdlE19w58fO3vDk6O+YU6wmcl4VVEQIECBAgQIAAAQIEmlBA4LwJD92WCRAgQIAAAQIECBAgQIAAAQIECBAgQCBiuoHzzC5N0/j7zVvLFobKal5zxXnF4HlHe5vjIUCAAAECBAg0lcDwyGgxaL7l6ZfKtu8lvfPiA+9+U2T/qsypl8B52XgVIkCAAAECBAgQIECgyQQEzpvswG2XAAECBAgQIECAAAECBAgQIECAAAECBMYFZhI4P2X44Leei+8/t6dspAu758Y1a86PKy5eWraaChEgQIAAAQIEalng6ef3xZatO8v2r8dke129sjfee8OVr9q2wHktPwl6I0CAAAECBAgQIECglgUEzmv5dPRGgAABAgQIECBAgAABAgQIECBAgAABAhUTKEfgPGvuH7+7PR7bWr7bOLOaF523qHjb+fK+7ortX2ECBAgQIECAwGwK7DkwWLzVfNtLh8raxusvWRY3ve11k9YUOC8rtWIECBAgQIAAAQIECDSRgMB5Ex22rRIgQIAAAQIECBAgQIAAAQIECBAgQIDAywLlCpxnFb/5vRfjm9/bUXbea644rxg872hvK3ttBQkQIECAAAECsyEwPDJaDJpvebq8f2Ev28vb37Aq3v6GC866LYHz2ThxaxIgQIAAAQIECBAg0AgCAueNcIr2QIAAAQIECBAgQIAAAQIECBAgQIAAAQIlC5QzcJ4tvmPP4Xj0iRdif/+xknt5rQkLu+fGNWvOjysuXlrWuooRIECAAAECBKot8PTz+2LL1p1xePBEWZde0jsvrr3qwli1fOFr1hU4Lyu7YgQIECBAgAABAgQINJGAwHkTHbatEiBAgAABAgQIECBAgAABAgQIECBAgMDLAuUOnGeVR06OxT8/8UJ874d7yk69emVvrFm9NC65YHHZaytIgAABAgQIEKikwHMvHoyt2/fF9l39ZV/mDa9bHj921YXRPqf1nLUFzs9JZAABAgQIECBAgAABAgQmFRA492AQIECAAAECBAgQIECAAAECBAgQIECAQFMKVCJwfgoyC1Q9+sSOODY0Unbb5X3dxeD5mouWREsuV/b6ChIgQIAAAQIEyiGQLxRi67b9xaD5ngOD5Sj5ihrzOtvj2qtWFf+7aKovgfOpShlHgAABAgQIECBAgACBVwoInHsiCBAgQIAAAQIECBAgQIAAAQIECBAgQKApBSoZOM9ADw+eiEefeCGe23mwIr693Z2x5qLx4Hlnx5yKrKEoAQIECBAgQKBUgaHhk+NB8237on9wqNTpUxp/yfmL49qrLoyF3XOnNP7UIIHzkrgMJkCAAAECBAgQIECAwGkBgXMPAwECBAgQIECAAAECBAgQIECAAAECBAg0pUClA+enUB/b+lL88xMvRKGQVsQ5C5tnofMsfJ6F0L0IECBAgAABArMhkIXLs5B5FjbPQueVeOVySfzYVRfG1WvOm1Z5gfNpsZlEgAABAgQIECBAgACBEDj3EBAgQIAAAQIECBAgQIAAAQIECBAgQIBAUwpUK3Ce4e7ePxDfempnvLjncMWsW3K58eD56qWxvK+7YusoTIAAAQIECBA4U2DPgcHYun08aJ4vFCqGc8HyhfG2K8+PFUt6pr2GwPm06UwkQIAAAQIECBAgQKDJBQTOm/wBsH0CBAgQIECAAAECBAgQIECAAAECBAg0q0A1A+enjL//3N7Ibjw/cvRERdkvuWBxMXi+emVvRddRnAABAgQIEGhege27+otB8+dePFhRhAXz5xZvNH/9JctmvI7A+YwJFSBAgAABAgQIECBAoEkFBM6b9OBtmwABAgQIECBAgAABAgQIECBAgAABAs0uMBuB88x8eGQ0HntmVzF4XiikFT2GZYu749JVfcV3Z0dbRddSnAABAgQIEGh8gaHh0fjBjgPF996DgxXdcC6XFIPmV1++Mjray/PfMQLnFT0yxQkQIECAAAECBAgQaGABgfMGPlxbI0CAAAECBAgQIECAAAECBAgQIECAAIGzC8xW4PxUR/v7jxVD51lgq9Kvue1tp4Pny/u6K72c+gQIECBAgECDCew5MHg6aH5iZLTiu8v+slwWNl/SO6+sawmcl5VTMQIECBAgQIAAAQIEmkhA4LyJDttWCRAgQIAAAQIECBAgQIAAAQIECBAgQOBlgdkOnJ/q5LkXD8Zjz7wUew8ercrxrFqx8HT4vCWXq8qaFiFAgAABAgTqTyBfKJwOme/YfbgqG1i2eH5cffl5cckFiyuynsB5RVgVJUCAAAECBAgQIECgCQQEzpvgkG2RAAECBAgQIECAAAECBAgQIECAAAECBF4tUCuB81OdZbedP/bMrhg6cbIqx7Vg/tzTwfPens6qrGkRAgQIECBAoPYF+geGTgfNjxw9UZWGO+fOiasvX1m81bySL4HzSuqqTYAAAQIECBAgQIBAIwsInDfy6dobAQIECBAgQIAAAQIECBAgQIAAAQIECJxVoNYC51mjg8eGi6Hz7/1wd6Rp9Q7v0lV9xfD5Rectqt6iViJAgAABAgRqSmDbS4dOB82r1ViSRLzhdSuKYfPueR0VX1bgvOLEFiBAgAABAgQIECBAoEEFBM4b9GBtiwABAgQIECBAgAABAgQIECBAgAABAgReW6AWA+enOj54+Hg89fzeeGrb3hgbK1TtKJcumh8XruiNVSsWxrJF86u2roUIECBAgACB2RHYe+ho7Nh9OF7Y3R/7Dh2tWhOtrbm48qJlceXFy2Lxwq6qrStwXjVqCxEgQIAAAQIECBAg0GACAucNdqC2Q4AAAQIECBAgQIAAAQIECBAgQIAAAQJTE6jlwPmpHRwePBFPTwTPh0fGpraxMo3KAuerhM/LpKkMAQIECBCoHYFTIfMdu/sj+3U1Xx3trcWg+RUXL4uF3XOruXRxLYHzqpNbkAABAgQIECBAgACBBhEQOG+Qg7QNAgQIECBAgAABAgQIECBAgAABAgQIEChNoB4C56d2dPT4SPHG8yx8fuzEydI2WobRwudlQFSCAAECBAjMosBshsyzbc+bO6cYMs9uNJ/f1T5rEgLns0ZvYQIECBAgQIAAAQIE6lxA4LzOD1D7BAgQIECAAAECBAgQIECAAAECBAgQIDA9gXoKnJ/a4dDw6PiN58/vjYFjw9Pb+AxnCZ/PENB0AgQIECBQJYHZDpln2+yZ11EMmWdh886Otirt/OzLCJzP+hFogAABAgQIECBAgACBOhUQOK/Tg9M2AQIECBAgQIAAAQIECBAgQIAAAQIECMxMoB4D56d2fHI0f/rG80MDQzODmMFs4fMZ4JlKgAABAgQqIFALIfNsW4t6Ok/faD6nraUCO51eSYHz6bmZRYAAAQIECBAgQIAAAYFzzwABAgQIECBAgAABAgQIECBAgAABAgQINKVAPQfOTx1YvpAWbzx/etu+2Hfo6KyeYxY+P3/ZguL7vKULZrUXixMgQIAAgWYSeGnfkdi5d/ydBc5n87V00fy44qKlxbB5S6724ggC57P5dFibAAECBAgQIECAAIF6Fqi9/4dXz5p6J0CAAAECBAgQIECAAAECBAgQIECAAIG6EWiEwPmZ2Dt2H47ndh6M5148GCOjY7N6Dj3zOibC5wvj/KULoqO9dVb7sTgBAgQIEGgkgeGRsdhZDJkfLobMB44Nz+r22tta45ILFscl5y+OVSsWzmov51pc4PxcQr5PgAABAgQIECBAgACByQUEzj0ZBAgQIECAAAECBAgQIECAAAECBAgQINCUAo0WOD91iMdPnIwfvjgePN99YGDWzzYLoZ03cfN5Fj5f2D131nvSAAECBAgQqDeBw4MnJkLmR+KlvUdm/S+XZX4r+nqKQfPXXbA4uubOqQtSgfO6OCZNEiBAgAABAgQIECBQgwIC5zV4KFoiQIAAAQIECBAgQIAAAQIECBAgQIAAgcoLNGrg/Ey5l/YNTNx6fiCGhkcrjzqFFVYu6Rm//Xzpglje1z2FGYYQIECAAIHmFNhzYPB0yHzX/tn/S2TZKXR2tMUlF/QVbzM/b2lP3R2MwHndHZmGCRAgQIAAAQIECBCoEQGB8xo5CG0QIECAAAECBAgQIECAAAECBAgQIECAQHUFmiFwfkp0eGR0Inh+MF7ce6S60K+xWm9PZzF4XgygL1sQba0tNdObRggQIECAQLUFRsfysXPvkfH3viPRPzBU7RbOut4FyxYUbzPPguYd7W0101epjQiclypmPAECBAgQIECAAAECBMYFBM49CQQIECBAgAABAgQIECBAgAABAgQIECDQlALNFDg/84D3HByM5148WAygHz0+UjNnP7ejLbLbz5ctmh9LF80v3n6eS/wxRs0ckEYIECBAoOwChTSNvQePjr8PDUZ2i/mJGvkXSbLNzu9qLwbMs6D58sWN8a+SCJyX/TFWkAABAgQIECBAgACBJhHwk9omOWjbJECAAAECBAgQIECAAAECBAgQIECAAIFXCjRr4PyUQnaL6vM7D8ULu/tj+67+yL6updfc9rZi8LwYQF88vxhGb23J1VKLeiFAgAABAiUJjOULp8Pl40HzwRiqoYB5tpnsXxtZvbI3LlzRGxefv6jh/vURgfOSHlmDCRAgQIAAAQIECBAgcFpA4NzDQIAAAQIECBAgQIAAAQIECBAgQIAAAQJNKdDsgfMzD/3YiZPxwq5DxeB59q7FVxY2X7b45dvPswB6e1trLbaqJwIECBAgUBQ4OZov3lyehcv3HBiM3QcGa+4veJ06qixkXgyar1wU8+bOadgTFDhv2KO1MQIECBAgQIAAAQIEKiwgcF5hYOUJECBAgAABAgQIECBAgAABAgQIECBAoDYFBM4nP5cjR08UQ+cv7OqPnfuO1ObhTXRVvAF94vbzLICe3YruRYAAAQIEZktgeGQ09h4aD5fvygLm+wdmq5UprXv+0gVx4UTQfMH8uVOaU++DBM7r/QT1T4AAAQIECBAgQIDAbAkInM+WvHUJECBAgAABAgQIECBAgAABAgQIECBAYFYFBM7PzX/w8PHYvju79fxQ8XbWWn8tWtAVK/q6Y8WSnsgC6I18Q2utn4X+CBAg0AwCQ8Mni7eW796f3V4+EPv7j9X8trO/qLV65aJYvaI3Fi/sqvl+y92gwHm5RdUjQIAAAQIECBAgQKBZBATOm+Wk7ZMAAQIECBAgQIAAAQIECBAgQIAAAQIEXiEgcF7aA7Hn4ODpm88PHjle2uRZGt0zv6MYPM/eyxd3R7Pc3jpL3JYlQIBAwwtk/wpI9r+HpwLmhwdP1MWeFy/oOn2Tefa/h838Ejhv5tO3dwIECBAgQIAAAQIEZiIgcD4TPXMJECBAgAABAgQIECBAgAABAgQIECBAoG4FBM6nf3Q79x4phs937OmPegnbZbud09YSS3vnx5JF805/dnd1TB/CTAIECBBoWIHB48Ox/9Cx2Nd/9PTnydF83ex3YffcWLW8N1av7I3zly2om74r3ajAeaWF1SdAgAABAgQIECBAoFEFBM4b9WTtiwABAgQIECBAgAABAgQIECBAgAABAgReU0DgvDwPSHbT60v7BmLXviPFz0Kalqdwlap0tLfF0t55sWTR/PHP3nkxr7O9SqtbhgABAgRqQeDY0Ejs78/C5cdi/6Gjxc/hkdFaaG3KPeSSJM5b2hMrly4ofjb7TeZngxM4n/IjZSABAgQIECBAgAABAgReISBw7oEgQIAAAQIECBAgQIAAAQIECBAgQIAAgaYUEDgv/7Fngb0sdP5SFj7fPxCDx4bLv0gVKnbNnVMMnp+6DX1J7/zo7GirwsqWIECAAIFKCwwNj8b+M24tz4Lmx0+crPSyFanfPa8jzlvSE+dNhMz9halzMwucn9vICAIE/n/27gXMqrLeH/gPBpA7itfSU14y07wkJ83MNNPMssxLRmkp5gUvQApiQqhIJibiDdQwSMRLKqUeT/YvTUstLetoaekxjpmlmZc05D5c5v+sDYOgzN5r9qzZs9bsz36eeWZg3vW+v/fzWwsfme9+IUCAAAECBAgQILAuAYFz9wUBAgQIECBAgAABAgQIECBAgAABAgQI1KWAwHn7t/2Fl1eFz5MT0F+e2/4LtuMK/fqsF0nwfM3T0Nfr0a0dVzQ1AQIECLRVYEnjsrVOLU+C5vMWLGnrtB16/ealgPnKkHnytVfrBATOW+dlNAECBAgQIECAAAECBJoFBM7dCwQIECBAgAABAgQIECBAgAABAgQIECBQlwIC57Vt+9z5i1eefL7qBPSinia7ptqAvj1j0w37rTwNfcN+sUH/3k5Cr+1tZTUCBAisFkhOLn/9jYXx0r/mRXJqefI5+W9P0V/Jv7rRfIJ58jn5b49X9QIC59XbuZIAAQIECBAgQIAAgfoWEDiv7/7bPQECBAgQIECAAAECBAgQIECAAAECBOpWQOC841q/YkXTm+Hzl+fGP199o+OKyXjlnut1j4EDesfA/r1Xfl71dd/ePTJeyXQECBCoT4H5CxvjtTcWxmtzV32s+nrxkqWdBmSzjfrHFmucZN61qx/rZ9VcgfOsJM1DgAABAgQIECBAgEC9Cfg/03rruP0SIECAAAECBAgQIECAAAECBAgQIECAQElA4Dw/N8K8hUvin6+8ES++Oi9efPWN0qm0ne3Vo3u3GDig19vC6P37OKm2s/XafggQyEbgjQWL3xYqf23uomhcuiybBXI0yzs37h9JyHyzjfrFZhv2i76918tRdZ2rFIHzztVPuyFAgAABAgQIECBAoHYCAue1s7YSAQIECBAgQIAAAQIECBAgQIAAAQIECORIQOA8R814SynzFy6JfyQB9FII/Y14+bX5+S22jZV1a+j65knoa5yMvn6/Xm2c2eUECBAohsC/5y1aGSxf89TyuQtj2fIVxdhAFVW+Y+P+UQqZb7gyZN6nl38FowrGqi4ROK+KzUUECBAgQIAAAQIECBAIgXM3AQECBAgQIECAAAECBAgQIECAAAECBAjUpYDAeXHavmBRY7zw8tz4xytz48VX5sUrr3feAHpzV7p27RID+/deZxi9OJ1TKQECBN4UWFeoPAmZr1jR1OmZklD5Fpusv/IE8436R++e3Tv9nvO6QYHzvHZGXQQIECBAgAABAgQI5F1A4DzvHVIfAQIECBAgQIAAAQIECBAgQIAAAQIECLSLgMB5u7DWZNKFi5eWAugvvPzv+MfLb8Sr/15Qk3Xzskj/Pj2jf9/1Ivncb42vV/56vbyUqQ4CBOpMYN6CJfHGgsUrP+YviXlrfJ38Xj29Nt2wX2y+yYDSRxIy77WegHle+i9wnpdOqIMAAQIECBAgQIAAgaIJCJwXrWPqJUCAAAECBAgQIECAAAECBAgQIECAAIFMBATOM2HMxSSLlqwKoL+UhNDn1l0Afc0mdOnSJfr3WS/69+25KpD+5tfJ7/ftLZCei5tWEQQKKDB/YRIoXxUqn784VgfM5ych8yXR1NT5TypvqW0bD+wbW2wyILbYdP14x8b9o2ePbgXscH2ULHBeH322SwIECBAgQIAAAQIEshcQOM/e1IwECBAgQIAAAQIECBAgQIAAAQIECBAgUAABgfMCNKnKEpc0LovnX54bL74yN15+bX68/K/50bhseZWzda7LunZNAulJGH1lEL10Qvoap6T36dWjc23YbggQSC2wYFHj6tPJkxPJSyeUrwqTJ79esaJ+A+VrIvbo1hCbbNg3NhnYN9658YDYfNMBsV53AfPUN1oHDxQ47+AGWJ4AAQIECBAgQIAAgcIKCJwXtnUKJ0CAAAECBAgQIECAAAECBAgQIECAAIG2CAict0WveNf+e96ieOm1+fHKa/OE0Mu0r6Fr1+jfd71VofQkkL5e9O7VI3r37B59evZY9XWP6OInTMV7CFRctwLJweMLFzfGwkWNsSD5vHhp6evVJ5SXguVLYvmKFXVr1NLG1wyXbzywX2w6sG+s368XpwILCJwXuHlKJ0CAAAECBAgQIECgQwX8dWCH8lucAAECBAgQIECAAAECBAgQIECAAAECBDpKQOC8o+Tzs+6aIfSX/pWE0Z2EnrY7vdYKoK8dRu/Tq3v0XhVO79nDqb9pTY0j0FqBxY3LSsHxJEy+YNHSdYbKk4D5osVLWzt1XY5PwuUbD+wbm27YN4TLO+8tIHDeeXtrZwQIECBAgAABAgQItK+AwHn7+pqdAAECBAgQIECAAAECBAgQIECAAAECBHIqIHCe08Z0cFlC6Nk2oKFrl9Wnoq88If3NMHqfnt3X+l63bl2zXdxsBAoosGzZilWnkDefSL7yNPKVJ5QvXet7y1c0FXCH+ShZuDwffeiIKgTOO0LdmgQIECBAgAABAgQIdAYBgfPO0EV7IECAAAECBAgQIECAAAECBAgQIECAAIFWCwict5qsbi8QQq9N63t0byidjN6nV4/ovSqMvjKkvvLXb37dI7r4CVdtmmKVTASamqLF08dXhsmXxoJVofLGpcszWdMkbwoIl7sb1hQQOHc/ECBAgAABAgQIECBAoDoBfx1XnZurCBAgQIAAAQIECBAgQIAAAQIECBAgQKDgAgLnBW9gB5ffHEJ/9bX58dobC0sfc+ct7uCq6mf5XqsC6MnnJKjeo3u3SEKlq78u/d6q31/H1w1dnaZeP3dL23e6fMWKSILgKz+Wlf962ZtjFiVB8sWNkXz2qo3AgH49Y2D/3qWPjQb2jU0H9o31+/WqzeJWKYSAwHkh2qRIAgQIECBAgAABAgRyKCBwnsOmKIkAAQIECBAgQIAAAQIECBAgQIAAAQIE2l9A4Lz9jetthRUrmlaGz+cujNdLnxeVfv363IWxIjni2Cs3AkngfGUgveVQeinEnny/FGRf9fVbxnfv1pCbPSnk7QJLS+HvFoLiq79XIUC+dHkkgXOv/Ah07dIlNhiwMlQ+cECv2KD0eeWvu3b14+/8dCqflQic57MvqiJAgAABAgQIECBAIP8C/o87/z1SIQECBAgQIECAAAECBAgQIECAAAECBAi0g4DAeTugmrJFgeRE9LeG0JMwehKG9SquQJcuXdYOrrdwynoSgk1Csmt9XuP3knne/r2uLY5fPdfb5uhaWqdLjX8CmLyfInlTxYoVK6Kp9Llp1a/f8nXz99b8ftOKlePX+L00c6zzpPE1ThdPnq1kHq/iCiRv+EhC5G8NlzuxvLg9zUPlAud56IIaCBAgQIAAAQIECBAookCN/7qpiERqJkCAAAECBAgQIECAAAECBAgQIECAAIHOKCBw3hm7Wrw9zV/YuDKI/paT0RcubizeZlScG4G3BdibA+3rDL6vDKk3nwz9ZvB7VRA8RYBcsDs3rS9kIb179njbSeXJqeV9e/co5H4UnW8BgfN890d1BAgQIECAAAECBAjkV0DgPL+9URkBAgQIECBAgAABAgQIECBAgAABAgQItKOAwHk74pq6zQKLG5fF63NXBtGbT0ZPTkl/Y/7i0snRXgQIECiSQPKmhv59e0ZyOvnAAb0iCZQ3n17es0e3Im1FrQUXEDgveAOVT4AAAQIECBAgQIBAhwkInHcYvYUJECBAgAABAgQIECBAgAABAgQIECBAoCMFBM47Ut/abRGYt2BJzJ2/ON6Yv6j0ufkjCaMvWrK0LVO7lgABAlUL9FqveylUPmCNj/59e5V+3a/PelXP60ICWQoInGepaS4CBAgQIECAAAECBOpJQOC8nrptrwQIECBAgAABAgQIECBAgAABAgQIECCwWkDg3M3QGQUaly6PuauC6EkAfe1A+qJwOHpn7Lo9EaiNQJcuEc0B8uZQ+ZsB817Ro3tDbQqxCoE2CAictwHPpQQIECBAgAABAgQI1LWAwHldt9/mCRAgQIAAAQIECBAgQIAAAQIECBAgUL8CAuf12/t63vkbC1aG0N+Yt2YYfVEk4fTFjcvqmcbeCRCIiJ49uq06pXzlyeTJR/9+qz736cmIQOEFBM4L30IbIECAAAECBAgQIECggwQEzjsI3rIECBAgQIAAAQIECBAgQIAAAQIECBAg0LECAucd62/1/AksaVy2+kT0JIA+f9GSWLhoaSxc3LjyY9HSWLJUKD1/nVMRgXQC63XvFr17dY/ePXus/OjVPfr2Wm9VwHxlqHy9Ht3STWYUgYIKCJwXtHHKJkCAAAECBAgQIECgwwUEzju8BQogQIAAAQIECBAgQIAAAQIECBAgQIAAgY4QEDjvCHVrFl1g2fIVq8PnawbRF6wRSl/5+0tj6bLlRd+u+gnkXqB7t4bo3XNViHxVmLzPqjD5msHy5OtuDV1zvx8FEmhvAYHz9hY2PwECBAgQIECAAAECnVVA4Lyzdta+CBAgQIAAAQIECBAgQIAAAQIECBAgQKCsgMC5G4RA+wo0Ll2+6nT0pbFw0cpT0hcsfvPrJJTe/PvLVzS1bzFmJ1AggYauXVadQJ6cRN4cJu8Rfdb4uvn3e3RvKNDOlEqg4wUEzju+ByogQIAAAQIECK4h40MAACAASURBVBAgQKCYAgLnxeybqgkQIECAAAECBAgQIECAAAECBAgQIECgjQIC520EdDmBDAUWNy5bHT5vDqKXwunJaemlsPqbX4umZwhvqpoJJD+U7d0rCZCvCpGv+roUIi99/WawvGePbjWry0IE6k1A4LzeOm6/BAgQIECAAAECBAhkJSBwnpWkeQgQIECAAAECBAgQIECAAAECBAgQIECgUAIC54Vql2IJrBZoDp8vWrw0klPUG5ctW/m59LHy66XNv17H95YtX0GTQKsFujV0jeQ08R7du6363BA9uq38unvp99f9vV7NQfKe3Vu9pgsIEMheQOA8e1MzEiBAgAABAgQIECBQHwIC5/XRZ7skQIAAAQIECBAgQIAAAQIECBAgQIAAgbcICJy7JQjUp8CKFU3RuOzNcPrbguotfG9luH3t65qanLee57uoS5cub4bDk6B4t+Zg+FvC4au+t87g+Krvde3qx6p57rXaCKQVEDhPK2UcAQIECBAgQIAAAQIE1hbwNyPuCAIECBAgQIAAAQIECBAgQIAAAQIECBCoSwGB87psu00TyFRgaSmAvjyaPzefsL5miD05UX1FU1MkQffVn1c0RRJWX/l7K972vbeNb2qKpmTsmnOUrl9j7jW+l+kmU06WBLK7dukSpc+rv+765u+t+l6XNcc1j3/bdclcXUvzJKHxtedcuc46Txxfdfp491XB8uSzFwECBNYUEDh3PxAgQIAAAQIECBAgQKA6AYHz6txcRYAAAQIECBAgQIAAAQIECBAgQIAAAQIFFxA4L3gDlU+AQIsCzYH11aH2twXVm8Pva4fdkwnXDo6/PTC+Zqh8dRi8ix85uh0JECiGgMB5MfqkSgIECBAgQIAAAQIE8ifgb3/y1xMVESBAgAABAgQIECBAgAABAgQIECBAgEANBATOa4BsCQIECBAgQIBAjgQEznPUDKUQIECAAAECBAgQIFAoAYHzQrVLsQQIECBAgAABAgQIECBAgAABAgQIECCQlYDAeVaS5iFAgAABAgQIFENA4LwYfVIlAQIECBAgQIAAAQL5ExA4z19PVESAAAECBAgQIECAAAECBAgQIECAAAECNRAQOK8BsiUIECBAgAABAjkSEDjPUTOUQoAAAQIECBAgQIBAoQQEzgvVLsUSIECAAAECBAgQIECAAAECBAgQIECAQFYCAudZSZqHAAECBAgQIFAMAYHzYvRJlQQIECBAgAABAgQI5E9A4Dx/PVERAQIECBAgQIAAAQIECBAgQIAAAQIECNRAQOC8BsiWIECAAAECBAjkSEDgPEfNUAoBAgQIECBAgAABAoUSEDgvVLsUS4AAAQIECBAgQIAAAQIECBAgQIAAAQJZCQicZyVpHgIECBAgQIBAMQQEzovRJ1USIECAAAECBAgQIJA/AYHz/PVERQQIECBAgAABAgQIECBAgAABAgQIECBQAwGB8xogW4IAAQIECBAgkCMBgfMcNUMpBAgQIECAAAECBAgUSkDgvFDtUiwBAgQIECBAgAABAgQIECBAgAABAgQIZCUgcJ6VpHkIECBAgAABAsUQEDgvRp9USYAAAQIECBAgQIBA/gQEzvPXExURIECAAAECBAgQIECAAAECBAgQIECAQA0EBM5rgGwJAgQIECBAgECOBATOc9QMpRAgQIAAAQIECBAgUCgBgfNCtUuxBAgQIECAAAECBAgQIECAAAECBAgQIJCVgMB5VpLmIUCAAAECBAgUQ0DgvBh9UiUBAgQIECBAgAABAvkTEDjPX09URIAAAQIECBAgQIAAAQIECBAgQIAAAQI1EBA4rwGyJQgQIECAAAECORIQOM9RM5RCgAABAgQIECBAgEChBATOC9UuxRIgQIAAAQIECBAgQIAAAQIECBAgQIBAVgIC51lJmocAAQIECBAgUAwBgfNi9EmVBAgQIECAAAECBAjkT0DgPH89UREBAgQIECBAgAABAgQIECBAgAABAgQI1EBA4LwGyJYgQIAAAQIECORIQOA8R81QCgECBAgQIECAAAEChRIQOC9UuxRLgAABAgQIECBAgAABAgQIECBAgAABAlkJCJxnJWkeAgQIECBAgEAxBATOi9EnVRIgQIAAAQIECBAgkD8BgfP89URFBAgQIECAAAECBAgQIECAAAECBAgQIFADAYHzGiBbggABAgQIECCQIwGB8xw1QykECBAgQIAAAQIECBRKQOC8UO1SLAECBAgQIECAAAECBAgQIECAAAECBAhkJSBwnpWkeQgQIECAAAECxRAQOC9Gn1RJgAABAgQIECBAgED+BATO89cTFREgQIAAAQIECBAgQIAAAQIECBAgQIBADQQEzmuAbAkCBAgQIECAQI4EBM5z1AylECBAgAABAgQIECBQKAGB80K1S7EECBAgQIAAAQIECBAgQIAAAQIECBAgkJWAwHlWkuYhQIAAAQIECBRDQOC8GH1SJQECBAgQIECAAAEC+RMQOM9fT1REgAABAgQIECBAgAABAgQIECBAgAABAjUQEDivAbIlCBAgQIAAAQI5EhA4z1EzlEKAAAECBAgQIECAQKEEBM4L1S7FEiBAgAABAgQIECBAgAABAgQIECBAgEBWAgLnWUmahwABAgQIECBQDAGB82L0SZUECBAgQIAAAQIECORPQOA8fz1REQECBAgQIECAAAECBAgQIECAAAECBAjUQEDgvAbIliBAgAABAgQI5EhA4DxHzVAKAQIECBAgQIAAAQKFEhA4L1S7FEuAAAECBAgQIECAAAECBAgQIECAAAECWQkInGclaR4CBAgQIECAQDEEBM6L0SdVEiBAgAABAgQIECCQPwGB8/z1REUECBAgQIAAAQIECBAgQIAAAQIECBAgUAMBgfMaIFuCAAECBAgQIJAjAYHzHDVDKQQIECBAgAABAgQIFEpA4LxQ7VIsAQIECBAgQIAAAQIECBAgQIAAAQIECGQlIHCelaR5CBAgQIAAAQLFEBA4L0afVEmAAAECBAgQIECAQP4EBM7z1xMVESBAgAABAgQIECBAgAABAgQIECBAgEANBATOa4BsCQIECBAgQIBAjgQEznPUDKUQIECAAAECBAgQIFAoAYHzQrVLsQQIECBAgAABAgQIECBAgAABAgQIECCQlYDAeVaS5iFAgAABAgQIFENA4LwYfVIlAQIECBAgQIAAAQL5ExA4z19PVESAAAECBAgQIECAAAECBAgQIECAAAECNRAQOK8BsiUIECBAgAABAjkSEDjPUTOUQoAAAQIECBAgQIBAoQQEzgvVLsUSIECAAAECBAgQIECAAAECBAgQIECAQFYCAudZSZqHAAECBAgQIFAMAYHzYvRJlQQIECBAgAABAgQI5E9A4Dx/PVERAQIECBAgQIAAAQIECBAgQIAAAQIECNRAQOC8BsiWIECAAAECBAjkSEDgPEfNUAoBAgQIECBAgAABAoUSEDgvVLsUS4AAAQIECBAgQIAAAQIECBAgQIAAAQJZCQicZyVpHgIECBAgQIBAMQQEzovRJ1USIECAAAECBAgQIJA/AYHz/PVERQQIECBAgAABAgQIECBAgAABAgQIECBQAwGB8xogW4IAAQIECBAgkCMBgfMcNUMpBAgQIECAAAECBAgUSkDgvFDtUiwBAgQIECBAgAABAgQIECBAgAABAgQIZCUgcJ6VpHkIECBAgAABAsUQEDgvRp9USYAAAQIECBAgQIBA/gQEzvPXExURIECAAAECBAgQIECAAAECBAgQIECAQA0EBM5rgGwJAgQIECBAgECOBATOc9QMpRAgQIAAAQIECBAgUCgBgfNCtUuxBAgQIECAAAECBAgQIECAAAECBAgQIJCVgMB5VpLmIUCAAAECBAgUQ0DgvBh9UiUBAgQIECBAgAABAvkTEDjPX09URIAAAQIECBAgQIAAAQIECBAgQIAAAQI1EBA4rwGyJQgQIECAAAECORIQOM9RM5RCgAABAgQIECBAgEChBATOC9UuxRIgQIAAAQIECBAgQIAAAQIECBAgQIBAVgIC51lJmocAAQIECBAgUAwBgfNi9EmVBAgQIECAAAECBAjkT0DgPH89UREBAgQIECBAgAABAgQIECBAgAABAgQI1EBA4LwGyJYgQIAAAQIECORIQOA8R81QCgECBAgQIECAAAEChRIQOC9UuxRLgAABAgQIECBAgAABAgQIECBAgAABAlkJCJxnJWkeAgQIECBAgEAxBATOi9EnVRIgQIAAAQIECBAgkD8BgfP89URFBAgQIECAAAECBAgQIECAAAECBAgQIFADAYHzGiBbggABAgQIECCQIwGB8xw1QykECBAgQIAAAQIECBRKQOC8UO1SLAECBAgQIECAAAECBAgQIECAAAECBAhkJSBwnpWkeQgQIECAAAECxRAQOC9Gn1RJgAABAgQIECBAgED+BATO89cTFREgQIAAAQIECBAgQIAAAQIECBAgQIBADQQEzmuAbAkCBAgQIECAQI4EBM5z1AylECBAgAABAgQIECBQKAGB80K1S7EECBAgQIAAAQIECBAgQIAAAQIECBAgkJWAwHlWkuYhQIAAAQIECBRDQOC8GH1SJQECBAgQIECAAAEC+RMQOM9fT1REgAABAgQIECBAgAABAgQIECBAgAABAjUQEDivAbIlCBAgQIAAAQI5EhA4z1EzlEKAAAECBAgQIECAQKEEBM4L1S7FEiBAgAABAgQIECBAgAABAgQIECBAgEBWAgLnWUmahwABAgQIECBQDAGB82L0SZUECBAgQIAAAQIECORPQOA8fz1REQECBAgQIECAAAECBAgQIECAAAECBAjUQEDgvAbIliBAgAABAgQI5EhA4DxHzVAKAQIECBAgQIAAAQKFEhA4L1S7FEuAAAECBAgQIECAAAECBAgQIECAAAECWQkInGclaR4CBAgQIECAQDEEBM6L0SdVEiBAgAABAgQIECCQPwGB8/z1REUECBAgQIAAAQIECBAgQIAAAQIECBAgUAMBgfMaIFuCAAECBAgQIJAjAYHzHDVDKQQIECBAgAABAgQIFEpA4LxQ7VIsAQIECBAgQIAAAQIECBAgQIAAAQIECGQlIHCelaR5CBAgQIAAAQLFEBA4L0afVEmAAAECBAgQIECAQP4EBM7z1xMVESBAgAABAgQIECBAgAABAgQIECBAgEANBATOa4BsCQIECBAgQIBAjgQEznPUDKUQIECAAAECBAgQIFAoAYHzQrVLsQQIECBAgAABAgQIECBAgAABAgQIECCQlYDAeVaS5iFAgAABAgQIFENA4LwYfVIlAQIECBAgQIAAAQL5ExA4z19PVESAAAECBAgQIECAAAECBAgQIECAAAECNRAQOK8BsiUIECBAgAABAjkSEDjPUTOUQoAAAQIECBAgQIBAoQQEzgvVLsUSIECAAAECBAgQIECAAAECBAgQIECAQFYCAudZSZqHAAECBAgQIFAMAYHzYvRJlQQIECBAgAABAgQI5E9A4Dx/PVERAQIECBAgQIAAAQIECBAgQIAAAQIECNRAQOC8BsiWIECAAAECBAjkSEDgPEfNUAoBAgQIECBAgAABAoUSEDgvVLsUS4AAAQIECBAgQIAAAQIECBAgQIAAAQJZCQicZyVpHgIECBAgQIBAMQQEzovRJ1USIECAAAECBAgQIJA/AYHz/PVERQQIECBAgAABAgQIECBAgAABAgQIECBQAwGB8xogW4IAAQIECBAgkCMBgfMcNUMpBAgQIECAAAECBAgUSkDgvFDtUiwBAgQIECBAgAABAgQIECBAgAABAgQIZCUgcJ6VpHkIECBAgAABAsUQEDgvRp9USYAAAQIECBAgQIBA/gQEzvPXExURIECAAAECBAgQIECAAAECBAgQIECAQA0EBM5rgGwJAgQIECBAgECOBATOc9QMpRAgQIAAAQIECBAgUCgBgfNCtUuxBAgQIECAAAECBAgQIECAAAECBAgQIJCVgMB5VpLmIUCAAAECBAgUQ0DgvBh9UiUBAgQIECBAgAABAvkTEDjPX09URIAAAQIECBAgQIAAAQIECBAgQIAAAQI1EBA4rwGyJQgQIECAAAECORIQOM9RM5RCgAABAgQIECBAgEChBATOC9UuxRIgQIAAAQIECBAgQIAAAQIECBAgQIBAVgIC51lJmocAAQIECBAgUAwBgfNi9EmVBAgQIECAAAECBAjkT0DgPH89UREBAgQIECBAgAABAgQIECBAgAABAgQI1EBA4LwGyJYgQIAAAQIECORIQOA8R81QCgECBAgQIECAAAEChRIQOC9UuxRLgAABAgQIECBAgAABAgQIECBAgAABAlkJCJxnJWkeAgQIECBAgEAxBATOi9EnVRIgQIAAAQIECBAgkD8BgfP89URFBAgQIECAAAECBAgQIECAAAECBAgQIFADAYHzGiBbggABAgQIECCQIwGB8xw1QykECBAgQIAAAQIECBRKQOC8UO1SLAECBAgQIECAAAECBAgQIECAAAECBAhkJSBwnpWkeQgQIECAAAECxRAQOC9Gn1RJgAABAgQIECBAgED+BATO89cTFREgQIAAAQIECBAgQIAAAQIECBAgQIBADQQEzmuAbAkCBAgQIECAQI4EBM5z1AylECBAgAABAgQIECBQKAGB80K1S7EECBAgQIAAAQIECBAgQIAAAQIECBAgkJWAwHlWkuYhQIAAAQIECBRDQOC8GH1SJQECBAgQIECAAAEC+RMQOM9fT1REgAABAgQIECBAgAABAgQIECBAgAABAjUQEDivAbIlCBAgQIAAAQI5EhA4z1EzlEKAAAECBAgQIECAQKEEBM4L1S7FEiBAgAABAgQIECBAgAABAgQIECBAgEBWAgLnWUmahwABAgQIECBQDAGB82L0SZUECBAgQIAAAQIECORPQOA8fz1REQECBAgQIECAAAECBAgQIECAAAECBAjUQEDgvAbIliBAgAABAgQI5EhA4DxHzVAKAQIECBAgQIAAAQKFEhA4L1S7FEuAAAECBAgQIECAAAECBAgQIECAAAECWQkInGclaR4CBAgQIECAQDEEBM6L0SdVEiBAgAABAgQIECCQPwGB8/z1REUECBAgQIAAAQIECBAgQIAAAQIECBAgUAMBgfMaIFuCAAECBAgQIJAjAYHzHDVDKQQIECBAgAABAgQIFEpA4LxQ7VIsAQIECBAgQIAAAQIECBAgQIAAAQIECGQlIHCelaR5CBAgQIAAAQLFEBA4L0afVEmAAAECBAgQIECAQP4EBM7z1xMVESBAgAABAgQIECBAgAABAgQIECBAgEANBATOa4BsCQIECBAgQIBAjgQEznPUDKUQIECAAAECBAgQIFAoAYHzQrVLsQQIECBAgAABAgQIECBAgAABAgQIECCQlYDAeVaS5iFAgAABAgQIFENA4LwYfVIlAQIECBAgQIAAAQL5ExA4z19PVESAAAECBAgQIECAAAECBAgQIECAAAECNRAQOK8BsiUIECBAgAABAjkSEDjPUTOUQoAAAQIECBAgQIBAoQQEzgvVLsUSIECAAAECBAgQIECAAAECBAgQIECAQFYCAudZSZqHAAECBAgQIFAMAYHzYvRJlQQIECBAgAABAgQI5E9A4Dx/PVERAQIECBAgQIAAAQIECBAgQIAAAQIECNRAQOC8BsiWIECAAAECBAjkSEDgPEfNUAoBAgQIECBAgAABAoUSEDgvVLsUS4AAAQIECBAgQIAAAQIECBAgQIAAAQJZCQicZyVpHgIECBAgQIBAMQQEzovRJ1USIECAAAECBAgQIJA/AYHz/PVERQQIECBAgAABAgQIECBAgAABAgQIECBQAwGB8xogW4IAAQIECBAgkCMBgfMcNUMpBAgQIECAAAECBAgUSkDgvFDtUiwBAgQIECBAgAABAgQIECBAgAABAgQIZCUgcJ6VpHkIECBAgAABAsUQEDgvRp9USYAAAQIECBAgQIBA/gQEzvPXExURIECAAAECBAgQIECAAAECBAgQIECAQA0EBM5rgGwJAgQIECBAgECOBATOc9QMpRAgQIAAAQIECBAgUCgBgfNCtUuxBAgQIECAAAECBAgQIECAAAECBAgQIJCVgMB5VpLmIUCAAAECBAgUQ0DgvBh9UiUBAgQIECBAgAABAvkTEDjPX09URIAAAQIECBAgQIAAAQIECBAgQIAAAQI1EBA4rwGyJQgQIECAAAECORIQOM9RM5RCgAABAgQIECBAgEChBATOC9UuxRIgQIAAAQIECBAgQIAAAQIECBAgQIBAVgIC51lJmocAAQIECBAgUAwBgfNi9EmVBAgQIECAAAECBAjkT0DgPH89UREBAgQIECBAgAABAgQIECBAgAABAgQI1EBA4LwGyJYgQIAAAQIECORIQOA8R81QCgECBAgQIECAAAEChRIQOC9UuxRLgAABAgQIECBAgAABAgQIECBAgAABAlkJCJxnJWkeAgQIECBAgEAxBATOi9EnVRIgQIAAAQIECBAgkD8BgfP89URFBAgQIECAAAECBAgQIECAAAECBAgQIFADAYHzGiBbggABAgQIECCQIwGB8xw1QykECBAgQIAAAQIECBRKQOC8UO1SLAECBAgQIECAAAECBAgQIECAAAECBAhkJSBwnpWkeQgQIECAAAECxRAQOC9Gn1RJgAABAgQIECBAgED+BATO89cTFREgQIAAAQIECBAgQIAAAQIECBAgQIBADQQEzmuAbAkCBAgQIECAQI4EBM5z1AylECBAgAABAgQIECBQKAGB80K1S7EECBAgQIAAAQIECBAgQIAAAQIECBAgkJWAwHlWkuYhQIAAAQIECBRDQOC8GH1SJQECBAgQIECAAAEC+RMQOM9fT1REgAABAgQIECBAgAABAgQIECBAgAABAjUQEDivAbIlCBAgQIAAAQI5EhA4z1EzlEKAAAECBAgQIECAQKEEBM4L1S7FEiBAgAABAgQIECBAgAABAgQIECBAgEBWAgLnWUmahwABAgQIECBQDAGB82L0SZUECBAgQIAAAQIECORPQOA8fz1REQECBAgQIECAAAECBAgQIECAAAECBAjUQEDgvAbIliBAgAABAgQI5EhA4DxHzVAKAQIECBAgQIAAAQKFEhA4L1S7FEuAAAECBAgQIECAAAECBAgQIECAAAECWQkInGclaR4CBAgQIECAQDEEBM6L0SdVEiBAgAABAgQIECCQPwGB8/z1REUECBAgQIAAAQIECBAgQIAAAQIECBAgUAMBgfMaIFuCAAECBAgQIJAjAYHzHDVDKQQIECBAgAABAgQIFEpA4LxQ7VIsAQIECBAgQIAAAQIECBAgQIAAAQIECGQlIHCelaR5CBCoR4GmpqZ49ZWX4qk//SGefPzRePz3v4tXX/5n/P5/frMWx+ZbvDvevfV7Yqut3xs77LxrDNrtw/GuLbeJ7t171CNbofe8dGlj/N/TT8UfH/+fePLxx+LZv/w5nvvL/8ULzz+31r4+8J8fio022Sx2/sAHY8ddko9BMWD9gdGlix9NF/oG6CTFC5x3kkbaBgECBAgQIECAAAECNRfwf/U1J7cgAQIECBAgQIAAAQIECBAgQIAAAQIECORBQOA8D12o3xr+/fq/YtQpX4kHf353Zgg77PSBGLjhxrHJpu+M7XbYKXbYadd43/t3jgEDNshsjWomWr58eUyd/M248pLzy16+zbbbxxXTb4ltt9uhmmVK1yRrXH7R+Kqvz/rCr505Pk4dOa5V0y5auCDOGzMibrvlurLX7bn3fjFpyszYeNN3tGr+tg6eP++N+Pk9d8X3Z02L3/36l1VNl4SPDzniy/HFo0+Ird/zvjYFkdvjWapmUx/d94CYfNX1sf4GG77t8iLflytWrIj/+/NTMfvGGXHH7Bti7r9fq4YnPrjHXvGlo4fG/gceHL1696lqDhcRyEJA4DwLRXMQIECAAAECBAgQIFCPAgLn9dh1eyZAgAABAgQIECBAgAABAgQIECBAgACBEDh3E3SkQC1Dsvt+4qA46qunxB4f+Vj06LFezbf9yksvxujhQ+KhB+6tuPaY8ZNiyNDTqg4gFznY24wz5+knY8Txg+OZOU9V9Jo6Y3YccNChFcdlMaCxcUn89Ee3xdTJ58ezzzydxZSlOQ75wlfia6PPjc3/Y8uq5qzls1SuwM4YOH/h73+NyyedF3fcen1VvVnXRVtts10MGzUuPvmZwzrkz6PMNmKiwgoInBe2dQonQIAAAQIECBAgQKCDBQTOO7gBlidAgAABAgQIECBAgAABAgQIECBAgACBjhEQOO8Yd6uuFOiIkOxOH/hgjBr7rdhjr32ja9euNWvF3XfdHsOOOyLVem09tbvogfOmpqaYOe2ymDh+dCqvwwYfE+dOvKLdT4x+5eV/xqRvnlU64bo9Xptv8e4489xvxycPOqzV92ZHPEvrMuhMgfPkVPOf3nVbXHTe1+OF559rj5aXTrgfffaFsfEmm7XL/CYl0JKAwLl7gwABAgQIECBAgAABAtUJCJxX5+YqAgQIECBAgAABAgQIECBAgAABAgQIECi4gMB5wRtY8PI7KiTbp2+/OOHUM+KrJ4+Mnj17tbviooUL4rwxI+K2W65LvVZbTu0ueuC8NafBJ6Abb/qOuHrmbbHzrrul9m3twCRwfN5Zw+MXP/txay9t1fjk3hx/4dT47GFfalXovKOepbdurrMEzpcvWxa33TorLjhnVCyYP69VPWzt4P0PPDjOnTglNn3H5q291HgCVQsInFdN50ICBAgQIECAAAECBOpcQOC8zm8A2ydAgAABAgQIECBAgAABAgQIECBAgEC9Cgic12vn87Hvjg7JfuHLx8focRfEgPUHtivI008+EcOP/0L89S9zUq/TllO7ix44/9X9P4tjBx+Y2ioZeOrI5Gp4BQAAIABJREFUcTFs1NnR0NDQquvSDH7tX6/E2aNPjnt+fEea4W0ek4TOJ1x0VXzm0C9Gly7pfozZ0c9S86Y7S+D8rjtuiXFnnNTuYfNmtyR0PmHS1bHRxpu2+f4xAYE0AgLnaZSMIUCAAAECBAgQIECAwNsF0v1NDTkCBAgQIECAAAECBAgQIECAAAECBAgQINDJBATOO1lDC7adPIRkjxpycpx5zoXRq3efdtFramqKmdMui4njR7dq/m223T6umH5LbLvdDq26Lhlc5MB5Y+OSuGjCWTFr+pRW7XvPvfeLSVNmlk47z/K1fPnyuHbapaWaavnaZdDuceHlMyK5D9K88vAsJXV2hsB58saQ0cOOiT88+kga+szGnDHugjjupJHR0K1bZnOaiEBLAgLn7g0CBAgQIECAAAECBAhUJyBwXp2bqwgQIECAAAECBAgQIECAAAECBAgQIECg4AIC5wVvYMHLz0tItj2Dnq+89GKMHj4kHnrg3lZ3a8z4STFk6GmpT7luXqDIgfM5Tz8ZI44fHM/MearVXlNnzI4DDjq01deVu6At9bS1kK+ePDJGjvlm9OixXsWp8vIsFT1wnrzBYOrkb5betFHr1+ZbvDumzLg1dtzlP2u9tPXqUEDgvA6bbssECBAgQIAAAQIECGQiIHCeCaNJCBAgQIAAAQIECBAgQIAAAQIECBAgQKBoAgLnRetY56o3LyHZPn37xaSp18X+Bx6cOfC9P/3vOPmY6kLQ1Z7aXeTA+bXJafDnnlFVHw4bfEycO/GKzE6rb83p9Mk9tO8nDoqDDz+yFBgesP4G0b17j9I+li9bFq+//q/43z89HnfedlPc8+M7YsH8eRX3mJzWfvXM22LnXXerODYvz1LRA+fP/+3ZOP2ko1Kdbv7e7XeMz33+qNhnv0/HO965RfTt13/1m0MWLpgfL/7j7/HLX9wTs2/6Xvz5qT9W7GEy4Ojjh5f+xYU0bzJINaFBBFoQEDh3axAgQIAAAQIECBAgQKA6AYHz6txcRYAAAQIECBAgQIAAAQIECBAgQIAAAQIFFxA4L3gDC15+mpDs+96/c1x+zfdjq222a3G3K1asiHnz5paCvS/8/bl44ve/ix/dcXP87te/TC20x0c+Vgqdb/qOzVNfU2lgY+OSuGjCWTFr+pRKQ1v8fnuc2r2uxZ595un42olfKoWiW3ql6UXVG42IuXNfj7Gnn1AKZFfzak1AO838r7/2aowedkw8cN9Pyw7f62OfiFHfuCB22PEDFU+jT0Lsj/324Rg/ZlhZ6+YFTx05LoaNOjsaGhrK1pDmWUomuPnOB2LQ7num2X4uxtT6vrzzhzfFGaceXXbvyZsLho0cF0cOOSnVmxuSNxd85/ILY9qUb1c03Wbb7eOK6bfEttvtUHGsAQTaIiBw3hY91xIgQIAAAQIECBAgUM8CAuf13H17J0CAAAECBAgQIECAAAECBAgQIECAQB0LCJzXcfNzsPU0IdlqQ85JCP3JJx6LKRdPiJ/fc1eq3X7jm5eUThju0iWbHx3NefrJGHH84HhmzlOp1l/XoKxP7W6pkFoHe9dVx8MP3henHHt4qtO/W9pH2oB2moY8/eQTMfz4L8Rf/zKnxeEf2//T8a1LromNN9kszZSrxzzy8APx9eHHxgvPP1f2ur0//snSGyE2GLhR2XFpnqVkAoHzlhmXL18el3373Jh2xYVlrZN+JCfZt+bPiUULF5TefHLjzKsr3icXXzmrNL8XgfYUEDhvT11zEyBAgAABAgQIECDQmQWy+VvDzixkbwQIECBAgAABAgQIECBAgAABAgQIECDQKQUEzjtlWwuzqTQh2WoD580IyenCl0w8O66fMbWiS3Ly8+QrZ8Xm/7FlxbGVBiQnWc+cdllMHD+60tCy399y621jyvRbY7sddmrTPJUu7ujAeRanwSd7/NCe+8Tkq66PTTZ7Z6UtV/z+r+7/WRw7+MCy4yZcdFV88egTK8711gFp74/k1PZp1/9X7LjzoLJrpHmWkgkEzltmTP6sOG/M8Lhj9g0tDmrL/fX8356N0086Kv7w6CNle3ns0NPijHEXRPfuPVp9X7mAQFoBgfO0UsYRIECAAAECBAgQIEBgbQGBc3cEAQIECBAgQIAAAQIECBAgQIAAAQIECNSlgMB5XbY9N5tOE5Jta+A82WxyuvC3zhkVt94wveLek9OqjzjyqxXHVRowd+7rMfb0E+KeH9/R4tD9P/W52HKrbWP6VReXnW7M+EkxZOhprTpRuVJ9b/1+RwfO04Rxm/sy+6bvld3e1Bmz44CDDm0twdvG3/nDm+KMU48uO09bAtxpT8C/bNpN8enPfaFsHWmepWSCttTbZtAqJqjlfZnGMHlzwdgJk6Nnz16t3k1ygvrUyd+MKy85v+y1yan5k668LgYM2KDVa7iAQFoBgfO0UsYRIECAAAECBAgQIEBgbQGBc3cEAQIECBAgQIAAAQIECBAgQIAAAQIECNSlgMB5XbY9N5tOE/DMInCebPjpJ5+I04YeGc/Mears/g8bfEycO/GK6NW7T5ucHn7wvjjl2MMjOTW5pVcSJB+0+0dK41556cUWx+25934xacrMSE67bq9XLYO969pDEiL/xsjyJ4UnQfLkNey4I2rSwzSB84uvnBUHH35kVW1Jc6J2MvGY8y6O5NTrcq80z1JyvcB5y4ppDPf++Cdj0tTrYoOBG1XV8zSn5g/a7cMx+eobYvMt3l3VGi4ikEZA4DyNkjEECBAgQIAAAQIECBB4u4DAubuCAAECBAgQIECAAAECBAgQIECAAAECBOpSQOC8Ltuem02nCXhmFThPe7pwFus1Ni6JiyacFbOmT2nResutt40p02+NLd61ZZw3ZnjcMfuGsn3J6tTulhbpyMB5mtPgP7TnPjH5qutL5Y865Svxm4fub9ErCeZfPfO22HnX3dp0r9/70/+Ok48pf1L6IV/4Spzzrcujb7/+Va017YoLY/IF48pe+7Uzx8epI8uPSfMsJYsInLdMPe+NuaU3PfzkRz9scVCfvv1Kz+1eH/tEVf1+7tn/i9OHHhl/fPzRFq/P4s+gqopzUV0JCJzXVbttlgABAgQIECBAgACBDAUEzjPENBUBAgQIECBAgAABAgQIECBAgAABAgQIFEdA4Lw4veqMlaYJyWYZvnz8sd/GyUMOK3uaeOJ89XW3x36f/GzV5GnC22uepJ7mdO+sTl5vaVNpas6yF2vW8egjD8VxRx5U9jT4JHA9bNTZpcumTv5mXHnJ+WX70zy+oaGh6j4moeChX/lcxftl+BnnxAnDRkfPnr2qXqutF6Z5lpI1BM5bll66tDEuPn9sXDvtsrLt2GXQ7nHuhVNjx50HtbVtrifQYQIC5x1Gb2ECBAgQIECAAAECBAouIHBe8AYqnwABAgQIECBAgAABAgQIECBAgAABAgSqExA4r87NVdkIpAnJZhlyTnOCcbKzJECchJu7dKnuR0hpAuQXXzkrDj78yBLk8397Nk4/6aj4w6OPtAibnNo97fr/areQa0cFztOcPJ+cKj3jprti0O57lnzSvHFg0G4fjslX3xCbb/Huqm/W1197NUYPOyYeuO+nFef46L4HxDEnjIjd99ynQ4LnaZ6lZBMC5+VbeecPb4ozTj26Yr8HrD8wjjlheBz6ha/EO7d4d9V/VlRcyAAC7SQgcN5OsKYlQIAAAQIECBAgQKDTC1T3t4WdnsUGCRAgQIAAAQIECBAgQIAAAQIECBAgQKCzCwicd/YO53t/aUKyWQbOm5qaSqdjT7l4QlmYI446Lsadf2n06tW71YBz574eY08/Ie758R0tXpuckHzpd26MLd61VWlMY+OSuGjCWTFr+pSy640ZPymGDD2tXcKtHRU4TxO2/8SnD4kLLv1uDBiwQcknjXEybuqM2XHAQYe2uofNF6QJw7918iTgfvDnjyqdkL/9jrtE9+49ql6/NRemeZaS+QTOy6vOefrJGHH84HhmzlOp+ff9xEHxmUO/GHvstW9stPGm7fJ8pi7GQAIpBQTOU0IZRoAAAQIECBAgQIAAgbcICJy7JQgQIECAAAECBAgQIECAAAECBAgQIECgLgUEzuuy7bnZdJqQbJaB82TjaU4wTk6rnnzV9bH+Bhu22urRRx6K4448KBbMn9fitUcfPzzOPOfC6NFjvdVjfnX/z+LYwQeWXW/PvfeLSVNmRnLaedavjgqcp+nHuoL2N8+6Js4585SyDIcNPibOnXhF9Ordp2quP/7hf2L4cV+IF55/rtVzJCez/+fue8ZeHzsgPrjHR+M9792+3U4/T/MsJRsQOC/fxuTNH5dMPDu+d/Ulre53csFW22wXe37047HXvgfETrv8Z2y0yWbRtWvXquZyEYH2FBA4b09dcxMgQIAAAQIECBAg0JkFBM47c3ftjQABAgQIECBAgAABAgQIECBAgAABAgRaFBA4d3N0pECakGzWgfPf/vrBOOqQfctuu9o1056Ife0tP4mP7LP/WjW88tKLMXr4kHjogXvL1tbWU7tbmrwjAueLFi6I88aMiNtuua7FPW+59bYxZfqtsd0OO601Js1J1Ekw/+qZt8XOu+5W9W2+fNmymDbl23HZt8+teo41L/zwRz8eyYnYSQh9q623jYZu3TKZN82zlMlCLUxS7TNTqaaOuC+T081PP+mo+N8/PV6pvIrfT06832f/T8XH9v907Lrbh1ef0l/xQgMItLOAwHk7A5ueAAECBAgQIECAAIFOKyBw3mlba2MECBAgQIAAAQIECBAgQIAAAQIECBAgUE5A4Nz90ZECaUKyWQdZkxPIv3jw3mW33VLIuZLV8397thRU/cOjj7Q4tKVTypuammLmtMti4vjRZZfJ4tTudS3QEcHexx/7bZw85LBIwvYtvVrab3IS9UUTzopZ06eU9Tp15LgYNursaGhoqNS+Fr//6isvxTmjT46f/eTOqudY14VJGPngzx8VBx0yuHT6eVtOwk7zLGVa/Fsmy/o5bZ6+I+7L5Fn80e03l07QL/cvFVTjmbzZ4ODDj4x99vtU9O3Xv5opXEMgEwGB80wYTUKAAAECBAgQIECAQB0KCJzXYdNtmQABAgQIECBAgAABAgQIECBAgAABAgQiBM7dBR0pkCYkm3WQNU2ANTG5+c4HYtDue7aKZ/ZN34tvjDyx7DWnff28OPm0sdGly9t/PJUmgJ3Fqd3rKjCNS5a9SHsa/MVXzioFdNf1uvuu22PYcUeU9d5l0O5x6XdujC3etVWrevnWwcmp12d97biybyZoywIf3GOvOOb4EbHvAQdFjx7rtXqqNM9SqydtxQVZ3htrLlvr+7J57eRk+xnfuSQuPn9sKxTSDx2w/sA45Igvx5ATR8Tm/7Fl+guNJJCRgMB5RpCmIUCAAAECBAgQIECg7gQEzuuu5TZMgAABAgQIECBAgAABAgQIECBAgAABAomAwLn7oCMF0oRksw6ypgmwJiatDZwvWrggzhszIm675boWSSuFxZPTlM8bMzzumH1D2baMGT8phgw9bZ2h9Wr7mcYly14kp5qPHj4kHnrg3hZLrhQWf/mf/4hRp3wlfvPQ/WW3PXXG7DjgoEOrpVl93V//MicmjB0Rv/zFPW2eq6UJdvrAB+Mb37w0dv3gHq3qb5pnqd2Kjogs740166z1fbnm2kno/PuzpsXkC8ZlftJ58zp9+vaLrxw3LIYOPzOSr70I1EpA4LxW0tYhQIAAAQIECBAgQKCzCQicd7aO2g8BAgQIECBAgAABAgQIECBAgAABAgQIpBIQOE/FZFA7CaQJyWYdZE0TYE2229rAeZrTyT/x6UPigku/GwMGbNCiaJpT0vfce7+YNGVmJAH2rF5pXLLsRZrTyY8+fnicec6FLZ74nfaU9MMGHxPnTrwievXu02au5E0B06ZcFNfPmNquIeRRY8+PLx09NBq6dUtVc5pnKdVEVQ7K8t5Ys4Ra35dv3X5TU1M89rtfx7fOPj2e+P3vqtSpfNleH/tEnHPBFbHl1ttWHmwEgQwEBM4zQDQFAQIECBAgQIAAAQJ1KSBwXpdtt2kCBAgQIECAAAECBAgQIECAAAECBAgQEDh3D3SkQJqQbNZB1jQB1sSkNYHztMHnCRddFV88+sSy5M//7dk4/aSj4g+PPlJ2XFandjcvksYlq16kOQ0+qevaW34SH9ln/7IOaYL+lU6Wr+YZeOHvf42Z11xROo1+7r9fq2aKitecMe6COO6kkalC52mepYoLtmFAVvfGW0uo5X1ZbvuNjUvi53ffFddNvyJ+9+tftkGq5UuTE/0vvHxGbLPt9u0yv0kJrCkgcO5+IECAAAECBAgQIECAQHUCAufVubmKAAECBAgQIECAAAECBAgQIECAAAECBAouIHBe8AYWvPw0Idmsg6xpAqwJa2sC5y//8x8x6pSvxG8eur/FjiQh0ium3xLbbrdD2a4lwdaLJpwVs6ZPKTsuy1O7k4XSuGTVi6effCKGH/+F+Otf5rS4x7SnuM+d+3qMPf2EuOfHd5T1OnXkuBg26uxoaGjI9KlJ1n/g3p/ED75/bTz84H2Zzt2nb79I3qTwmUO/GF26lP9xZppnKdPi3jJZVvfGW2us5X2Zxmf5smXxzJz/jR/ePDOSU/pfeP65NJelHrP/gQfHhElXx0Ybb5r6GgMJVCMgcF6NmmsIECBAgAABAgQIECAQIXDuLiBAgAABAgQIECBAgAABAgQIECBAgACBuhQQOK/Ltudm02lCslkHWdMEWBOg1gTOk+DpsOOOKOuanGw+dsLk6NmzV0X/X93/szh28IFlx2V9ancalyx60dTUFDOnXRYTx48uu7/Tvn5enHza2IpB61KvZl0T55x5Stn5ktOjL/3OjbHFu7aq6F/tgCR8/thvH477f/b/4qEH7yuF+Nv6Smue5llqay3lrk9bZ2trqNV92dq6kvFJ+PzZv8yJX/7i7tLH/zzyUCyYP6+aqda6ZtTY8+P4U0dn/uaINhdmgk4lIHDeqdppMwQIECBAgAABAgQI1FBA4LyG2JYiQIAAAQIECBAgQIAAAQIECBAgQIAAgfwICJznpxf1WEmakGzWQdZHH3kovnjw3hW50wbOFy1cEOeNGRG33XJd2TmnzpgdBxx0aMV1kwGvvPRijB4+JB564N6y47M8tbtWwd40e2ttmH7O00/GiOMHxzNznirr9a1Lrokjjvxqqh60dVASrH/1lZfi8cd+G7/8+d1tCqCn6XOaZynZU9r7uq37z+r6Wt2XWdS7dGljPP3UH+N3v36wTQH0tP8aQhY1m6N+BQTO67f3dk6AAAECBAgQIECAQNsEBM7b5udqAgQIECBAgAABAgQIECBAgAABAgQIECiogMB5QRvXScpOE5LNOnD+218/GEcdsm9Zwdas+cfHH42hX/lcKSTe0qu1p2unPQV8z733i0lTZkYS0G7rq1bB3nt/+t9x8jHlg/ef+PQhccGl340BAzZIta3GxiVx0YSzYtb0KWXHHzb4mDh34hXRq3efVPNmOWjFihXx6sv/jN88dH/8v//+QTz84H2pT8NOc/+keZaS/QicZ9nV8nMtXrwo/vzUH+O+u38U/+/OH7TqxPsx4yfFkKGnpTrhv3Y7slJnEhA470zdtBcCBAgQIECAAAECBGopIHBeS21rESBAgAABAgQIECBAgAABAgQIECBAgEBuBATOc9OKuiwkTUi2NeHvNIh3/vCmOOPUo8sO/dCe+8Tkq66PTTZ7Z9lxaYPhaeqqdkxrTk4vt0YtAudpg+HVWlS6rrUnp1eary3f/8cLf4vrZ1wZN8+6JlXw/Orrbo/9PvnZFpdM8ywlFwuct6Vr1V+b3PvJv1gw5eIJ8cTvf1dxogM/c3gkJ/L36z+g4lgDCFQjIHBejZprCBAgQIAAAQIECBAgECFw7i4gQIAAAQIECBAgQIAAAQIECBAgQIAAgboUEDivy7bnZtNpQrJZB86vvOT8uPyi8WUN0oY9k1PNRw8fUgqSdtQrq1O7axE4n/P0kzHi+MHxzJynOoorTh05LoaNOjsaGho6rIbmhZNTz//7tu/H+LOGVQydDz/jnFLdXbqs+8eaaZ6lZF2B845t+0svvhDnjRkeP/vJnWULee/2O8YV3705tn7P+zq2YKt3WgGB807bWhsjQIAAAQIECBAgQKCdBQTO2xnY9AQIECBAgAABAgQIECBAgAABAgQIECCQTwGB83z2pV6qShOSzTJwvmD+vFLY847ZN5QlHjrirDjt6+dVDCXffdftMey4Izq0XVmd2t3egfM8nAafNGqXQbvHpd+5MbZ411Zl+7Z0aWMpBP7iC89Hcp/+5Zmn49+v/Sv+9MRj8erL/4wPfWTfVPdIpZtj+bJlcfmk8+I7l08sO/SLR58YYydMjp49e61zXJpnKblQ4HzdzMn9OX/eG7Fgwbx4/m9/jdf/9Wo8+5c/x4vP/730+Y1/vx4TL5sR2+2wU6WWVvz+008+EacNPbLiGy+K1quKGzcgVwIC57lqh2IIECBAgAABAgQIECiQgMB5gZqlVAIECBAgQIAAAQIECBAgQIAAAQIECBDITkDgPDtLM7VeIE1INsvAeZpQdbKLi6+cFQcffmTZDTU2LomLJpwVs6ZPaf3GM74ii1O709i0pRdz574eY08/Ie758R0Z7771033rkmviiCO/2uKFaSzSnoKfprpf3f+zOHbwgWWHfnTfA2LyVdfH+htsuM5xaZ6l5MKihZjT9KIt92UzZpp/+eDq626P/T752TQtLTsm7Rtf0vw51OZiTFC3AgLnddt6GydAgAABAgQIECBAoI0CAudtBHQ5AQIECBAgQIAAAQIECBAgQIAAAQIECBRTQOC8mH3rLFWnCclmESZt9pp90/fiGyNPLMu35dbbxpTpt1Y8yXjO00/GiOMHVzyluBa9+tCe+5TCyJts9s6ql2vvYO/DD94Xpxx7eOnU8I5+HXLEl+PciVOiT99+6yzltX+9EiNP/nI89MC9LZaa9j5Js9dHH3kovnjw3mWHCpw/3qJPFn9G3HHr9XHmiGPL9iDtv3xQqeeLFy+KC84ZFTfPuqbsUIHzSpK+3xYBgfO26LmWAAECBAgQIECAAIF6FhA4r+fu2zsBAgQIECBAgAABAgQIECBAgAABAgTqWEDgvI6bn4Ot1zJwnvaE7Uph5IStqakpZk67LCaOH50DxZUlTJ0xOw446NCq62nPwHmeToNPgDbe9B1x9czbYuddd1un16JFC+P8cafH7BtnlPUcM35SDBl6WnTp0rYfNQqct8zcnvflmqv+9tcPxlGH7Fu237sM2j0u/c6NscW7tqr6OUsuFDhvE5+LMxIQOM8I0jQECBAgQIAAAQIECNSdQNv+FqjuuGyYAAECBAgQIECAAAECBAgQIECAAAECBDqLgMB5Z+lkMfdRq8B5EhC/84c3xehhx1SE+tYl18QRR3617LjXX3u1NNcD9/204ny1GnDY4GPi3IlXRK/efapasj2DvWnmrqroNlx06shxMWzU2dHQ0LDOWa5N3lBw7hllVxi0+54x+cpZsfl/bFl1JWnfvFDpjRBpnqWkyJvvfCCSuovySnPvZHHC+QvPPxejTv5yPPrbh8vSfOObl8TRxw9v05sMnv/bs3H6SUfFHx59pOxa197yk/jIPvsXpVXqLJiAwHnBGqZcAgQIECBAgAABAgRyIyBwnptWKIQAAQIECBAgQIAAAQIECBAgQIAAAQIEaikgcF5LbWu9VSBNSLatYdIk0PubX/0ixpx2fCSh0nKvtAHihx+8L0459vBYMH9ebppa6dTuSoW2Z7B39k3fi2+MPLFSCTX9fqXTqpNTx4878qCKPT7pa2Pia6PPjYZu3aqq/4W//zVGnXp0JOuVew0dcVac9vXzWgzIp3mWkvkFztetnPbU8W223T4um3ZTbLfDTlX1O/nzaNb0KfGts0eWvX7LrbeNKdNvrXqdqopzUV0JCJzXVbttlgABAgQIECBAgACBDAUEzjPENBUBAgQIECBAgAABAgQIECBAgAABAgQIFEdA4Lw4veqMlaYJybYlcL5o4YK4+frvxlWXXhBz//1aRcI0pxc3Ni6JiyacVQqNlnslpyCfec6F0aPHehXXrTRgztNPxojjB8czc54qO7TSqd3lLm6vwPncua/H2NNPiHt+fEfZ2seMnxRDhp7WppOjmxdI+4aAcqfZp627T99+MWrs+fGlo4e2OnSe3JOTzh8bt94wvdItEBdfOSsOPvzIFseleZaSiwXOW6a++67bY9hxR1TsxV4f+0Scc8EVkYTCW/NKwuYP/vynce6Zp1Z888veH/9kTJp6XWwwcKPWLGEsgdQCAuepqQwkQIAAAQIECBAgQIDAWgIC524IAgQIECBAgAABAgQIECBAgAABAgQIEKhLAYHzumx7bjadJiTbmsD5wgXzY+HCBfHMnP+Nhx64N+78wY0Vg53NGHt85GOlgOem79i8rE+aYHYywdXX3R77ffKzmVinPX150G4fjslX3xCbb/HuVq+bZl+t6UVzAWlOCk9OZ592/X/FjjsPanXd67rg9ddejdHDjokH7vtp2fkO/MzhkYTO+/Uf8LZxaU+ibr7wuFNGxQmnnhEDN9y44h6SuZ979v9i0vljKgbxk8nSuKd5lpK5BM5bbk/a0+abe/L1cy6KD3/049G1a9eKPU+e4R/dfnN8+7yvp3rzS3Ka/cmnjc3kDRgVizOgLgUEzuuy7TZNgAABAgQIECBAgEAGAgLnGSCaggABAgQIECBAgAABAgQIECBAgAABAgSKJyBwXryedaaK04Zk23vPySnVSdh8/wMPrrjU7Ju+F98YeWLZcR/ac5+YfNX1sclm76w4X9oBaU9fnjpjdhxw0KFpp109rj0C58uXL4+pk78ZV15yftl6Djniy3HuxCmR9CGjC93/AAAgAElEQVSLVxLonjntspg4fnTZ6ZKg+9Uzb4udd91tneNaE0BOJhiw/sBI9vKpz34+tt52u+g/YIPVYeSlSxvjX6++HH96/LG4645b4uf33BUL5s9Ltd2TvjYmvjb63LInqOflWUo29MWjT4yxEyZHz569Uu2v3KD2uC9bWq+1bzJI5vngHnvFEUd+NXbb46Ox0Sabrd5zMtf8eW/Ec399Jh5+8N74rx/cGH9+6o+pPLbZdvu4bNpNsd0OO6UabxCBagQEzqtRcw0BAgQIECBAgAABAgQiBM7dBQQIECBAgAABAgQIECBAgAABAgQIECBQlwIC53XZ9txsOi8h2TPGXRDHnTSybKA3QZs79/UYe/oJFU+lPnXkuBg26uxoaGjIzPqVl16M0cOHlE5uL/c6bPAxce7EK6JX7z6tWrs9gr3P/+3ZOP2ko+IPjz5StpbklPEktJvla87TT8aI4wfHM3OeKjttuV4loeHZN86IcWeclGVprZorbfg4L89SsrmiBs6T2l968YXS6fi//tUvWtWnLAeneYNBluuZqz4FBM7rs+92TYAAAQIECBAgQIBA2wUEzttuaAYCBAgQIECAAAECBAgQIECAAAECBAgQKKCAwHkBm9aJSs5DSPbIISfF6HETU52u/fCD98Upxx5e9mTq5JTuGTfdFYN23zPTTqU9LbzSqd0tFdUegfM0p8G/7/07x+XXfD+22ma7TL0WLVwQ540ZEbfdcl3ZeXcZtHtc+p0bY4t3bbXOcck8F004K26ceXWm9aWd7MxzLoxjh55e8c0LeXiWmvdU5MB5sodHHn4gvj782Hjh+efStimzccn9mPxrC1tuvW1mc5qIwLoEBM7dFwQIECBAgAABAgQIEKhOQOC8OjdXESBAgAABAgQIECBAgAABAgQIECBAgEDBBQTOC97Agpff0SHZQ474cpw1flIM3HDjipJpA9+f+PQhccGl340BAzaoOGdrBzz+2G/j5CGHRXLaeblXNSesZx04Txv4Pvr44ZGEqnv0WK+1HBXH333X7THsuCMqjqt0wvpf/zInJowdEb/8xT0V58pywFFDTi7ZpDmtvqOfpTX3XfTA+fJly+L7s6bF5AvGlX1zSZa9TubafIt3x7enXBu7f3jvrKc2H4G3CQicuykIECBAgAABAgQIECBQnYDAeXVuriJAgAABAgQIECBAgAABAgQIECBAgACBggsInBe8gQUvv6NCsskp5MefMiq+etLpqcK8CfPzf3s2Tj/pqPjDo4+UVR9z3sVx7NDT2qUzC+bPi/PGDI87Zt9Qdv5Kp3av6+KsA+dpw/FXX3d77PfJz7aL18v//EeMOuUr8ZuH7i87f5o3CSQ+Y04/IR595KF2qfWtk37qs5+Psy+4PDbaeNNU63XUs7Su4ooeOE/2lITOr73msrjykm/VJHQ+YP2BMf7CKfHpz30hunTxo+tUN71BbRIQOG8Tn4sJECBAgAABAgQIEKhjAf/XXsfNt3UCBAgQIECAAAECBAgQIECAAAECBAjUs4DAeT13v+P33hEh2SRcfMrp34gddvxAq4Kds2/6Xnxj5Ill0bbcetuYMv3W2G6HndoNN00dyeJTZ8yOAw46NHUdWQbO054G/6E994nJV10fm2z2ztR1tmZg2jo23vQdcfXM22LnXXcrO/0rL/8zLp14dvzg+9e2poxWjx06/Otx0tfOiuSNEWlfHfEstVRbZwicJ3tbsWJF3P3j2+PSiedE8ny01+t97985xk+cGrvu9uFW/ZnUXvWYtz4EBM7ro892SYAAAQIECBAgQIBA9gIC59mbmpEAAQIECBAgQIAAAQIECBAgQIAAAQIECiAgcF6AJnXiEmsVkk1ODz7kiC/HEUcdF+957/bRtWvXVqmmPVn8sMHHxLkTr0h9anqrilg1OO1J662tJcvAedqTxU8dOS6GjTo7GhoaqqFIdU3ak9bT1tLYuCTuvuv2+M4VF8afn/pjqhrSDvrgHnvFsJFnxx577dvqe7RWz1KavXSWwHnzXl/4+19j6uTz4yc/+mGmp50nfy596ZihMeTEETFww43T0BpDIDMBgfPMKE1EgAABAgQIECBAgECdCQic11nDbZcAAQIECBAgQIAAAQIECBAgQIAAAQIEVgoInLsTOlKgPUKyO+z0gVJ4891bvid22HnX2HHn/4z3bLd9dO/eo+qtpg0tX3zlrDj48COrXifNhUuXNsbF54+Na6ddVnZ42lO7myfJMnCeBLKHHXdE2fqS07tn3HRXDNp9zzTbrnrMvDfmlk6mT8LC5V67DNo9Lv3OjbHFu7ZKtdbixYvikYfujxuvvTp+fs9dqa5Z16AkdLz/gQfHEUd+NZIaGrp1q2qu9niWqiokIjpb4DxxaGpqin88/1zcMfuG+MFN18YLzz9XLU+pz5/7/FHxqYOPiA032qTqeVxIoC0CAudt0XMtAQIECBAgQIAAAQL1LCBwXs/dt3cCBAgQIECAAAECBAgQIECAAAECBAjUsYDAeR0339YJEMhEIAm1z/nfP8UfHnsknn7yiVIw+ak/PR5z//3aWvM3vxnifTvsElu9570xaLcPx7u23KZNb4bIZAMmaZXA8mXL4p8vPh+P/vbh+L8/PxVP/fH38fJL/4gnn/j9WvMkbybY/v07x4YbbxpJ77d//wdix10GRfL7Xbr48XSr0A3OXEDgPHNSExIgQIAAAQIECBAgUCcC/o++ThptmwQIECBAgAABAgQIECBAgAABAgQIECCwtoDAuTuCAAECBAgQIFBfAgLn9dVvuyVAgAABAgQIECBAIDsBgfPsLM1EgAABAgQIECBAgAABAgQIECBAgAABAgUSEDgvULOUSoAAAQIECBDIQEDgPANEUxAgQIAAAQIECBAgUJcCAud12XabJkCAAAECBAgQIECAAAECBAgQIECAAAGBc/cAAQIECBAgQKC+BATO66vfdkuAAAECBAgQIECAQHYCAufZWZqJAAECBAgQIECAAAECBAgQIECAAAECBAokIHBeoGYplQABAgQIECCQgYDAeQaIpiBAgAABAgQIECBAoC4FBM7rsu02TYAAAQIECBAgQIAAAQIECBAgQIAAAQIC5+4BAgQIECBAgEB9CQic11e/7ZYAAQIECBAgQIAAgewEBM6zszQTAQIECBAgQIAAAQIECBAgQIAAAQIECBRIQOC8QM1SKgECBAgQIEAgAwGB8wwQTUGAAAECBAgQIECAQF0KCJzXZdttmgABAgQIECBAgAABAgQIECBAgAABAgQEzt0DBAgQIECAAIH6EhA4r69+2y0BAgQIECBAgAABAtkJCJxnZ2kmAgQIECBAgAABAgQIECBAgAABAgQIECiQgMB5gZqlVAIECBAgQIBABgIC5xkgmoIAAQIECBAgQIAAgboUEDivy7bbNAECBAgQIECAAAECBAgQIECAAAECBAgInLsHCBAgQIAAAQL1JSBwXl/9tlsCBAgQIECAAAECBLITEDjPztJMBAgQIECAAAECBAgQIECAAAECBAgQIFAgAYHzAjVLqQQIECBAgACBDAQEzjNANAUBAgQIECBAgAABAnUpIHBel223aQIECBAgQIAAAQIECBAgQIAAAQIECBAQOHcPECBAgAABAgTqS0DgvL76bbcECBAgQIAAAQIECGQnIHCenaWZCBAgQIAAAQIECBAgQIAAAQIECBAgQKBAAgLnBWqWUgkQIECAAAECGQgInGeAaAoCBAgQIECAAAECBOpSQOC8Lttu0wQIECBAgAABAgQIECBAgAABAgQIECAgcO4eIECAAAECBAjUl4DAeX31224JECBAgAABAgQIEMhOQOA8O0szESBAgAABAgQIECBAgAABAgQIECBAgECBBATOC9QspRIgQIAAAQIEMhAQOM8A0RQECBAgQIAAAQIECNSlgMB5XbbdpgkQIECAAAECBAgQIECAAAECBAgQIEBA4Nw9QIAAAQIECBCoLwGB8/rqt90SIECAAAECBAgQIJCdgMB5dpZmIkCAAAECBAgQIECAAAECBAgQIECAAIECCQicF6hZSiVAgAABAgQIZCAgcJ4BoikIECBAgAABAgQIEKhLAYHzumy7TRMgQIAAAQIECBAgQIAAAQIECBAgQICAwLl7gAABAgQIECBQXwIC5/XVb7slQIAAAQIECBAgQCA7AYHz7CzNRIAAAQIECBAgQIAAAQIECBAgQIAAAQIFEhA4L1CzlEqAAAECBAgQyEBA4DwDRFMQIECAAAECBAgQIFCXAgLnddl2myZAgAABAgQIECBAgAABAgQIECBAgAABgXP3AAECBAgQIECgvgQEzuur33ZLgAABAgQIECBAgEB2AgLn2VmaiQABAgQIECBAgAABAgQIECBAgAABAgQKJCBwXqBmKZUAAQIECBAgkIGAwHkGiKYgQIAAAQIECBAgQKAuBQTO67LtNk2AAAECBAgQIECAAAECBAgQIECAAAECAufuAQIECBAgQIBAfQkInNdXv+2WAAECBAgQIECAAIHsBATOs7M0EwECBAgQIECAAAECBAgQIECAAAECBAgUSEDgvEDNUioBAgQIECBAIAMBgfMMEE1BgAABAgQIECBAgEBdCgic12XbbZoAAQIECBAgQIAAAQIECBAgQIAAAQIEBM7dAwQIECBAgACB+hIQOK+vftstAQIECBAgQIAAAQLZCQicZ2dpJgIECBAgQIAAAQIECBAgQIAAAQIECBAokIDAeYGapVQCBAgQIECAQAYCAucZIJqCAAECBAgQIECAAIG6FBA4r8u22zQBAgQIECBAgAABAgQIECBAgAABAgQICJy7BwgQIECAAAEC9SUgcF5f/bZbAgQIECBAgAABAgSyExA4z87STAQIECBAgAABAgQIECBAgAABAgQIECBQIAGB8wI1S6kECBAgQIAAgQwEBM4zQDQFAQIECBAgQIAAAQJ1KSBwXpdtt2kCBAgQIECAAAECBAgQIPD/2bv3KDvL+z70v2fv0W10swQSSNiAgBgDCXaMk9htuAjsxJzUOe1ycbqSXpymy6ktiSDhpE4b59DjkxOfHiMRJNnLXsd12tNk9eC6l7gpbjAIozZOYosYEpBxAHExEkggWffLzN7PWXvPSEiOQXvPvLNnv/v9aK1Ze0Z6nt/z/D6/9x8P3/WaAAECBAgQICBw7hkgQIAAAQIECFRLQOC8WvPWLQECBAgQIECAAAECxQkInBdnqRIBAgQIECBAgAABAgQIECBAgAABAgQIlEhA4LxEw3JVAgQIECBAgEABAgLnBSAqQYAAAQIECBAgQIBAJQUEzis5dk0TIECAAAECBAgQIECAAAECBAgQIECAgMC5Z4AAAQIECBAgUC0BgfNqzVu3BAgQIECAAAECBAgUJyBwXpylSgQIECBAgAABAgQIECBAgAABAgQIECBQIgGB8xINy1UJECBAgAABAgUICJwXgKgEAQIECBAgQIAAAQKVFBA4r+TYNU2AAAECBAgQIECAAAECBAgQIECAAAECAueeAQIECBAgQIBAtQQEzqs1b90SIECAAAECBAgQIFCcgMB5cZYqESBAgAABAgQIECBAgAABAgQIECBAgECJBATOSzQsVyVAgAABAgQIFCAgcF4AohIECBAgQIAAAQIECFRSQOC8kmPXNAECBAgQIECAAAECBAgQIECAAAECBAgInHsGCBAgQIAAAQLVEhA4r9a8dUuAAAECBAgQIECAQHECAufFWapEgAABAgQIECBAgAABAgQIECBAgAABAiUSEDgv0bBclQABAgQIECBQgIDAeQGIShAgQIAAAQIECBAgUEkBgfNKjl3TBAgQIECAAAECBAgQIECAAAECBAgQICBw7hkgQIAAAQIECFRLQOC8WvPWLQECBAgQIECAAAECxQkInBdnqRIBAgQIECBAgAABAgQIECBAgAABAgQIlEhA4LxEw3JVAgQIECBAgEABAgLnBSAqQYAAAQIECBAgQIBAJQUEzis5dk0TIECAAAECBAgQIECAAAECBAgQIECAgMC5Z4AAAQIECBAgUC0BgfNqzVu3BAgQIECAAAECBAgUJyBwXpylSgQIECBAgAABAgQIECBAgAABAgQIECBQIgGB8xINy1UJECBAgAABAgUICJwXgKgEAQIECBAgQIAAAQKVFBA4r+TYNU2AAAECBAgQIECAAAECBAgQIECAAAECAueeAQIECBAgQIBAtQQEzqs1b90SIECAAAECBAgQIFCcgMB5cZYqESBAgAABAgQIECBAgAABAgQIECBAgECJBATOSzQsVyVAgAABAgQIFCAgcF4AohIECBAgQIAAAQIECFRSQOC8kmPXNAECBAgQIECAAAECBAgQIECAAAECBAgInHsGCBAgQIAAAQLVEhA4r9a8dUuAAAECBAgQIECAQHECAufFWapEgAABAgQIECBAgAABAgQIECBAgAABAiUSEDgv0bBclQABAgQIECBQgIDAeQGIShAgQIAAAQIECBAgUEkBgfNKjl3TBAgQIECAAAECBAgQIECAAAECBAgQICBw7hkgQIAAAQIECFRLQOC8WvPWLQECBAgQIECAAAECxQkInBdnqRIBAgQIECBAgAABAgQIECBAgAABAgQIlEhA4LxEw3JVAgQIECBAgEABAgLnBSAqQYAAAQIECBAgQIBAJQUEzis5dk0TIECAAAECBAgQIECAAAECBAgQIECAgMC5Z4AAAQIECBAgUC0BgfNqzVu3BAgQIECAAAECBAgUJyBwXpylSgQIECBAgAABAgQIECBAgAABAgQIECBQIgGB8xINy1UJECBAgAABAgUICJwXgKgEAQIECBAgQIAAAQKVFBA4r+TYNU2AAAECBAgQIECAAAECBAgQIECAAAECAueeAQIECBAgQIBAtQQEzqs1b90SIECAAAECBAgQIFCcgMB5cZYqESBAgAABAgQIECBAgAABAgQIECBAgECJBATOSzQsVyVAgAABAgQIFCAgcF4AohIECBAgQIAAAQIECFRSQOC8kmPXNAECBAgQIECAAAECBAgQIECAAAECBAgInHsGCBAgQIAAAQLVEhA4r9a8dUuAAAECBAgQIECAQHECAufFWapEgAABAgQIECBAgAABAgQIECBAgAABAiUSEDgv0bBclQABAgQIECBQgIDAeQGIShAgQIAAAQIECBAgUEkBgfNKjl3TBAgQIECAAAECBAgQIECAAAECBAgQICBw7hkgQIAAAQIECFRLQOC8WvPWLQECBAgQIECAAAECxQkInBdnqRIBAgQIECBAgAABAgQIECBAgAABAgQIlEhA4LxEw3JVAgQIECBAgEABAgLnBSAqQYAAAQIECBAgQIBAJQUEzis5dk0TIECAAAECBAgQIECAAAECBAgQIECAgMC5Z4AAAQIECBAgUC0BgfNqzVu3BAgQIECAAAECBAgUJyBwXpylSgQIECBAgAABAgQIECBAgAABAgQIECBQIgGB8xINy1UJECBAgAABAgUICJwXgKgEAQIECBAgQIAAAQKVFBA4r+TYNU2AAAECBAgQIECAAAECBAgQIECAAAECAueeAQIECBAgQIBAtQQEzqs1b90SIECAAAECBAgQIFCcgMB5cZYqESBAgAABAgQIECBAgAABAgQIECBAgECJBATOSzQsVyVAgAABAgQIFCAgcF4AohIECBAgQIAAAQIECFRSQOC8kmPXNAECBAgQIECAAAECBAgQIECAAAECBAgInHsGCBAgQIAAAQLVEhA4r9a8dUuAAAECBAgQIECAQHECAufFWapEgAABAgQIECBAgAABAgQIECBAgAABAiUSEDgv0bBclQABAgQIECBQgIDAeQGIShAgQIAAAQIECBAgUEkBgfNKjl3TBAgQIECAAAECBAgQIECAAAECBAgQICBw7hkgQIAAAQIECFRLQOC8WvPWLQECBAgQIECAAAECxQkInBdnqRIBAgQIECBAgAABAgQIECBAgAABAgQIlEhA4LxEw3JVAgQIECBAgEABAgLnBSAqQYAAAQIECBAgQIBAJQUEzis5dk0TIECAAAECBAgQIECAAAECBAgQIECAgMC5Z4AAAQIECBAgUC0BgfNqzVu3BAgQIECAAAECBAgUJyBwXpylSgQIECBAgAABAgQIECBAgAABAgQIECBQIgGB8xINy1UJECBAgAABAgUICJwXgKgEAQIECBAgQIAAAQKVFBA4r+TYNU2AAAECBAgQIECAAAECBAgQIECAAAECAueeAQIECBAgQIBAtQQEzqs1b90SIECAAAECBAgQIFCcgMB5cZYqESBAgAABAgQIECBAgAABAgQIECBAgECJBATOSzQsVyVAgAABAgQIFCAgcF4AohIECBAgQIAAAQIECFRSQOC8kmPXNAECBAgQIECAAAECBAgQIECAAAECBAgInHsGCBAgQIAAAQLVEhA4r9a8dUuAAAECBAgQIECAQHECAufFWapEgAABAgQIECBAgAABAgQIECBAgAABAiUSEDgv0bBclQABAgQIECBQgIDAeQGIShAgQIAAAQIECBAgUEkBgfNKjl3TBAgQIECAAAECBAgQIECAAAECBAgQICBw7hkgQIAAAQIECFRLQOC8WvPWLQECBAgQIECAAAECxQkInBdnqRIBAgQIECBAgAABAgQIECBAgAABAgQIlEhA4LxEw3JVAgQIECBAgEABAgLnBSAqQYAAAQIECBAgQIBAJQUEzis5dk0TIECAAAECBAgQIECAAAECBAgQIECAgMC5Z4AAAQIECBAgUC0BgfNqzVu3BAgQIECAAAECBAgUJyBwXpylSgQIECBAgAABAgQIECBAgAABAgQIECBQIgGB8xINy1UJECBAgAABAgUICJwXgKgEAQIECBAgQIAAAQKVFBA4r+TYNU2AAAECBAgQIECAAAECBAgQIECAAAECAueeAQIECBAgQIBAtQQEzqs1b90SIECAAAECBAgQIFCcgMB5cZYqESBAgAABAgQIECBAgAABAgQIECBAgECJBATOSzQsVyVAgAABAgQIFCAgcF4AohIECBAgQIAAAQIECFRSQOC8kmPXNAECBAgQIECAAAECBAgQIECAAAECBAgInHsGCBAgQIAAAQLVEhA4r9a8dUuAAAECBAgQIECAQHECAufFWapEgAABAgQIECBAgAABAgQIECBAgAABAiUSEDgv0bBclQABAgQIECBQgIDAeQGIShAgQIAAAQIECBAgUEkBgfNKjl3TBAgQIECAAAECBAgQIECAAAECBAgQICBw7hkgQIAAAQIECFRLQOC8WvPWLQECBAgQIECAAAECxQkInBdnqRIBAgQIECBAgAABAgQIECBAgAABAgQIlEhA4LxEw3JVAgQIECBAgEABAgLnBSAqQYAAAQIECBAgQIBAJQUEzis5dk0TIECAAAECBAgQIECAAAECBAgQIECAgMC5Z4AAAQIECBAgUC0BgfNqzVu3BAgQIECAAAECBAgUJyBwXpylSgQIECBAgAABAgQIECBAgAABAgQIECBQIgGB8xINy1UJECBAgAABAgUICJwXgKgEAQIECBAgQIAAAQKVFBA4r+TYNU2AAAECBAgQIECAAAECBAgQIECAAAECAueeAQIECBAgQIBAtQQEzqs1b90SIECAAAECBAgQIFCcgMB5cZYqESBAgAABAgQIECBAgAABAgQIECBAgECJBATOSzQsVyVAgAABAgQIFCAgcF4AohIECBAgQIAAAQIECFRSQOC8kmPXNAECBAgQIECAAAECBAgQIECAAAECBAgInHsGCBAgQIAAAQLVEhA4r9a8dUuAAAECBAgQIECAQHECAufFWapEgAABAgQIECBAgAABAgQIECBAgAABAiUSEDgv0bBclQABAgQIECBQgIDAeQGIShAgQIAAAQIECBAgUEkBgfNKjl3TBAgQIECAAAECBAgQIECAAAECBAgQICBw7hkgQIAAAQIECFRLQOC8WvPWLQECBAgQIECAAAECxQkInBdnqRIBAgQIECBAgAABAgQIECBAgAABAgQIlEhA4LxEw3JVAgQIECBAgEABAgLnBSAqQYAAAQIECBAgQIBAJQUEzis5dk0TIECAAAECBAgQIECAAAECBAgQIECAgMC5Z4AAAQIECBAgUC0BgfNqzVu3BAgQIECAAAECBAgUJyBwXpylSgQIECBAgAABAgQIECBAgAABAgQIECBQIgGB8xINy1UJECBAgAABAgUICJwXgKgEAQIECBAgQIAAAQKVFBA4r+TYNU2AAAECBAgQIECAAAECBAgQIECAAAECAueeAQIECBAgQIBAtQQEzqs1b90SIECAAAECBAgQIFCcgMB5cZYqESBAgAABAgQIECBAgAABAgQIECBAgECJBATOSzQsVyVAgAABAgQIFCAgcF4AohIECBAgQIAAAQIECFRSQOC8kmPXNAECBAgQIECAAAECBAgQIECAAAECBAgInHsGCBAgQIAAAQLVEhA4r9a8dUuAAAECBAgQIECAQHECAufFWapEgAABAgQIECBAgAABAgQIECBAgAABAiUSEDgv0bBclQABAgQIECBQgIDAeQGIShAgQIAAAQIECBAgUEkBgfNKjl3TBAgQIECAAAECBAgQIECAAAECBAgQICBw7hkgQIAAAQIECFRLQOC8WvPWLQECBAgQIECAAAECxQkInBdnqRIBAgQIECBAgAABAgQIECBAgAABAgQIlEhA4LxEw3JVAgQIECBAgEABAgLnBSAqQYAAAQIECBAgQIBAJQUEzis5dk0TIECAAAECBAgQIECAAAECBAgQIECAgMC5Z4AAAQIECBAgUC0BgfNqzVu3BAgQIECAAAECBAgUJyBwXpylSgQIECBAgAABAgQIECBAgAABAgQIECBQIgGB8xINy1UJECBAgAABAregABUAACAASURBVAUICJwXgKgEAQIECBAgQIAAAQKVFBA4r+TYNU2AAAECBAgQIECAAAECBAgQIECAAAECAueeAQIECBAgQIBAtQQEzqs1b90SIECAAAECBAgQIFCcgMB5cZYqESBAgAABAgQIECBAgAABAgQIECBAgECJBATOSzQsVyVAgAABAgQIFCAgcF4AohIECBAgQIAAAQIECFRSQOC8kmPXNAECBAgQIECAAAECBAgQIECAAAECBAgInHsGCBAgQIAAAQLVEhA4r9a8dUuAAAECBAgQIECAQHECAufFWapEgAABAgQIECBAgAABAgQIECBAgAABAiUSEDgv0bBclQABAgQIECBQgIDAeQGIShAgQIAAAQIECBAgUEkBgfNKjl3TBAgQIECAAAECBAgQIECAAAECBAgQICBw7hkgQIAAAQIECFRLQOC8WvPWLQECBAgQIECAAAECxQkInBdnqRIBAgQIECBAgAABAgQIECBAgAABAgQIlEhA4LxEw3JVAgQIECBAgEABAgLnBSAqQYAAAQIECBAgQIBAJQUEzis5dk0TIECAAAECBAgQIECAAAECBAgQIECAgMC5Z4AAAQIECBAgUC0BgfNqzVu3BAgQIECAAAECBAgUJyBwXpylSgQIECBAgAABAgQIECBAgAABAgQIECBQIgGB8xINy1UJECBAgAABAgUICJwXgKgEAQIECBAgQIAAAQKVFBA4r+TYNU2AAAECBAgQIECAAAECBAgQIECAAAECAueeAQIECBAgQIBAtQQEzqs1b90SIECAAAECBAgQIFCcgMB5cZYqESBAgAABAgQIECBAgAABAgQIECBAgECJBATOSzQsVyVAgAABAgQIFCAgcF4AohIECBAgQIAAAQIECFRSQOC8kmPXNAECBAgQIECAAAECBAgQIECAAAECBAgInHsGCBAgQIAAAQLVEhA4r9a8dUuAAAECBAgQIECAQHECAufFWapEgAABAgQIECBAgAABAgQIECBAgAABAiUSEDgv0bBclQABAgQIECBQgIDAeQGIShAgQIAAAQIECBAgUEkBgfNKjl3TBAgQIECAAAECBAgQIECAAAECBAgQICBw7hkgQIAAAQIECFRLQOC8WvPWLQECBAgQIECAAAECxQkInBdnqRIBAgQIECBAgAABAgQIECBAgAABAgQIlEhA4LxEw3JVAgQIECBAgEABAgLnBSAqQYAAAQIECBAgQIBAJQUEzis5dk0TIECAAAECBAgQIECAAAECBAgQIECAgMC5Z4AAAQIECBAgUC0BgfNqzVu3BAgQIECAAAECBAgUJyBwXpylSgQIECBAgAABAgQIECBAgAABAgQIECBQIgGB8xINy1UJECBAgAABAgUICJwXgKgEAQIECBAgQIAAAQKVFBA4r+TYNU2AAAECBAgQIECAAAECBAgQIECAAAEC3QbOP/yBvxEzhurgCBAgQIAAAQIESigwMtqIz9zzx13dfNO6lTIVXYlZTIAAAQIECBAgQIDAoAr4H0eDOll9ESBAgAABAgQIECBAgAABAgQIECBAgMDrCqxe/+BLEXlpp0z/6Gd/LBbOm93pcusIECBAgAABAgT6SGD/oWPxb/7gG13cKO3etO6G87rYYCkBAgQIECBAgAABAgQGVkDgfGBHqzECBAgQIECAAAECBAgQIECAAAECBAgQeD2BNRsefCTnfHWnSre8562xbMmCTpdbR4AAAQIECBAg0EcCO/cciP9w3yMd3yil9OjGtTe8teMNFhIgQIAAAQIECBAgQGCABQTOB3i4WiNAgAABAgQIECBAgAABAgQIECBAgACB1xZYfeeWP4oU7+nU6H+59oq47E3ndrrcOgIECBAgQIAAgT4SePL5l+O/bd3e+Y1y3Lfp9pU/1fkGKwkQIECAAAECBAgQIDC4AgLngztbnREgQIAAAQIECBAgQIAAAQIECBAgQIDA6wisWf/Av82R/kGnSG+7fHlcd82lnS63jgABAgQIECBAoI8EvrbtqXjkiZ0d3yhF/n83rrvxH3a8wUICBAgQIECAAAECBAgMsIDA+QAPV2sECBAgQIAAAQIECBAgQIAAAQIECBAg8NoCq9dv+e2I+FinRosXDsff/5lrOl1uHQECBAgQIECAQB8J/Ls/3BZ79x/p5kaf3LRu5a93s8FaAgQIECBAgAABAgQIDKqAwPmgTlZfBAgQIECAAAECBAgQIECAAAECBAgQIPC6Aqvv3PJzkeLfd8P0D9/3jnjD/DndbLGWAAECBAgQIEBgmgW+d/Bo/Nsvf7OrW9Si9nN3r7v+nq42WUyAAAECBAgQIECAAIEBFRA4H9DBaosAAQIECBAgQIAAAQIECBAgQIAAAQIEXl9g7fo/XjwSx1/pxumdV18UP/7DF3azxVoCBAgQIECAAIFpFvizv3wu/uTRZ7u6RWP20OLPfOTafV1tspgAAQIECBAgQIAAAQIDKiBwPqCD1RYBAgQIECBAgAABAgQIECBAgAABAgQInF1g1Z1btqYUP3n2lWMr5syeEf/k7/xEpOTX652aWUeAAAECBAgQmE6BnHP8P//pT+PosZFurrF107qV13WzwVoCBAgQIECAAAECBAgMsoDfiA/ydPVGgAABAgQIECBAgAABAgQIECBAgAABAq8rsGr9A7+ZIv3Lbpiuu+aSeNvlF3SzxVoCBAgQIECAAIFpEvjWEzvjoW1PdXd6Sr+5ae0Nn+huk9UECBAgQIAAAQIECBAYXAGB88Gdrc4IECBAgAABAgQIECBAgAABAgQIECBA4CwCa+7c8s6c4uvdQC2cPyf+0fve0c0WawkQIECAAAECBKZJ4N98+Zux/+DRrk5POd618faVf9LVJosJECBAgAABAgQIECAwwAIC5wM8XK0RIECAAAECBAgQIECAAAECBAgQIECAwNkFVq3f8u0UcfnZV7664por3xh/820rutliLQECBAgQIECAQI8F/ue3dsS2x7/b1ak54onN61a+patNFhMgQIAAAQIECBAgQGDABQTOB3zA2iNAgAABAgQIECBAgAABAgQIECBAgACB1xdYveHBNZHz3d06vf/dV8cFSxd2u816AgQIECBAgACBHgi8sHt/fOmrj3Z/UmreumntTRu732gHAQIECBAgQIAAAQIEBldA4HxwZ6szAgQIECBAgAABAgQIECBAgAABAgQIEOhEIOe0esODuyLivE6Wn1yzdPG8+Hvv/dFutlhLgAABAgQIECDQI4F//5U/j917D3V72kub1q08v9tN1hMgQIAAAQIECBAgQGDQBQTOB33C+iNAgAABAgQIECBAgAABAgQIECBAgACBswqsWr/lN1LEJ8668PsWvO0tF8R1b7+k223WEyBAgAABAgQITKHAQw8/Hd/69gvdn5DjNzbdvvK3ut9oBwECBAgQIECAAAECBAZbQOB8sOerOwIECBAgQIAAAQIECBAgQIAAAQIECBDoQOBDn7xv4cyZQ623nM/pYPkZS659+yXxo2+5oNtt1hMgQIAAAQIECEyBwJ9/+4XY+vDTE6l8NA3NOX/jre88MJHN9hAgQIAAAQIECBAgQGCQBQTOB3m6eiNAgAABAgQIECBAgAABAgQIECBAgACBjgXWrH/wX+bIv9nxhtMW3vyTV8QPXXjuRLbaQ4AAAQIECBAgUJDAXz33ctz7P7ZPqFqK9L9vXHfD/zahzTYRIECAAAECBAgQIEBgwAUEzgd8wNojQIAAAQIECBAgQIAAAQIECBAgQIAAgc4FVq/f8q2IeGvnO8ZW1lKKv/ueq+P8cxd0u9V6AgQIECBAgACBAgRefPlA/If7Ho1mzhOp9simdSvfNpGN9hAgQIAAAQIECBAgQKAKAgLnVZiyHgkQIECAAAECBAgQIECAAAECBAgQIECgI4Fbf+eBm5qN9NWOFn/fotmzZsTfuu7KWL5E6HwifvYQIECAAAECBCYqsHPPgfivDz0ex46PTKhErV5/992/ct39E9psEwECBAgQIECAAAECBCogIHBegSFrkQABAgQIECBAgAABAgQIECBAgAABAgQ6F1i1fsunUsTtne94deWMoXo7dP6m898wke32ECBAgAABAgQIdCnw/Ivfa4fNR0YbXe4cW54j7ty8buVHJ7TZJgIECBAgQIAAAQIECFREQOC8IoPWJgECBAgQIECAAAECBAgQIECAAAECBAh0LrD6zgcei5Su7HzHqytTSu3Q+YoLFk9kuz0ECBAgQIAAAQIdCux4YW87bJ5z7nDH9y3L+fFNt9941cQ220WAAAECBAgQIECAAIHqCAicV2fWOiVAgAABAgQIECBAgAABAgQIECBAgACBDgVW3fnATSmlr3a4/Acue+/ffEu8+aIlkylhLwECBAgQIECAwGsIfOfZPfGV//ntSfnknN+9+fYb759UEZsJECBAgAABAgQIECBQAQGB8woMWYsECBAgQIAAAQIECBAgQIAAAQIECBAg0L3A6g0PfChy+mz3O1/d8RM/clH8xI9cOJkS9hIgQIAAAQIECHyfwJ/+xXPxp3/x7ORcUv7lTWtv/NzkithNgAABAgQIECBAgACBaggInFdjzrokQIAAAQIECBAgQIAAAQIECBAgQIAAgQkIrFq/5RMp4jcmsPXUltZbzt/zzjdHvV6bTBl7CRAgQIAAAQKVF2g0mnHfn3wnWm83n8yfHPF/bF638uOTqWEvAQIECBAgQIAAAQIEqiQgcF6laeuVAAECBAgQIECAAAECBAgQIECAAAECBLoWWLVhyxdSjg92vfG0DUsWzWuHzs9dNHcyZewlQIAAAQIECFRW4OV9h9th8z37Dk3KIKf43c1rV/7ipIrYTIAAAQIECBAgQIAAgYoJCJxXbODaJUCAAAECBAgQIECAAAECBAgQIECAAIHuBdas3/LVHHFT9ztf3TFUr8XKH7ssrrjkvMmUsZcAAQIECBAgUDmB7U+/FFu+8WSMNpqT6j1F3L9x3cp3T6qIzQQIECBAgAABAgQIEKiggMB5BYeuZQIECBAgQIAAAQIECBAgQIAAAQIECBDoTuDDv/1fFw3NnvsHOcdPdrfzr69+y4qlcd01l8bsmUOTLWU/AQIECBAgQGCgBY6dGI2Htj0V396xe9J95hz/o3ni8M9+5tf/1r5JF1OAAAECBAgQIECAAAECFRMQOK/YwLVLgAABAgQIECBAgAABAgQIECBAgAABAhMT+NBnvzk88/DB/xIRk34r5rzhWXHdNZfEZW86d2KXsYsAAQIECBAgMOACTz7/cjy07ek4dOT45DtNcd+J4fl/+3O//I4jky+mAgECBAgQIECAAAECBKonIHBevZnrmAABAgQIECBAgAABAgQIECBAgAABAgQmKHDHHXfU9iy4/j+niPdNsMQZ267+oWXtt53Xan5dX4SnGgQIECBAgED5BZrN3H6r+aN/tauQZnLEl5cc+NrfvuOOO5qFFFSEAAECBAgQIECAAAECFRTwG+wKDl3LBAgQIECAAAECBAgQIECAAAECBAgQIDA5gdV3brknUtwyuSpjuxfOmx3vvPriuPziJUWUU4MAAQIECBAgUFqB7zy7J77+yDOx/9CxQnpIke7ZuO6GnyukmCIECBAgQIAAAQIECBCosIDAeYWHr3UCBAgQIECAAAECBAgQIECAAAECBAgQmLjAqju3fCGl+ODEK5y585I3nhPvvPqiOPcNc4sqqQ4BAgQIECBAoBQCL3/vcPzJo8/G0999pcD7pi9sWnfDPy6woFIECBAgQIAAAQIECBCorIDAeWVHr3ECBAgQIECAAAECBAgQIECAAAECBAgQmKzAmvUP/PMc6bcmW+f0/e+46k3xrqsvipT8Cr9IV7UIECBAgACB/hPIObeD5t947PlCL5ci/YuN6274PwstqhgBAgQIECBAgAABAgQqLOC31RUevtYJECBAgAABAgQIECBAgAABAgQIECBAYPICq+984P05pS+kiPmTrzZWYeG82e23nV9+8dKiSqpDgAABAgQIEOgrgSee2d0Om+8/dKywe6WIg5FqH9y49vr/WFhRhQgQIECAAAECBAgQIEAgBM49BAQIECBAgAABAgQIECBAgAABAgQIECBAYJICq9Y/cFUt1b6Qc/6xSZY6Y/vyJQvimivfFCsuWFxkWbUIECBAgAABAtMmsOOFvbHt8edj554Dhd4hpfSNZm7+4uZ1Nz5WaGHFCBAgQIAAAQIECBAgQEDg3DNAgAABAgQIECBAgAABAgQIECBAgAABAgSKELjllnvq571rye9GxN8vot7pNS5evqgdPL9g6cKiS6tHgAABAgQIEOiJwAu798c3H38+nt25byrO+3cvvXHPB7/4gQ80pqK4mgQIECBAgAABAgQIEKi6gDecV/0J0D8BAgQIECBAgAABAgQIECBAgAABAgQIFCqw6s4tq1KKuyJiqNDCEfFDFy6Jd1z5xliyeF7RpdUjQIAAAQIECEyJwO69h2Lb49+Nv3puz1TUH805btt8+8rNU1FcTQIECBAgQIAAAQIECBAYExA49yQQIECAAAECBAgQIECAAAECBAgQIECAAIGCBT6y4WtX1HO+K0f+qYJLt8tdccl58dY3L4+lgudTwasmAQIECBAgUIBAK2j+yHd2xvanXyqg2l8vkSL9USOl2z699vrtU3KAogQIECBAgAABAgQIECBwSkDg3MNAgAABAgQIECBAgAABAgQIECBAgAABAgSmSGD1+i0fi4jfnqLycdmbzo2r37w83njewqk6Ql0CBAgQIECAQFcC331pfzz6nZ3x5PMvd7Wvy8W/vmndyk92ucdyAgQIECBAgAABAgQIEJiggMD5BOFsI0CAAAECBAgQIECAAAECBAgQIECAAAECnQisWX//j+eo3RUR7+pk/UTWXHj+G+Ktl18QKy5YPJHt9hAgQIAAAQIEJi2w44W98cgTO+O5F/dNutbrFPh6iuZtG9fd9GdTeYjaBAgQIECAAAECBAgQIHCmgMC5J4IAAQIECBAgQIAAAQIECBAgQIAAAQIECPRAYNWGB389Rf5E5KhP1XHnnzs/3vrm5XH5xUun6gh1CRAgQIAAAQJnCDzxzO545Ds748WXD06lTCPn/PHNt984Zf/PMVN5ebUJECBAgAABAgQIECBQdgGB87JP0P0JECBAgAABAgQIECBAgAABAgQIECBAoDQCH97w1UvqufaJiPTzU3npBXNnx1WXnR9XXXpeDM+eOZVHqU2AAAECBAhUUODIsRPx2FMvxWNPvhgHDh+bUoGU4vfyaO3jm371+h1TepDiBAgQIECAAAECBAgQIPCaAgLnHg4CBAgQIECAAAECBAgQIECAAAECBAgQINBjgTXrH3xfbr3tPOKtU330FZecF1dden4sX7Jgqo9SnwABAgQIEBhwgZ17DsRjT70Y259+qRedPtKM5sc/ve6mL/fiMGcQIECAAAECBAgQIECAwGsLCJx7OggQIECAAAECBAgQIECAAAECBAgQIECAwDQJrF6/5WMR0QqeD031FVqB8ysvPT+uvOS8qT5KfQIECBAgQGDABB5/+qV20HzXngO96Gw0Ij6+ad3KT/biMGcQIECAAAECBAgQIECAwNkFBM7PbmQFAQIECBAgQIAAAQIECBAgQIAAAQIECBCYMoFVn7r/olSrtYLn/3TKDjmt8PDsGfGWFefF5RcviSWL5vXiSGcQIECAAAECJRTYs+9QPPHMnvj2jpfiyLGRnnSQUvpMs9H4vzZ/9KZne3KgQwgQIECAAAECBAgQIECgIwGB846YLCJAgAABAgQIECBAgAABAgQIECBAgAABAlMrcOvvbPnhxmh8LKX4hak96dXqrbeeX37x0vbXzBn1Xh3rHAIECBAgQKBPBU6MNOKJZ3a3v3b25m3mbYmc8+/Vh9In7/6VlX/ZpzSuRYAAAQIECBAgQIAAgUoLCJxXevyaJ0CAAAECBAgQIECAAAECBAgQIECAAIF+E1i14cF3pWbzY5HSz/bqbiml9hvPW8Hzi5Yt6tWxziFAgAABAgT6RODZXfvGg+Z7WuHv3t0q5z/ItdonN6+94eu9O9RJBAgQIECAAAECBAgQINCtgMB5t2LWEyBAgAABAgQIECBAgAABAgQIECBAgACBHgis/tQDP51r6Z+liJU9OO7UEW+YP6cdPr/swiVxzsLhXh7tLAIECBAgQKCHAq/sPxJPPrcnnnhmT3zv4NEenhyRI7bUovbJjeuu/6OeHuwwAgQIECBAgAABAgQIEJiQgMD5hNhsIkCAAAECBAgQIECAAAECBAgQIECAAAECvRFYs+GBn8nNtCZS/HRvTnz1lPPOmR+XvencuOxN58TC+XN6fbzzCBAgQIAAgYIF9h88Gk8+/0o8+fzL8dIrBwuu3kG5HP891fLGjWtv/MMOVltCgAABAgQIECBAgAABAn0iIHDeJ4NwDQIECBAgQIAAAQIECBAgQIAAAQIECBAg8HoCa9Y/eG1OsSZyvmU6pC5YujAuHQ+fzxueNR1XcCYBAgQIECAwAYFDR463Q+ZPPf9yvLB7/wQqFLAlpS/mRmPT5o/e9FAB1ZQgQIAAAQIECBAgQIAAgR4LCJz3GNxxBAgQIECAAAECBAgQIECAAAECBAgQIEBgMgIf2bDlbamZ1qSU//Fk6kxm74XLFrXffL7igsUxd87MyZSylwABAgQIEJgCgcNHT8SOF/a232T+3K59U3BCZyVzTv861/LGT69d+a3OdlhFgAABAgQIECBAgAABAv0oIHDej1NxJwIECBAgQIAAAQIECBAgQIAAAQIECBAgcBaBNXfff2kera2JiF+OiNnTBbZsyYK4ePniuGjZoli6eN50XcO5BAgQIECg8gK79x6KZ3fti2d27o1dew5Mp8exiPhsGmpu3HjrTU9N50WcTYAAAQIECBAgQIAAAQLFCAicF+OoCgECBAgQIECAAAECBAgQIECAAAECBAgQmBaBj2zeMi8di3+SIn4pUvzwtFxi/NAF82bHxcsWxUWtAPryRVFL/jPEdM7D2QQIECAw2ALNnOPZnfvi2Z1745ld++LAoVbOexr/5PjLHPH5o6MHPv+v/9n/enAab+JoAgQIECBAgAABAgQIEChYwG96CwZVjgABAgQIECBAgAABAgQIECBAgAABAgQITJfAmg0P/EzOtV+KyH9nuu5w8tx6vdZ+63n77efLF8X84VnTfSXnEyBAgACB0gscPHK8HTJvvcW89TbzRqPZDz39p5Ty5zeuvfEP++Ey7kCAAAECBAgQIECAAAECxQsInBdvqiIBAgQIECBAgAABAgQIECBAgAABAgQIEJhWgQ/f9cDltWb8Uop2+HzxtF5m/PDzzpkfFy9fFBctWxznnzu/H67kDgQIECBAoBQCL758MJ7dtTee2bkvXnqlX14cnve23mberMXnP3PbjU+UAtIlCRAgQIAAAQIECBAgQGDCAgLnE6azkQABAgQIECBAgAABAgQIECBAgAABAgQI9LfAHXfk2ivzv/ZLuZZ/PnLc0C+3nTc8q/3W84uXjb39fKhe65eruQcBAgQIEJh2gdFGc+wt5rv2tj8PHTk+7Xc67QIPptz8/XMO3vj5O+5IffF69X7CcRcCBAgQIECAAAECBAgMqoDA+aBOVl8ECBAgQIAAAQIECBAgQIAAAQIECBAgQOA0gVt/Z8sPNxvxCxHp5yPyhf2Ck1KKi5YtGn/7+aJYOH9Ov1zNPQgQIECAQM8E9h88Gs/u2td+i3nrM+fcs7PPflB6LlL8Xm00//7dv7ryL8++3goCBAgQIECAAAECBAgQGDQBgfNBm6h+CBAgQIAAAQIECBAgQIAAAQIECBAgQIDAWQRW3/nAz+YUv5AifaDfsBbMnR3Lly6IC5YujOVLFsaiBQLo/TYj9yFAgACByQvsO3A0du7ZHy/s3h879xyIA4eOTb5o0RVS/H/RzL+/6fYb/6Do0uoRIECAAAECBAgQIECAQLkEBM7LNS+3JUCAAAECBAgQIECAAAECBAgQIECAAAEChQmsufuhJc2Rxi+k1HrzebyjsMIFFpo3PCsuWLqgHT5fvnRhnLNwuMDqShEgQIAAgd4IvLL/SOwcD5e3QuaHjhzvzcFdnpJS+kazmX+/NqP+extvvW5Pl9stJ0CAAAECBAgQIECAAIEBFRA4H9DBaosAAQIECBAgQIAAAQIECBAgQIAAAQIECHQj8Ct3PXR1s9l8f478/oi4qpu9vVw7d87M8fD5grhgycI4d9HcXh7vLAIECBAg0JHAy/sOj7/B/ED78/DREx3tm6ZFj6VIXxptjH7pM7/67ken6Q6OJUCAAAECBAgQIECAAIE+FhA47+PhuBoBAgQIECBAgAABAgQIECBAgAABAgQIEJgOgTXrH/rxnJvvj1p+f+S4dDru0OmZc2bNaL/5/ORb0JcuntfpVusIECBAgEBhArv3HmoHy3fuPhCtN5gfPT5SWO0pKZTiqWimL6XU+NLGdTf92ZScoSgBAgQIECBAgAABAgQIDIyAwPnAjFIjBAgQIECAAAECBAgQIECAAAECBAgQIECgeIFVd33tulozn3zz+QXFn1BsxVkzh+KCpQtj+ZIF7c/zzplf7AGqESBAgACBiHjplYPtYPnOPWMB8+MnRsvg8kLrTebNWvrS5tuuf6gMF3ZHAgQIECBAgAABAgQIEOgPAYHz/piDWxAgQIAAAQIECBAgQIAAAQIECBAgQIAAgb4XWL3hazdGNG+OHDdHxFV9f+GImDmjHsuXjAXPW28/b33NnTOzDFd3RwIECBDoE4HDR09E6w3mra9W0Lz1JvMTI40+ud1Zr/FYjvhK5Hzv5ttvvP+sqy0gQIAAAQIECBAgQIAAAQI/QEDg3GNBgAABAgQIECBAgAABAgQIECBAgAABAgQIdC2weuOWHrwYcgAAIABJREFUt8RIujlS3Bw5v6frAtO4Yf7wrFPh86WL58eSxfNiePaMabyRowkQIECgXwSOHBuJ3XsPxp7xgHkrZH7wyPF+uV5n90jpvtxsfiXX6vd+eu312zvbZBUBAgQIECBAgAABAgQIEHhtAYFzTwcBAgQIECBAgAABAgQIECBAgAABAgQIECAwKYEPffK+hTNmDt2cIt4bkW6OyEsnVXAaNi+YN3sshL5o7C3ora/Zs4TQp2EUjiRAgEDPBI4db4XLx95c3v7adygOHDrWs/OLOyjtjsj3tt5kPnJi9N7Pfew9+4urrRIBAgQIECBAgAABAgQIEIgQOPcUECBAgAABAgQIECBAgAABAgQIECBAgAABAoUKrPrU/delWq319vP3Ro63FVq8h8XeMH9OO3jeegP6ySD6rJlDPbyBowgQIECgKIHjJ0bPCJa33mD+vYNHiyrf+zopvhU5vpKbzXs3f/Smh3p/AScSIECAAAECBAgQIECAQJUEBM6rNG29EiBAgAABAgQIECBAgAABAgQIECBAgACBHgt8ZP2Wy2qpeXPkVgA9vTdyLvV/m1i0oBVCn3/qLehLFs2LmTPqPVZ1HAECBAi8nsCJkUbs2Xfam8v3Hox9B0ocLm81m1KOnL8Szea9zVrt3k+vW/mkp4AAAQIECBAgQIAAAQIECPRKoNS/1O0VknMIECBAgAABAgQIECBAgAABAgQIECBAgACByQt86LNfHp55aG4reH5z5Nz6XD75qtNfYfHC4WgFzxcvmBOt7xctHI7FC4an/2JuQIAAgQoI7D1wJPbtPxJ7W18HjraD5q3vB+JPzjsjpXsj53tPHDx87+fueN+ANDYQ09EEAQIECBAgQIAAAQIEKiUgcF6pcWuWAAECBAgQIECAAAECBAgQIECAAAECBAj0j8CqDQ++K0W8O3K+LiJfG5Fm9c/tJneTWkpnhM9bQfSTgfSU/OeZyenaTYBA1QRyzqcC5WPB8ldD5s2cB4gjH49IW3PkrZFq921ee8PXB6g5rRAgQIAAAQIECBAgQIBAiQX8RrPEw3N1AgQIECBAgAABAgQIECBAgAABAgQIECAwSAJr1n/12ojatc1I16aIayNi7iD1d7KXsfD5cDuQfvL71lvR6zX/2WYQ560nAgQ6F2g089jbyg+Mv7H8tO87r1KqlYdzxNZaK2Aeta0b192wtVS3d1kCBAgQIECAAAECBAgQqIyA31xWZtQaJUCAAAECBAgQIECAAAECBAgQIECAAAEC5RIYewN689rIqRU+b30tLFcH3d120YI57SB6K3x+eih9qF7rrpDVBAgQ6HOB0UZz/I3lY8HykyHzfQeO9vnNJ329/RGxNVLemqO21RvMJ+2pAAECBAgQIECAAAECBAj0SEDgvEfQjiFAgAABAgQIECBAgAABAgQIECBAgAABAgQmJ/CRux78sZSb16ZmujZSO4B+zuQqlmP3wvmzT70RfdGC4Vg4b3YsmDs75s+dVY4G3JIAgcoKHDx8PA4cPhb7Dx2LfSffWn7gSOw/eKwqJq9Ejq058tZcr2399G03fKMqjeuTAAECBAgQIECAAAECBAZLQOB8sOapGwIECBAgQIAAAQIECBAgQIAAAQIECBAgUBmBNXd/7UdjJF8bKV+bx96Afl5lmo+IWi21g+ftAPp4CL31ORZInxWzZ82oEodeCRCYBoFjx0di/+FjceDQ8Thw6NipcPnJ75vNPA23mtYjX0qtN5jnvDWivnXj7df/+bTexuEECBAgQIAAAQIECBAgQKAgAYHzgiCVIUCAAAECBAgQIECAAAECBAgQIECAAAECBKZX4MP/91evrtXq16Z2+LwVRE/Lp/dG03v6rJlD7UD66SH004PpQ/Xa9F7Q6QQI9L3AaKN5KkjeCpG33lR+oPXW8vFw+fETo33fwxRf8IVoBcwjtb82rbv+L6b4POUJECBAgAABAgQIECBAgMC0CAicTwu7QwkQIECAAAECBAgQIECAAAECBAgQIECAAIGpFrj1X/3RDzVnznh7aqZrcsQ1EfmaiFg41eeWpf684ZmnAunf/6b0+XNnlaUN9yRAYJICB1sB8sPjYfLxIPnJQPmhIycmWX2gtu+PSNtSxLZcS9tqJ44/fPev/dRfDVSHmiFAgAABAgQIECBAgAABAq8hIHDu0SBAgAABAgQIECBAgAABAgQIECBAgAABAgQqI7D6U1ve0oy4pl5Pb8+5HUBvfc2rDECHjdZqKRbOmx3zhmfF3DkzX/2aPTOGT/t5xlC9w4qWESDQa4GR0UYcPnqi/XWk9Xls7PuTX4cOH4/9h49Fs5l7fbUynHcoIrZF5IebKW2rNWLbpo+u/HYZLu6OBAgQIECAAAECBAgQIEBgKgQEzqdCVU0CBAgQIECAAAECBAgQIECAAAECBAgQIECgNAKr1j9wVS3HNTmlt6cU1+TcDqHPKU0D03jRWTOGzgignx5OH579alB95gzB9Gkck6MHTODEyFiQ/Mj3BcjPCJcfPRHHR0YHrPMpa+doSrGtmfPDtRzbmim2bV5342NTdprCBAgQIECAAAECBAgQIECghAIC5yUcmisTIECAAAECBAgQIECAAAECBAgQIECAAAECUyvwK3c9dHWj2bwm5TwWRI+4JkeeObWnDm71VuD89AD6GcH0k29Mnz0zZs0cGlwEnRE4i8DxE6On3kLefiP5D/hqhcxbgXN/JiqQTkSKbamZH84pbUu5+fDG2298ZKLV7CNAgAABAgQIECBAgAABAlUREDivyqT1SYAAAQIECBAgQIAAAQIECBAgQIAAAQIECExKYNWG+99ej9rbm623oee4JtXi7ZHDq7snpXrm5qGhWswdD57PnjUjZs8caofQW5+tn0993/r78X9v/Vu9XivwFkoRmJxAo9GMYydG21/Hj4+8+n3r78Z/boXL22uOj8TJoPnoaHNyB9v9/QKNnOPh1tvLaym2NaL58Oa1Nz2MiQABAgQIECBAgAABAgQIEOheQOC8ezM7CBAgQIAAAQIECBAgQIAAAQIECBAgQIAAAQJxyy331Jf8jSU/Uo90RY64InK+MiJdEdH69KeXAq2g+uyZpwXUZ7VC6qcF1Ge1gutj/z67/f3Yv7fevO4PgdcSaL1J/NiJsUD4sePjAfITI6d93/q7sZ9PBchPjITg+HQ8U+nxiLw9Uno8RWxvjOTtS4/c8OgddyQp/ukYhzMJECBAgAABAgQIECBAYOAEBM4HbqQaIkCAAAECBAgQIECAAAECBAgQIECAAAECBKZT4JZ77qmf991FV+aoX5FSuiLnfGWKdEWKaAXTh6bzbs4+U6CWUsxqh9PHAugzZtRjRr0WQ0P1mDE0/lmvxYyherRC7e3P+pn/dnLt2L+NranV/Ce4Xj5rzWaOkdFGjDSaMdr6HB3/PPVzI0YbzfaaVhj8tdaOjAfMx95MPhrNnHvZhrPOIpAiRnPE9kjxeERszzlvr9fT47uW7dn+xQ98oAGQAAECBAgQIECAAAECBAgQmDoBv+2aOluVCRAgQIAAAQIECBAgQIAAAQIECBAgQIAAAQJnCNy24WtXjDYbV54MokdqvRE9Wl+zUA2OQCtwPqN+Wki9FVY/7ed2mP0HBNdbAfiUUtRqMfZ56ufxv0/jf187+fNpf187bX1rX/vn0+qc8e8/uE5rAjnndtC6/dkc/8yn/X3ztH9v/f0ZP+fxn89S51Tdk+e8ur4dGD89ON4YC5CfCos3Xg2Nt8PjjUb7nv4MlMDxVqA8Ij2eI2+vpdrjjYjtn157/faB6lIzBAgQIECAAAECBAgQIECgRAIC5yUalqsSIECAAAECBAgQIECAAAECBAgQIECAAAECgymw6s6tb0559Mqc0hW1FFfklK+MSFdEzsOD2bGuCBCovEBKR6KZt6eUHm/m5vZ6iscbubl98+3v/k7lbQAQIECAAAECBAgQIECAAIE+ExA477OBuA4BAgQIECBAgAABAgQIECBAgAABAgQIECBA4KTAmn91/6XNmbUrUs5XRk4rIseKSGlFRF4RETNIESBAoM8FRiLyjkhpR+TYESnvyM30eK3R3L7x1256qs/v7noECBAgQIAAAQIECBAgQIDAuIDAuUeBAAECBAgQIECAAAECBAgQIECAAAECBAgQIFBCgVvv2nphbo6MBdBbYfRohdHzitwKpUdcUMKWXJkAgXIKvJBS7Iicd0TU2qHy1vepNmPH3bdd+1w5W3JrAgQIECBAgAABAgQIECBA4HQBgXPPAwECBAgQIECAAAECBAgQIECAAAECBAgQIEBgwATu+MKW2d/7Xm1FsxkrohYrcrNxSbP9ZvRYETmvSCktHLCWtUOAwNQJfC8i7YiIHbn9tvLYEc3ajlyLHUvf0Nxxxy+uPDZ1R6tMgAABAgQIECBAgAABAgQI9IOAwHk/TMEdCBAgQIAAAQIECBAgQIAAAQIECBAgQIAAAQI9FFi16U/PyccOXpJqtVNvR08pr4gYD6VHDPXwOo4iQGB6BUZbYfJohckjPR0p7YhmtN9Unmc2dmxe/e5Xpvd6TidAgAABAgQIECBAgAABAgSmW0DgfLon4HwCBAgQIECAAAECBAgQIECAAAECBAgQIECAQJ8JrPrU/RdFvb48NZvLU0rLmpGWpYhlKfKyZuTlKdKyiFjSZ9d2HQIE/rrAnhx5Vy3SzhxpV47YVYu8K+e8qxl511B95nfvvu3a58ARIECAAAECBAgQIECAAAECBF5PQODc80GAAAECBAgQIECAAAECBAgQIECAAAECBAgQINC1wIc++80Zs4/uW9aI+rKU07LIeXkeD6bHWCB9WURzeUQ6r+viNkypwKZ1K7uqv3r9lq7WW9wLgfxSRG1nROyKVoA8YleKvCtS2plT3lWPGbuOzZmz63O//I6RXtzGGQQIECBAgAABAgQIECBAgMBgCwicD/Z8dUeAAAECBAgQIECAAAECBAgQIECAAAECBAgQmFaBW+65p37+i0uWNZppWW08kN5sNpa33pjeDqan8c+cl0/rRSt0uMB5Hw87pZ2tAHnkV4PktVramRt5VzPXdtUbedeL39yz64tf/ECjj7twNQIECBAgQIAAAQIECBAgQGDABATOB2yg2iFAgAABAgQIECBAgAABAgQIECBAgAABAgQIlFMgpw9t+O/nz6oPL2qcaCyupbw4p7QoRVqcIy+upVjU+oxmWhwpLYrW9+2vtLic/U7frQXOe2Gf90ak9leKvDfnvC9F2ptraW/k5r4caW+t9XOq7U2NE/sazfreT//ayhd7cTNnECBAgAABAgQIECBAgAABAgS6FRA471bMegIECBAgQIAAAQIECBAgQIAAAQIECBAgQIAAgX4SSGvX//Gi43F8cT2ai3MtLUq5trjZzItTK5Ceau1weo4YC63ntDhy6+9jUUTM6qdGenUXgfOOpY9Hjn0ReW+qpb2tkHgrLB4Re9vh8Uh7m83GvlZwvDlU21uvNfYeGR3Z9/l1793b8QkWEiBAgAABAgQIECBAgAABAgRKICBwXoIhuSIBAgQIECBAgAABAgQIECBAgAABAgQIECBAgEDxAh/ZvGXe0Mjo4tyoL2rW6wtTznOj2RxOEXNzSqd95rk50nBqxtwczfF/y3Mj0nBEzI0Uw9FsfbZ+brb+vl78bYurOHiB89yIqB2OnI9ELQ5HjiMRcTgiH8mRDqecj6SoHc4pH0kpDp/8uxzR/rccQ4ej1jySUzpcazT2N6K+d7h5bO+nfvWnDxenrhIBAgQIECBAgAABAgQIECBAoLwCAuflnZ2bEyBAgAABAgQIECBAgAABAgQIECBAgAABAgQI9KHAB+/YMnvRglnDx/PBuTPqM4ZHc56bG7XhWuS5uVYbbgfba7XhyI2xkHozz0212qxmjqFayvVmxFAtYuwzp3rOzaGUavUcMZQij3/G+Geq58hDKVqfMZRSrufc+oz2Z0T7q57S2L/nZnNo8+03Lu2GbdWdD+xOtdpo5FawO0Yjov2ZUozm3Pq+HfgeTRGjuf39+L+3f47G2N+nsc/cbESkRq7FaMq5kVMa+2zvbzYixbGINBYeT/XD0RwLgqdm80hzqBUebx4ZSunwSGPkyKw0//C+A8eP/O4dK49104+1BAgQIECAAAECBAgQIECAAAEC3QkInHfnZTUBAgQIECBAgAABAgQIECBAgAABAgQIECBAgACBsgvkLhvw3xS7BLOcAAECBAgQIECAAAECBAgQIDBIAn45NEjT1AsBAgQIECBAgAABAgQIECBAgAABAgQIECBAgACBswsInJ/dyAoCBAgQIECAAAECBAgQIECAAIFxAYFzjwIBAgQIECBAgAABAgQIECBAgAABAgQIECBAgACBagkInFdr3rolQIAAAQIECBAgQIAAAQIECExKQOB8Unw2EyBAgAABAgQIECBAgAABAgQIECBAgAABAgQIECidgMB56UbmwgQIECBAgAABAgQIECBAgACB6RMQOJ8+eycTIECAAAECBAgQIECAAAECBAgQIECAAAECBAgQmA4BgfPpUHcmAQIECBAgQIAAAQIECBAgQKCkAgLnJR2caxMgQIAAAQIECBAgQIAAAQIECBAgQIAAAQIECBCYoIDA+QThbCNAgAABAgQIECBAgAABAgQIVFFA4LyKU9czAQIECBAgQIAAAQIECBAgQIAAAQIECBAgQIBAlQUEzqs8fb0TIECAAAECBAgQIECAAAECBLoUEDjvEsxyAgQIECBAgAABAgQIECBAgAABAgQIECBAgAABAiUXEDgv+QBdnwABAgQIECBAgAABAgQIECDQSwGB815qO4sAAQIECBAgQIAAAQIECBAgQIAAAQIECBAgQIDA9AsInE//DNyAAAECBAgQIECAAAECBAgQIFAaAYHz0ozKRQkQIECAAAECBAgQIECAAAECBAgQIECAAAECBAgUIiBwXgijIgQIECBAgAABAgQIECBAgACBaggInFdjzrokQIAAAQIECBAgQIAAAQIECBAgQIAAAQIECBAgcFJA4NyzQIAAAQIECBAgQIAAAQIECBAg0LGAwHnHVBYSIECAAAECBAgQIECAAAECBAgQIECAAAECBAgQGAgBgfOBGKMmCBAgQIAAAQIECBAgQIAAAQK9ERA4742zUwgQIECAAAECBAgQIECAAAECBAgQIECAAAECBAj0i4DAeb9Mwj0IECBAgAABAgQIECBAgAABAiUQEDgvwZBckQABAgQIECBAgAABAgQIECBAgAABAgQIECBAgECBAgLnBWIqRYAAAQIECBAgQIAAAQIECBAYdAGB80GfsP4IECBAgAABAgQIECBAgAABAgQIECBAgAABAgQInCkgcO6JIECAAAECBAgQIECAAAECBAgQ6FhA4LxjKgsJECBAgAABAgQIECBAgAABAgQIECBAgAABAgQIDISAwPlAjFETBAgQIECAAAECBAgQIECAAIHeCAic98bZKQQIECBAgAABAgQIECBAgAABAgQIECBAgAABAgT6RUDgvF8m4R4ECBAgQIAAAQIECBAgQIAAgRIICJyXYEiuSIAAAQIECBAgQIAAAQIECBAgQIAAAQIECBAgQKBAAYHzAjGVIkCAAAECBAgQIECAAAECBAgMuoDA+aBPWH8ECBAgQIAAAQIECBAgQIAAAQIECBAgQIAAAQIEzhQQOPdEECBAgAABAgQIECBAgAABAgQIdCwgcN4xlYUECBAgQIAAAQIECBAgQIAAAQIECBAgQIAAAQIEBkJA4HwgxqgJAgQIECBAgAABAgQIECBAgEBvBATOe+PsFAIECBAgQIAAAQIECBAgQIAAAQIECBAgQIAAAQL9IiBw3i+TcA8CBAgQIECAAAECBAgQIECAQAkEBM5LMCRXJECAAAECBAgQIECAAAECBAgQIECAAAECBAgQIFCggMB5gZhKESBAgAABAgQIECBAgAABAgQGXUDgfNAnrD8CBAgQIECAAAECBAgQIECAAAECBAgQIECAAAECZwoInHsiCBAgQIAAAQIECBAgQIAAAQIEOhYQOO+YykICBAgQIECAAAECBAgQIECAAAECBAgQIECAAAECAyEgcD4QY9QEAQIECBAgQIAAAQIECBAgQKA3AgLnvXF2CgECBAgQIECAAAECBAgQIECAAAECBAgQIECAAIF+ERA475dJuAcBAgQIECBAgAABAgQIECBAoAQCAuclGJIrEiBAgAABAgQIECBAgAABAgQIECBAgAABAgQIEChQQOC8QEylCBAgQIAAAQIECBAgQIAAAQKDLiBwPugT1h8BAgQIECBAgAABAgQIECBAgAABAgQIECBAgACBMwUEzj0RBAgQIECAAAECBAgQIECAAAECHQsInHdMZSEBAgQIECBAgAABAgQIECBAgAABAgQIECBAgACBgRAQOB+IMWqCAAECBAgQIECAAAECBAgQINAbAYHz3jg7hQABAgQIECBAgAABAgQIECBAgAABAgQIECBAgEC/CAic98sk3IMAAQIECBAgQIAAAQIECBAgUAIBgfMSDMkVCRAgQIAAAQIECBAgQIAAAQIECBAgQIAAAQIECBQoIHBeIKZSBAgQIECAAAECBAgQIECAAIFBFxA4H/QJ648AAQIECBAgQIAAAQIECBAgQIAAAQIECBAgQIDAmQIC554IAgQIECBAgAABAgQIECBAgACBjgUEzjumspAAAQIECBAgQIAAAQIECBAgQIAAAQIECBAgQIDAQAgInA/EGDVBgAABAgQIECBAgAABAgQIEOiNgMB5b5ydQoAAAQIECBAgQIAAAQIECBAgQIAAAQIECBAgQKBfBATO+2US7kGAAAECBAgQIECAAAECBAgQKIGAwHkJhuSKBAgQIECAAAECBAgQIECAAAECBAgQIECAAAECBAoUEDgvEFMpAgQIECBAgAABAgQIECBAgMCgCwicD/qE9UeAAAECBAgQIECAAAECBAgQIECAAAECBAgQIEDgTAGBc08EAQIECBAgQIAAAQIECBAgQIBAxwIC5x1TWUiAAAECBAgQIECAAAECBAgQIECAAAECBAgQIEBgIAQEzgdijJogQIAAAQIECBAgQIAAAQIECPRGQOC8N85OIUCAAAECBAgQIECAAAECBAgQIECAAAECBAgQINAvAgLn/TIJ9yBAgAABAgQIECBAgAABAgQIlEBA4LwEQ3JFAgQIECBAgAABAgQIECBAgAABAgQIECBAgAABAgUKCJwXiKkUAQIECBAgQIAAAQIECBAgQGDQBQTOB33C+iNAgAABAgQIECBAgAABAgQIECBAgAABAgQIECBwpoDAuSeCAAECBAgQIECAAAECBAgQIECgYwGB846pLCRAgAABAgQIECBAgAABAgQIECBAgAABAgQIECAwEAIC5wMxRk0QIECAAAECBAgQIECAAAECBHojIHDeG2enECBAgAABAgQIECBAgAABAgQIECBAgAABAgQIEOgXAYHzfpmEexAgQIAAAQIECBAgQIAAAQIESiAgcF6CIbkiAQIECBAgQIAAAQIECBAgQIAAAQIECBAgQIAAgQIFBM4LxFSKAAECBAgQIECAAAECBAgQIDDoAgLngz5h/REgQIAAAQIECBAgQIAAAQIECBAgQIAAAQIECBA4U0Dg3BNBgAABAgQIECBAgAABAgQIECDQsYDAecdUFhIgQIAAAQIECBAgQIAAAQIECBAgQIAAAQIECBAYCAGB84EYoyYIECBAgAABAgQIECBAgAABAr0REDjvjbNTCBAgQIAAAQIECBAgQIAAAQIECBAgQIAAAQIECPSLgMB5v0zCPQgQIECAAAECBAgQIECAAAECJRAQOC/BkFyRAAECBAgQIECAAAECBAgQIECAAAECBAgQIECAQIECAucFYipFgAABAgQIECBAgAABAgQIEBh0AYHzQZ+w/ggQIECAAAECBAgQIECAAAECBAgQIECAAAECBAicKSBw7okgQIAAAQIECBAgQIAAAQIECBDoWEDgvGMqCwkQIECAAAECBAgQIECAAAECBAgQIECAAAECBAgMhIDA+UCMURMECBAgQIAAAQIECBAgQIAAgd4ICJz3xtkpBAgQIECAAAECBAgQIECAAAECBAgQIECAAAECBPpFQOC8XybhHgQIECBAgAABAgQIECBAgACBEggInJdgSK5IgAABAgQIECBAgAABAgQIECBAgAABAgQIECBAoEABgfMCMZUiQIAAAQIECBAgQIAAAQIECAy6gMD5oE9YfwQIECBAgAABAgQIECBAgAABAgQIECBAgAABAgTOFBA490QQIECAAAECBAgQIECAAAECBAh0LCBw3jGVhQQIECBAgAABAgQIECBAgAABAgQIECBAgAABAgQGQkDgfCDGqAkCBAgQIECAAAECBAgQIECAQG8EBM574+wUAgQIECBAgAABAgQIECBAgAABAgQIECBAgAABAv0iIHDeL5NwDwIECBAgQIAAAQIECBAgQIBACQQEzkswJFckQIAAAQIECBAgQIAAAQIECBAgQIAAAQIECBAgUKCAwHmBmEoRIECAAAECBAgQIECAAAECBAZdQOB80CesPwIECBAgQIAAAQIECBAgQIAAAQIECBAgQIAAAQJnCgiceyIIECBAgAABAgQIECBAgAABAgQ6FhA475jKQgIECBAgQIAAAQIECBAgQIAAAQIECBAgQIAAAQIDISBwPhBj1AQBAgQIECBAgAABAgQIECBAoDcCAue9cXYKAQIECBAgQIAAAQIECBAgQIAAAQIECBAgQIAAgX4REDjvl0m4BwECBAgQIECAAAECBAgQIECgBAIC5yUYkisSIECAAAECBAgQIECAAAECBAgQIECAAAECBAgQKFBA4LxATKUIECBAgAABAgQIECBAgAABAoMuIHBCvbpjAAAgAElEQVQ+6BPWHwECBAgQIECAAAECBAgQIECAAAECBAgQIECAAIEzBQTOPREECBAgQIAAAQIECBAgQIAAAQIdCwicd0xlIQECBAgQIECAAAECBAgQIECAAAECBAgQIECAAIGBEBA4H4gxaoIAAQIECBAgQIAAAQIECBAg0BsBgfPeODuFAAECBAgQIECAAAECBAgQIECAAAECBP5/9u4F3K66vhP+d+2ThBMSSAiEW0AgCkpUVNDqVKgGbIVO2+lT21fb6ftq27edKqAC2rH3izPttMpFubTT1ra+bzu1M7Wd2k7RVglVnLZesIrlohhACLdAIJCQ69lrnnWScBNyzjpn77XX3vuzn+c8+5yc/+X3+/z/4MP+/VwhQIAAAQJtEdBw3paTEAcBAgQIECBAgAABAgQIECBAYAgENJwPwSEJkQABAgQIECBAgAABAgQIECBAgAABAgQIECBAgEAPBTSc9xDTUgQIECBAgAABAgQIECBAgACBURfQcD7qJyw/AgQIECBAgAABAgQIECBAgAABAgQIECBAgAABAk8V0HDuRhAgQIAAAQIECBAgQIAAAQIECMxaQMP5rKkMJECAAAECBAgQIECAAAECBAgQIECAAAECBAgQIDASAhrOR+IYJUGAAAECBAgQIECAAAECBAgQaEZAw3kzznYhQIAAAQIECBAgQIAAAQIECBAgQIAAAQIECBAg0BYBDedtOQlxECBAgAABAgQIECBAgAABAgSGQEDD+RAckhAJECBAgAABAgQIECBAgAABAgQIECBAgAABAgQI9FBAw3kPMS1FgAABAgQIECBAgAABAgQIEBh1AQ3no37C8iNAgAABAgQIECBAgAABAgQIECBAgAABAgQIECDwVAEN524EAQIECBAgQIAAAQIECBAgQIDArAU0nM+aykACBAgQIECAAAECBAgQIECAAAECBAgQIECAAAECIyGg4XwkjlESBAgQIECAAAECBAgQIECAAIFmBDScN+NsFwIECBAgQIAAAQIECBAgQGAwAnUbaQYTpV0JECBAgAABAgQIECBAgAABAgQIECBAgAABArMX0Ps5eysjCRDogYB/6fQA0RIECBAgQIAAAQIECBAgQIBAawU0nLf2aARGgAABAgQIECBAgAABAgQIECBAgAABAgQIzFFA7+cc4UwjQGBuAv6lMzc3swgQIECAAAECBAgQIECAAIHhENBwPhznJEoCBAgQIECAAAECBAgQIECAAAECBAgQIEBg9gJ6P2dvZSQBAj0Q8C+dHiBaggABAgQIECBAgAABAgQIEGitgIbz1h6NwAgQIECAAAECBAgQIECAAAECBAgQIECAAIE5Cuj9nCOcaQQIzE3Av3Tm5mYWAQIECBAgQIAAAQIECBAgMBwCGs6H45xESYAAAQIECBAgQIAAAQIECBAgQIAAAQIECMxeQO/n7K2MJECgBwL+pdMDREsQIECAAAECBAgQIECAAAECAxM4NsmuZ/javTciDecDOxobEyBAgAABAgQIECBAgAABAgQIECBAgAABAn0S0PvZJ1jLEiDwzAL+peNmECBAgAABAgQIECBAgAABAsMs8D+T/LtnSKBqNK8a0RcNc3JiJ0CAAAECBAgQIECAAAECBAgQIECAAAECBAg8g8DWvXWQ6gE8VT3krUn+ihQBAgT6JaDhvF+y1iVAgAABAgQIECBAgAABAgSaEPhfSb67iY3sQYAAAQIECBAgQIAAAQIECBAgQIAAAQIECBBoqcC/TfK3LY1NWAQIjICAhvMROEQpECBAgAABAgQIECBAgACBMRb4uyTfOcb5S50AAQIECBAgQIAAAQIECBAgQIAAAQIECBAg8PokVc3EiwABAn0R0HDeF1aLEiBAgAABAgQIECBAgAABAg0JXJNkbUN72YYAAQIECBAgQIAAAQIECBAgQIAAAQIECBAg0EaBM5Osa2NgYiJAYDQENJyPxjnKggABAgQIECBAgAABAgQIjKvAZ5KcPq7Jy5sAAQIECBAgQIAAAQIECBAgQIAAAQIECBAgkOSMJNeRIECAQL8ENJz3S9a6BAgQIECAAAECBAgQIECAQBMC/5TklU1sZA8CBAgQIECAAAECBAgQIECAAAECBAgQIECAQEsFXpXkn1sam7AIEBgBAQ3nI3CIUiBAgAABAgQIECBAgAABAmMs8MUkp9bI/7Qk19cYbygBAgQIECBAgAABAgQIECBAgAABAgQIECBAoGkB9Y+mxe1HgMB+BTScuyAECBAgQIAAAQIECBAgQIDAMAt8JcmLayRwSpIbaow3lAABAgQIECBAgAABAgQIECBAgAABAgQIECDQtID6R9Pi9iNAYL8CGs5dEAIECBAgQIAAAQIECBAgQGCYBW5K8oIaCZyc5OYa4w0lQIAAAQIECBAgQIAAAQIECBAgQIAAAQIECDQtoP7RtLj9CBDYr4CGcxeEAAECBAgQIECAAAECBAgQGGaBW5M8t0YCJyap5ngRIECAAAECBAgQIECAAAECBAgQIECAAAECBNoqoP7R1pMRF4ExFdBwPqYHL20CBAgQIECAAAECBAgQIDAiAnckeU6NXI5PUs3xIkCAAAECBAgQIECAAAECBAgQIECAAAECBAi0VUD9o60nIy4CYyqg4XxMD17aBAgQIECAAAECBAgQIEBgRAQ2JDm6Ri6rktxdY7yhBAgQIECAAAECBAgQIECAAAECBAgQIECAAIGmBdQ/mha3HwEC+xXQcO6CECBAgAABAgQIECBAgAABAsMscH+SlTUSODzJxhrjDSVAgAABAgQIECBAgAABAgQIECBAgAABAgQINC2g/tG0uP0IENivgIZzF4QAAQIECBAgQIAAAQIECBAYZoGHkiyvkcAhSR6uMd5QAgQIECBAgAABAgQIECBAgAABAgQIECBAgEDTAuofTYvbjwCB/QpoOHdBCBAgQIAAAQIECBAgQIAAgWEW2JJkSY0ElibZWmO8oQQIECBAgAABAgQIECBAgAABAgQIECBAgACBpgXUP5oWtx8BAvsV0HDughAgQIAAAQIECBAgQIAAAQLDLLAjyaIaCRyQZGeN8YYSIECAAAECBAgQIECAAAECBAgQIECAAAECBJoWUP9oWtx+BAjsV0DDuQtCgAABAgQIECBAgAABAgQIDLNAN0mdzzcmklRzvAgQIECAAAECBAgQIECAAAECBAgQIECAAAECbRVQ/2jryYiLwJgK1CnIjimRtAkQIECAAAECBAgQIECAAIGWCixIsqtGbLuTLKwx3lACBAgQIECAAAECBAgQIECAAAECBAgQIECAQNMC6h9Ni9uPAIEZBTScz0hkAAECBAgQIECAAAECBAgQINBSgckk22rEtj3J4hrjDSVAgAABAgQIECBAgAABAgQIECBAgAABAgQINC2g/tG0uP0IEJhRQMP5jEQGECBAgAABAgQIECBAgAABAi0VOCjJIzViezTJwTXGG0qAAAECBAgQIECAAAECBAgQIECAAAECBAgQaFpA/aNpcfsRIDCjgIbzGYkMIECAAAECBAgQIECAAAECBFoqsCLJgzVi25Tk0BrjDSVAgAABAgQIECBAgAABAgQIECBAgAABAgQINC2g/tG0uP0IEJhRQMP5jEQGECBAgAABAgQIECBAgAABAi0VOCLJvTViuy/JkTXGG0qAAAECBAgQIECAAAECBAgQIECAAAECBAgQaFpA/aNpcfsRIDCjgIbzGYkMIECAAAECBAgQIECAAAECBFoqcEySO2vEdleSY2uMN5QAAQIECBAgQIAAAQIECBAgQIAAAQIECBAg0LSA+kfT4vYjQGBGAQ3nMxIZQIAAAQIECBAgQIAAAQIECLRU4IQk62vEdluS1TXGG0qAAAECBAgQIECAAAECBAgQIECAAAECBAgQaFpA/aNpcfsRIDCjgIbzGYkMIECAAAECBAgQIECAAAECBFoqcFKSW2rE9rUkz68x3lACBAgQIECAAAECBAgQIECAAAECBAgQIECAQNMC6h9Ni9uPAIEZBTScz0hkAAECBAgQIECAAAECBAgQINBSgRcm+WqN2G5MUs3xIkCAAAECBAgQIECAAAECBAgQIECAAAECBAi0VUD9o60nIy4CYyyg4XyMD1/qBAgQIECAAAECBAgQIEBgyAVemuRLNXL4cpJqjhcBAgQIECBAgAABAgQIECBAgAABAgQIECBAoK0C6h9tPRlxERhjAQ3nY3z4UidAgAABAgQIECBAgAABAkMu8PIkn6+RwxeSvKLGeEMJECBAgAABAgQIECBAgAABAgQIECBAgAABAk0LqH80LW4/AgRmFNBwPiORAQQIECBAgAABAgQIECBAgEBLBf5Nkv9dI7Z/TPLtNcYbSoAAAQIECBAgQIAAAQIECBAgQIAAAQIECBBoWkD9o2lx+xEgMKOAhvMZiQwgQIAAAQIECBAgQIAAAQIEWirwHUn+oUZsn07ymhrjDSVAgAABAgQIECBAgAABAgQIECBAgAABAgQINC2g/tG0uP0IEJhRQMP5jEQGECBAgAABAgQIECBAgAABAi0VOCvJJ2vE9qkkr6sx3lACBAgQIECAAAECBAgQIECAAAECBAgQIECAQNMC6h9Ni9uPAIEZBTScz0hkAAECBAgQIECAAAECBAgQINBSgbOTXF0jto8nOafGeEMJECBAgAABAgQIECBAgAABAgQIECBAgAABAk0LqH80LW4/AgRmFNBwPiORAQQIECBAgAABAgQIECBAgEBLBb43ycdqxPY3Sao5XgQIECBAgAABAgQIECBAgAABAgQIECBAgACBtgqof7T1ZMRFYIwFNJyP8eFLnQABAgQIECBAgAABAgQIDLnADyT5aI0c/jJJNceLAAECBAgQIECAAAECBAgQIECAAAECBAgQINBWAfWPtp6MuAiMsYCG8zE+fKkTIECAAAECBAgQIECAAIEhF3hjko/UyOG/J6nmeBEgQIAAAQIECBAgQIAAAQIECBAgQIAAAQIE2iqg/tHWkxEXgTEW0HA+xocvdQIECBAgQIAAAQIECBAgMOQCP5rk/6+Rw58kqeZ4ESBAgAABAgQIECBAgAABAgQIECBAgAABAgTaKqD+0daTEReBMRbQcD7Ghy91AgQIECBAgAABAgQIECAw5AJvSfKHNXL4oyQ/VmO8oQQIECBAgAABAgQIECBAgAABAgQIECBAgACBpgXUP5oWtx8BAjMKaDifkcgAAgQIECBAgAABAgQIECBAoKUCP5nkd2vE9ntJfqrGeEMJECBAgAABAgQIECBAgAABAgQIECBAgAABAk0LqH80LW4/AgRmFNBwPiORAQQIECBAgAABAgQIECBAgEBLBd6W5MoasV2V5Nwa4w0lQIAAAQIECBAgQIAAAQIECBAgQIAAAQIECDQtoP7RtLj9CBCYUUDD+YxEBhAgQIAAAQIECBAgQIAAAQItFXhHkstqxPbBJNUcLwIECBAgQIAAAQIECBAgQIAAAQIECBAgQIBAWwXUP9p6MuIiMMYCGs7H+PClToAAAQIECBAgQIAAAQIEhlzgXUneVyOHi5NUc7wIECBAgAABAgQIECBAgAABAgQIECBAgAABAm0VUP9o68mIi8AYC2g4H+PDlzoBAgQIECBAgAABAgQIEBhygZ9N8us1cvgvSao5XgQIECBAgAABAgQIECBAgAABAgQIECBAgACBtgqof7T1ZMRFYIwFNJyP8eFLnQABAgQIECBAgAABAgQIDLnALyX51Ro5vDdJNceLAAECBAgQIECAAAECBAgQIECAAAECBAgQINBWAfWPtp6MuAiMsYCG8zE+fKkTIECAAAECBAgQIECAAIEhF6gayH+hRg7VB7TVHC8CBAgQIECAAAECBAgQIECAAAECBAgQIECAQFsF1D/aejLiIjDGAhrOx/jwpU6AAAECBAgQIECAAAECBIZc4DeSvKdGDtVfQflfaow3lAABAgQIECBAgAABAgQIECBAgAABAgQIECDQtID6R9Pi9iNAYEYBDeczEhlAgAABAgQIECBAgAABAgQItFTg/UkuqhHbu5JcXGO8oQQIECBAgAABAgQIECBAgAABAgQIECBAgACBpgXUP5oWtx8BAjMKaDifkcgAAgQIECBAgAABAgQIECBAoKUCH0jy9hqxvSPJB2uMN5QAAQIECBAgQIAAAQIECBAgQIAAAQIECBAg0LSA+kfT4vYjQGBGAQ3nMxIZQIAAAQIECBAgQIAAAQIECLRU4Kokb60R27lJqjleBAgQIECAAAECBAgQIECAAAECBAgQIECAAIG2Cqh/tPVkxEVgjAU0nI/x4UudAAECBAgQIECAAAECBAgMucDvJfl/a+TwU0mqOV4ECBAgQIAAAQIECBAgQIAAAQIECBAgQIAAgbYKqH+09WTERWCMBTScj/HhS50AAQIECBAgQIAAAQIECAy5wB8leXONHH4sSTXHiwABAgQIECBAgAABAgQIECBAgAABAgQIECDQVgH1j7aejLgIjLGAhvMxPnypEyBAgAABAgQIECBAgACBIRf4kyQ/UiOHH01SzfEiQIAAAQIECBAgQIAAAQIECBAgQIAAAQIECLRVQP2jrScjLgJjLKDhfIwPX+oECBAgQIAAAQIECBAgQGDIBf57kh+qkcMbk1RzvAgQIECAAAECBAgQIECAAAECBAgQIECAAAECbRVQ/2jryYiLwBgLaDgf48OXOgECBAgQIECAAAECBAgQGHKBv0zy/TVy+IEk1RwvAgQIECBAgAABAgQIECBAgAABAgQIECBAgEBbBdQ/2noy4iIwxgIazsf48KVOgAABAgQIECBAgAABAgSGXOCvk3xPjRy+N8nf1BhvKAECBAgQIECAAAECBAgQIECAAAECBAgQIECgaQH1j6bF7UeAwIwCGs5nJDKAAAECBAgQIECAAAECBAgQaKnAx5O8vkZsZyf5RI3xhhIgQIAAAQIECBAgQIAAAQIECBAgQIAAAQIEmhZQ/2ha3H4ECMwooOF8RiIDCBAgQIAAAQIECBAgQIAAgZYKfCrJmTVie12Sao4XAQIECBAgQIAAAQIECBAgQIAAAQIECBAgQKCtAuofbT0ZcREYYwEN52N8+FInQIAAAQIECBAgQIAAAQJ9FHheklv7uH619KeTnFFjj9fsnVNjiqEECBAgQIAAAQIECBAgQIAAAQIECBAgQIAAgccF1D9cBgIExlJAw/lYHrukCRAgQIAAAQIECBAgQIBA3wX+KsmmJL+U5M4+7faPSV5VY+1vT1LN6edraZIt/dzA2gQIECBAgAABAgQIECBAgAABAgQIECBAgMDABNQ/BkZvYwIEBimg4XyQ+vYmQIAAAQIECBAgQIAAAQKjK1A1d382yY4kv5PkPyV5oMfpfiHJaTXWfEWSak4/Xi9P8stJfjPJdf3YwJoECBAgQIAAAQIECBAgQIAAAQIECBAgQIDAwAXUPwZ+BAIgQGAQAhrOB6FuTwIECBAgQIAAAQIECBAgMB4Cn05yxt5Uq6d+X5bkfUke6VH6X05ySo21XpqkmtPL11lJfj7J2iR/l+T1vVzcWgQIECBAgAABAgQIECBAgAABAgQIECBAgEDrBNQ/WnckAiJAoN8CGs77LWx9AgQIECBAgAABAgQIECAwvgJnJ7n6aelv2vsU8MuTbJsnzY1JTq6xxguTVHN68fq+JD+X5JVPWqxqfr+hF4tbgwABAgQIECBAgAABAgQIECBAgAABAgQIEGitgPpHa49GYAQI9EtAw3m/ZK1LgAABAgQIECBAgAABAgQIVAJVA/aLnoHiniTvTfL7SXbNkeprSU6sMfekJF+vMf7pQztJ3pjkZ5O8+Gm//GiSH5zH2qYSIECAAAECBAgQIECAAAECBAgQIECAAAECwyOg/jE8ZyVSAgR6IKDhvAeIliBAgAABAgQIECBAgAABAgSeVeD/SvJn+/FZn+SXk/xJkrKm421Jjq8xZ3WSak7d18Ik/0+S9yR53jNM7iZZk+SWugsbT4AAAQIECBAgQIAAAQIECBAgQIAAAQIECAylgPrHUB6boAkQmKuAhvO5yplHgAABAgQIECBAgAABAgQIzEageip41VR+3AyDv5rkF5L81WwW3TvmriSraow/Nkk1Z7avySQ/leTdSY7Zz6QPJ3nLbBc1jgABAgQIECBAgAABAgQIECBAgAABAgQIEBh6AfWPoT9CCRAgUEdAw3kdLWMJECBAgAABAgQIECBAgACBuQj8RJLfn+XELyS5IMl1sxh/X5LDZzFu35Ajk1RzZnodlOS8JO+cxfq7klRPTq/TyD7T/n5PgAABAgQIECBAgAABAgQIECBAgAABAgQItF9A/aP9ZyRCAgR6JKDhvEeQliFAgAABAgQIECBAgAABAgSeVWBBkjuSHF3D6JNJfibJl/YzZ1OSQ2qseWiSas6zvVbsbXavms2Xz3LdK5KcP8uxhhEgQIAAAQIECBAgQIAAAQIECBAgQIAAAQKjI6D+MTpnKRMCBGYQ0HDuihAgQIAAAQIECBAgQIAAAQJNCFRPC790Dhv9ZZKfTXLLM8x9NMnSGmsenKSa8/TXUUneneSnkiypsd72JMfP8qnpNZY1lAABAgQIECBAgAABAgQIECBAgAABAgQIEBgSAfWPITkoYRIgMD8BDefz8zObAAECBAgQIECAAAECBAgQmJ3AgUnuqvlE8iev/MdJfjHJ7U/6w6rh+4DZbT89anGSas6+1wl7m9l/ssYaTx7660l+fo5zTSNAgAABAgQIECBAgAABAgQIECBAgAABAgSGX0D9Y/jPUAYECMxCQMP5LJAMIUCAAAECBAgQIECAAAECBHoi8AtJ3jvPla5M8mtJ7k8ylaRTY73qr7as5jx/b6P4/11j7tOHPrz36eab57GGqQQIECBAgAABAgQIECBAgAABAgQIECBAgMDwC6h/DP8ZyoAAgRkENJy7IgQIECBAgAABAgQIECBAgEBTAsuT3L33SePz2fOxJB9M8p4ai3STvHzvU9K/P8l8PxP5uSS/UWN/QwkQIECAAAECBAgQIECAAAECBAgQIECAAIHRFFD/GM1zlRUBAk8SmG9xFSYBAgQIECBAgAABAgQIECBAoI7AbyV5d50JPRpbNZzXeRr6/ra9L8kJSbb1KDbLECBAgAABAgQIECBAgAABAgQIECBAgAABAsMtoP4x3OcnegIEZhDQcO6KECBAgAABAgQIECBAgAABAk0KrExyV5JFTW7a473OT3JFj9e0HAECBAgQIECAAAECBAgQIECAAAECBAgQIDC8Auofw3t2IidAYBYCGs5ngWQIAQIECBAgQIAAAQIECBAg0FOB307y0z1dsbnFbt/7dPPmdrQTAQIECBAgQIAAAQIECBAgQIAAAQIECBAgMAwC6h/DcEpiJEBgTgIazufEZhIBAgQIECBAgAABAgQIECAwD4HjkqxP0pnHGoOa+pYkHx7U5vYlQIAAAQIECBAgQIAAAQIECBAgQIAAAQIEWiug/tHaoxEYAQLzFdBwPl9B8wkQIECAAAECBAgQIECAAIG5CPxxkn8/l4kDnHNjkhcOcH9bEyBAgAABAgQIECBAgAABAgQIECBAgAABAu0WUP9o9/mIjgCBOQpoOJ8jnGkECBAgQIAAAQIECBAgQIDAvASqxu2vzmuF5ie/IclfNL+tHQkQIECAAAECBAgQIECAAAECBAgQIECAAIEhEVD/GJKDEiYBAvUENJzX8zKaAAECBAgQIECAAAECBAgQ6J3Ax5J8b++W6+tK1yc5ra87WJwAAQIECBAgQIAAAQIECBAgQIAAAQIECBAYBQH1j1E4RTkQIPAUAQ3nLgQBAgQIECBAgAABAgQIECAwKIGqgfsLg9q85r6vT/J3NecYToAAAQIECBAgQIAAAQIECBAgQIAAAQIECIyfgPrH+J25jAmMvICG85E/YgkSIECAAAECBAgQIECAAIFWC1yb5DWtjjC5LskZLY9ReAQIECBAgAABAgQIECBAgAABAgQIECBAgEB7BNQ/2nMWIiFAoAcCGs57gGgJAgQIECBAgAABAgQIECBAYM4C35XkE3Oe3czEVyX552a2sgsBAgQIECBAgAABAgQIECBAgAABAgQIECAwAgLqHyNwiFIgQOAJAQ3nbgMBAgQIECBAgAABAgQIECAwaIEbkrxo0EE8y/5/neT7WhqbsAgQIECAAAECBAgQIECAAAECBAgQIECAAIH2Cqh/tPdsREaAQE0BDec1wQwnQIAAAQIECBAgQIAAAQIEei7wg0n+R89X7c2CL0hyS2+WsgoBAgQIECBAgAABAgQIECBAgAABAgQIECAwRgLqH2N02FIlMOoCGs5H/YTlR4AAAQIECBAgQIAAAQIE2i/QSXJzkhNbFuqfJvmRlsUkHAIECBAgQIAAAQIECBAgQIAAAQIECBAgQGA4BNQ/huOcREmAwCwENJzPAskQAgQIECBAgAABAgQIECBAoO8Cb0nyh33fpd4Gz02yvt4UowkQIECAAAECBAgQIECAAAECBAgQIECAAAECjwuof7gMBAiMhICG85E4RkkQIECAAAECBAgQIECAAIGRELgryaqWZPI7Sd7akliEQYAAAQIECBAgQIAAAQIECBAgQIAAAQIECAyvgPrH8J6dyAkQ2Cug4dxVIECAAAECBAgQIECAAAECBNoi8PYkH2hBMNuTHJ/kvhbEIgQCBAgQIECAAAECBAgQIECAAAECBAgQIEBguAXUP4b7/ERPgEASDeeuAQECBAgQIECAAAECBAgQINAWgcVJ7kxy6IADen+Sdw84BtsTIECAAAECBAgQIECAAAECBAgQIECAAAECoyGg/jEa5ygLAmMtoOF8rI9f8gQIECBAgAABAgQIECBAoHUCv5jk1wYY1dYkz0myaYAx2JoAAQIECHN04qsAACAASURBVBAgQIAAAQIECBAgQIAAAQIECBAYLQH1j9E6T9kQGDsBDedjd+QSJkCAAAECBAgQIECAAAECrRZYvvcp50sHFOWvJPnVAe1tWwIECBAgQIAAAQIECBAgQIAAAQIECBAgQGA0BdQ/RvNcZUVgbAQ0nI/NUUuUAAECBAgQIECAAAECBAgMjcBvJXn3AKKtnmpePd28esq5FwECBAgQIECAAAECBAgQIECAAAECBAgQIECglwLqH73UtBYBAo0KaDhvlNtmBAgQIECAAAECBAgQIECAwCwEVia5K8miWYzt5ZCLklzSywWtRYAAAQIECBAgQIAAAQIECBAgQIAAAQIECBDYK6D+4SoQIDC0AhrOh/boBE6AAAECBAgQIECAAAECBEZa4LeT/HSDGd6X5Ngkuxrc01YECBAgQIAAAQIECBAgQIAAAQIECBAgQIDAeAmof4zXecuWwMgIaDgfmaOUCAECBAgQIECAAAECBAgQGCmB45Lc3mBGP5nk9xvcz1YECBAgQIAAAQIECBAgQIAAAQIECBAgQIDA+Amof4zfmcuYwEgIaDgfiWOUBAECBAgQIECAAAECBAgQGEmBP07y7xvI7NYkJzawjy0IECBAgAABAgQIECBAgAABAgQIECBAgAABAuof7gABAkMnoOF86I5MwAQIECBAgAABAgQIECBAYGwEXpTkK0n6/fnFDyf5yNioSpQAAQIECBAgQIAAAQIECBAgQIAAAQIECBAYpID6xyD17U2AwJwE+l2wnVNQJhEgQIAAAQIECBAgQIAAAQIE9gp8LMn39lHjhiSn9HF9SxMgQIAAAQIECBAgQIAAAQIECBAgQIAAAQIEni6g/uFOECAwVAIazofquARLgAABAgQIECBAgAABAgTGTuC0JF/oY9ZVM/vf9HF9SxMgQIAAAQIECBAgQIAAAQIECBAgQIAAAQIEni6g/uFOECAwVAIazofquARLgAABAgQIECBAgAABAgTGUmBdktf2IfOqkf0VfVjXkgQIECBAgAABAgQIECBAgAABAgQIECBAgACBmQTUP2YS8nsCBFojoOG8NUchEAIECBAgQIAAAQIECBAgQOBZBL4rySf6oHNGkuv6sK4lCRAgQIAAAQIECBAgQIAAAQIECBAgQIAAAQIzCah/zCTk9wQItEZAw3lrjkIgBAgQIECAAAECBAgQIECAwH4Ebkjyoh4KVQ3sZ/dwPUsRIECAAAECBAgQIECAAAECBAgQIECAAAECBOoKqH/UFTOeAIGBCGg4Hwi7TQkQIECAAAECBAgQIECAAIGaAm9I8uc15+xv+ClJqg9xvQgQIECAAAECBAgQIECAAAECBAgQIECAAAECgxJQ/xiUvH0JEKgloOG8FpfBBAgQIECAAAECBAgQIECAwIAEqs8wbklyYg/2/2iSH+zBOpYgQIAAAQIECBAgQIAAAQIECBAgQIAAAQIECMxHQP1jPnrmEiDQmICG88aobUSAAAECBAgQIECAAAECBAjMU+DHkvzBPNfoJlmzt3l9nkuZToAAAQIECBAgQIAAAQIECBAgQIAAAQIECBCYt4D6x7wJLUCAQL8FNJz3W9j6BAgQIECAAAECBAgQIECAQC8FNiQ5eh4L/mGSH5/HfFMJECBAgAABAgQIECBAgAABAgQIECBAgAABAr0WUP/otaj1CBDoqYCG855yWowAAQIECBAgQIAAAQIECBDos8Dbk3xgjnvsSrI6yV1znG8aAQIECBAgQIAAAQIECBAgQIAAAQIECBAgQKAfAuof/VC1JgECPRPQcN4zSgsRIECAAAECBAgQIECAAAECDQgsTnJ3kuVz2OvyJNUHtl4ECBAgQIAAAQIECBAgQIAAAQIECBAgQIAAgTYJqH+06TTEQoDAtwhoOHcpCBAgQIAAAQIECBAgQIAAgWET+Lkk/3kOQR+R5P45zDOFAAECBAgQIECAAAECBAgQIECAAAECBAgQINBvAfWPfgtbnwCBOQtoOJ8znYkECBAgQIAAAQIECBAgQIDAgASWJrknSfU+29evJ/n52Q42jgABAgQIECBAgAABAgQIECBAgAABAgQIECDQsID6R8PgtiNAYPYCGs5nb2UkAQIECBAgQIAAAQIECBAg0B6B30zyM7MMZ3OS45JU714ECBAgQIAAAQIECBAgQIAAAQIECBAgQIAAgbYKqH+09WTERWDMBTScj/kFkD4BAgQIECBAgAABAgQIEBhSgcOT3DfL2N+TpPqA1osAAQIECBAgQIAAAQIECBAgQIAAAQIECBAg0GYB9Y82n47YCIyxgIbzMT58qRMgQIAAAQIECBAgQIAAgSEXuCLJuTPkUDWlH59k+5DnKnwCBAgQIECAAAECBAgQIECAAAECBAgQIEBgPATUP8bjnGVJYKgENJwP1XEJlgABAgQIECBAgAABAgQIEHiSwFFJvplkwX5UzktyJTUCBAgQIECAAAECBAgQIECAAAECBAgQIECAwJAIqH8MyUEJk8A4CWg4H6fTlisBAgQIECBAgAABAgQIEBg9gT9K8uZnSeuuJKuT7Bq9tGVEgAABAgQIECBAgAABAgQIECBAgAABAgQIjLCA+scIH67UCAyjgIbzYTw1MRMgQIAAAQIECBAgQIAAAQL7BE5MckuSZ/qMo2pE//9QESBAgAABAgQIECBAgAABAgQIECBAgAABAgSGTED9Y8gOTLgERl1Aw/mon7D8CBAgQIAAAQIECBAgQIBADwR+6r9+YeHyh7dPPtLZuniiWLB4wYJicldZLJ7oZrJIsXgq3cWdzsTk9HtZ/VkWd1MuLorOZNJdXHaLxUWRySSLy31/XnYnk6JTpJgoi0ykLCeSTJRlJoqi+r6YSJmJFNWYcqJMpn+f6e+LiWL6d5n42z/4hWXrv/rZRU9Oc/nKY8sfec+HUxRF1Yk+lemvYqpIOVVW3xeZSpluykyVRab/vPp9Na4aX1bfl2V3elw1pyymiunvq7nFVFHNm55TdssUOzoptpUpt5Vltnc62VZWP5fd7Z10tpXdqe3lRGdbJ9lWdsvtZbJtIp1tU53d28tMbFtYLNy2e/eO7VPl5LaDV5TbHt49uf13/8PLPZW9B/fWEgQIECBAgAABAgQIECBAgAABAgQIECBAYH8C6h/qH/4JIUBgdgIazmfnZBQBAgQIECBAgAABAgQIEBg6gbIsiwsuu3ZZt1hwcLfbXVZ9FUXn4E65e1kWdA4uy3JZUhycMstSFNM/d1IcXKa758+TZUUyWSaLkyxoK8Cme2/Pf/utH3tKeOe85dfy3FPOaGvIs4lrd1E1qCfbk2xOykeKFJu7ySNFUWxOWT6SMpv3fd8tMv1nRad6n3qk05nc3Cl3P3LZO1+7OUVRzmZDYwgQIECAAAECBAgQIECAAAECBAgQIECAwDAIqH+of6h/DMM/qWIcNQEN56N2ovIhQIAAAQIECBAgQIAAgZETeNf7PrFk94JFK3dOTa3sTCw4rOgWK1N0V3aLrCzKckWZ7G0Uz7Ik043iexrGy+r7sXj99e+9J3fc9M/TuR561Or88Ls/NBZ5zy7J4pGqYX1P43oeKZLN3ekG9urn4sEieSBlubHsdDZ2p3Y/sGhiYuOC3Ss2vv/dL9k6u/WNIkCAAAECBAgQIECAAAECBAgQIECAAAEC9QXUP2Y2U//Yn5H6x8w3yAgCvRPQcN47SysRIECAAAECBAgQIECAAIFZCbz1qs8c0tm2Y+XEgoWHZWpq5VRRrEy3XNnpdA5L2V3ZTbGySA5LsjIpVybFgbNaeIwH3XP7v+ajHzxvWuDf/fT7cuxJLx9jjV6lXj6WFBtTlg+URbGxk2Jjme4DZdnZONEpN3an8kAmyo1ld+HG7cXWBz504dmberWzdQgQIECAAAECBAgQIECAAAECBAgQIEBg+ATUP3p/ZuofvTdN1D/6oWrN0RfQcD76ZyxDAgQIECBAgAABAgQIEGhI4B2XffKI3WWxqlNOrCpTriqSVWWKVUmq748s9zSPH5aUCxsKaay2+Ysr35GyW+YN539wrPJuTbJldqfIxqIoNpZl7k26G8oUG4pkQ5Huhm6RDQuKcsMH3vm6+1oTs0AIECBAgAABAgQIECBAgAABAgQIECBAYEYB9Y8Zifo6QP2jr7wzL67+MbOREWMhoOF8LI5ZkgQIECBAgAABAgQIECAwH4Ff+ZV1C+5dlmMWpFxVllXzeOeJhvIyx1SN5SnKVUmxaD77mDs/gW/e/PlMHnhQDn/OC+a3kNl9Fih3piw2lFUjepG7pt9T/VxsKIqpDQtSbHjswIM2/O5/ePmuPgdieQIECBAgQIAAAQIECBAgQIAAAQIECIy1gPrHcBy/+sdwnFOi/jEsJyXOuQloOJ+bm1kECBAgQIAAAQIECBAgMEIC1V/xuHBXVnfLqdVFitVlt3xOyu4xqZ5OXqR6QvmRI5SuVAgMi8C9KbMhKfc2pxffLFOuL1Ks35Yd6z904dmbhiURcRIgQIAAAQIECBAgQIAAAQIECBAgQGAQAuofg1C3J4EZBdQ/ZiQyoI0CGs7beCpiIkCAAAECBAgQIECAAIGeC5z7/s8eV5Tbn1sWndVFUa5O1VierC6KrE5yaM83tCABAv0WeLAss74o8o0yxfoi5fpOWayfKqfWX/mus+7o9+bWJ0CAAAECBAgQIECAAAECBAgQIECAQBsE1D/acApiINBTAfWPnnJarFcCGs57JWkdAgQIECBAgAABAgQIEBiowLve9+Ul2yceXp1u97llUa7uVA3lRfY0lWe6qXzhQAO0OQECTQrsKpP1RbI+yTeSYn0n3fXdTKyfnNq+/v3vfv3WJoOxFwECBAgQIECAAAECBAgQIECAAAECBOYqoP4xVznzCIykgPrHSB7rcCSl4Xw4zkmUBAgQIECAAAECBAgQILBX4J2XfvqoXd3dazpFcXKKYk1ZlmuSnJTkKEgECBCYpcA9Sb5WFOWNKYsby6Jz485su+l3Lzi7+nMvAgQIECBAgAABAgQIECBAgAABAgQINC6g/tE4uQ0JjKKA+sconmpLctJw3pKDEAYBAgQIECBAgAABAgQIPFXgvN/8u6M7k5Mnd7vdNamayquvTufklOVKVgQIEOiLQFFsTLd7U4rixuqr0+ne2N2++6Yr/uN33d2X/SxKgAABAgQIECBAgAABAgQIECBAgMDYCah/jN2RS5jA4AXUPwZ/BiMQgYbzEThEKRAgQIAAAQIECBAgQGCYBc67/Lqji9271qRbrummWFN0ipOLslxTJocNc15iJ0BgdASK5IGyKG4su+VNnZQ3plPcuKvs3vQ7F561YXSylAkBAgQIECBAgAABAgQIECBAgAABAr0UUP/opaa1CBDoh4D6Rz9UR3dNDeeje7YyI0CAAAECBAgQIECAQOsE3v6BdS+amsppnRSnlilflmRNkkNbF6iAvkWgKIosmOhMf03sfX/Gnxfs+/3EzGMnOqnW3fOVdJ70ffVne37O42M6T/p+z++f+N2+cU+ZUw1IUnbLlGX1lXSn3/d8v+e9TPdJ33/rz986Z88aT8zfPdXNvq+pJ31f/dmen6f2/H73vp/3jH/msXt+V8XhNRQCDya5sUjxpW7K6ycm8sUPvmPtV4cickESIECAAAECBAgQIECAAAECBAgQINAzAfWPnlE2vpD6xxM1D/WPxq9fmzdU/2jz6QwoNg3nA4K3LQECBAgQIECAAAECBEZd4Pz3f3JNWUycWnZyWpHi1JTlaUmWjHrebctv4YKJLFpYfS2Yfj9g3/eLqu/3/NkTv9v786IFj49bON1APpGJvc3bbctvVOOZ6paZmprKrt3d7Ny1Ozt2TWXnzt3ZuWsqO3btea/+fM/Pe7/f+a2/27V7alSJ2pzX1hTFF4uU15fdfLEop66//F2vu7HNAYuNAAECBAgQIECAAAECBAgQIECAAIHZC6h/zN6qnyPVP/qp27+11T/6Z9v/lcutKTpfLLvl9UXUP/rv3b4dNJy370xERIAAAQIECBAgQIAAgaETeMdl1z1/qrvztDLFqUVyWqoG85QHD10iLQ548eTCLD7gSV9P+nnygKpR/Inm8Sc3lVdP/PYaX4HqaSQ7d+5pSH+8MX1vg/r2HbuzbceuPV/b974/6efxVetH5sUjqRrQqw9gqyehdxZ98QPvPP2WfuxkTQIECBAgQIAAAQIECBAgQIAAAQIEeieg/tE7y2dbSf2j/8ajuIP6R1tOVf2jLSfRRByqzk0o24MAAQIECBAgQIAAAQIjJHDe5f9wQqbybWV36rROilPL6QbzLB+hFPueykSnk6d8gDq54PFm8slnaSzve1A2IPA0gWdrRN/+lCb1vU3r23dlqttlWE/g4eoJIN2U1xediS9mIp+74vzX3FZvCaMJECBAgAABAgQIECBAgAABAgQIEOiVgPrH/CUnJjpPe3jOE/WPqi4y+QwP1pn/rlYgUE/gW+ofex/Ko/5Rz3E/o9U/ekbZroU0nLfrPERDgAABAgQIECBAgACB1gm89bJrnj/RLU5PckaKnJ4yz21dkC0JqNMpsnTxAVly4KLp96XV+4EHZMniJ96rp5QvWjjRkoiFQaB3Ajt3TU0/LX3rtp3Z8tiOx9+3PLYzW7ftSPW+ZduOdLtl7zYdtZWKfCNlrkvymald5XW//R/P9BT0UTtj+RAgQIAAAQIECBAgQIAAAQIECLRG4B2XXfP8qe7E6UlX/WOGU9lX/6jqHkvUP1pzhwXSjID6Rw+c1T96gDj4JTScD/4MRECAAAECBAgQIECAAIFWCbz9A+teNLW7OKOomstTnpHk2FYFOKBgqibxJzePL31SE3n159WHrAdOLhpQdLYlMDwCj22vGtKf1pS+bWe2PrYjW/Y2q1cf3npNC9yZFJ8py6nrJrqdz3zw3Wu/yoUAAQIECBAgQIAAAQIECBAgQIAAgbkJTNc/usUZRbdqMJ9+0I76RzL9kJzpOsfiRVmy9/0p9RD1j7ldOLPGTkD9o9aRq3/U4mrHYA3n7TgHURAgQIAAAQIECBAgQGBgAude+qlTO92J07tFeUaRqsk8Rw4smAFuXDWLL1s6mWUHTebg6n3J5FM+WPVU8gEejq3HTqBqOK+ekl41oFeN6Ju3bs8jW7Zn86Pbs3nL9lQf2o7p694yua5Tlp9JJj5z+UWv+dKYOkibAAECBAgQIECAAAECBAgQIECAwIwC0/WPYuL0breqf1QP2CmOmHHSCA5Q/xjBQ5XS0Aqofzzr0al/DMGt1nA+BIckRAIECBAgQIAAAQIECPRS4PyLr3lJmeI7qyeYlynOSMoVvVy/rWt1imJPI/m+r4MWP+XnhQsm2hq6uAgQeJrArt1T043n1deeRvRtT/m5W5ZjYlZuKqafgJ7ripR/f/lFZ355TBKXJgECBAgQIECAAAECBAgQIECAAIFvEZiuf3SK70y3PCNFp/pbXNU/lk5G/cM/LASGR0D9Y99ZqX+08dZqOG/jqYiJAAECBAgQIECAAAECvRUozrv02rPT7Z6TojgnyfN6u3x7VptctGBvE/nixxvLDz5oT5P5wUsm2xOoSAgQ6KvAI1v3NqPvfSL6nub0bdPN6dt37u7r3gNe/NaU5dXpdK6+4oLXfjzJuHTeD5jd9gQIECBAgAABAgQIECBAgAABAgMSUP9Q/xjQ1bMtgcEIqH+ofwzm5u3ZVcP5IPXtTYAAAQIECBAgQIAAgT4J/PQln1o1UXTOKcrynBSds1OWB/Zpq4Esu2TxoqxYdmBWHHzgnve9X4sPWDiQeGxKgMDwCGzbsSubNj+25+uRve+bH8vWbTuHJ4nZRFoUj6XsfrwsiqsXld2rL73wrA2zmWYMAQIECBAgQIAAAQIECBAgQIAAgTYLqH+0+XTERoDAIAXUPwapPx57azgfj3OWJQECBAgQIECAAAECYyBw/iWf+rZk4uwyZfUU81eNQsqPN5Y/qbn80GUHZlJj+SgcrxwItEpg+45defBpTehVU/oINaL/U5Hi6mTq45dfeNbnWoUvGAIECBAgQIAAAQIECBAgQIAAAQL7EVD/cD0IECAwdwH1j7nbmflUAQ3nbgQBAgQIECBAgAABAgSGWOC8S9d9f8rinOxpMj92WFPZ11heNZM//sTygzWWD+t5ipvAKAlUH8Q++UnoVRN61Zg+5I3od6ZqPi/Kq6+4YO3/HKXzkgsBAgQIECBAgAABAgQIECBAgMBoCKh/jMY5yoIAgfYKqH+092zaGpmG87aejLgIECBAgAABAgQIECDwLAJvu/iTa4vOxBuLMm9MsnzYoJYtnczhK5ZOf61ccdD0++SiBcOWhngJEBhzge07d+f+TVuycdOj0+/V1+Yt24dR5eGyzJ8VnXzkigvWXjuMCYiZAAECBAgQIECAAAECBAgQIEBgNAT21T/SLd9UFMWyYctK/WPYTky8BAg8k4D6h3vxbAIazt0NAgQIECBAgAABAgQIDIHA2y79h5Mnyqk3JcUby+T5QxDydIgHL3lyc/meJvPFBywclvDFSYAAgVoC23bserz5fOPeJvRHtg5PE3qZ3FKU+Ui30/mzqy54zU21kjeYAAECBAgQIECAAAECBAgQIECAwBwE9tQ/yjclpfrHHPxMIUCAQBMC6h9NKLd/Dw3n7T8jERIgQIAAAQIECBAgMKYCb73qM4cs2DH1pjJ5U8ryO9rOcNCSA3L4IfueXL7n/cDJRW0PW3wECBDoq8Bj23c+tQn9oS15dOuOvu7Zk8XL8tNFp/ORx8rtf/ahC8/e1JM1LUKAAAECBAgQIECAAAECBAgQIEAgifqHa0CAAIHhF1D/GP4zrJuBhvO6YsYTIECAAAECBAgQIECgzwLnX3rND5Qp3pQyP9Tnrea8/ESnk6MPPzhHrzw4h684aLq5fMlizeVzBjWRAIGxEti6bV8T+qO5e+Mjufv+RzLV7bbXoMj/KFJ+5PILzvyL9gYpMgIECBAgQIAAAQIECBAgQIAAgbYLqH+0/YTER4AAgfkJqH/Mz6/tszWct/2ExEeAAAECBAgQIECAwFgIvO2Sdc/rpHxbUvxokpVtS3rhgonp5vKjD182/b7q8GVtC1E8BAgQGGqBDfdv3tN8vnHzdAP6rt1TbcxnY1L+cbGgvPLyt5/1jTYGKCYCBAgQIECAAAECBAgQIECAAIF2Cah/tOs8REOAAIGmBdQ/mhbv334azvtna2UCBAgQIECAAAECBAjMKPCOy659xVS3PDfJm2cc3OCAAxYtyNErl2XV9FPMl+XIww5qcHdbESBAgMC9D1RPP9+cDffvaULfsXN321A+3O0UV171ztd+vm2BiYcAAQIECBAgQIAAAQIECBAgQGDwAuofgz8DERAgQKCNAuofbTyV2cWk4Xx2TkYRIECAAAECBAgQIECgpwLnXXbN68tucW6RfG9PF57jYgdOLpxuLD96b4P54SuWznEl0wgQIECgHwL3b9ry+NPPqwb0x7bv6sc2tdcsk78uuuWVV7zrzE/UnmwCAQIECBAgQIAAAQIECBAgQIDAyAmof4zckUqIAAECfRVQ/+grb08X13DeU06LESBAgAABAgQIECBAYP8C51967Q+X5fQTzV89aKtjjlie444+JMcddUgOW75k0OHYnwABAgRqCDzw8Nbccc9DuePuTbnrvs01ZvZt6GeLbnHl5e967Z/2bQcLEyBAgAABAgQIECBAgAABAgQItFZA/aO1RyMwAgQIDJXAE/WPh3LXfQ+3IXb1j72noOG8DddRDAQIECBAgAABAgQIjLzAuZeuO7coUzWanzyoZCcPWDjdXH581WR+9IpMLlowqFDsS4AAAQI9FNi+c/d04/ntdz803YS+fcdAn35+U1nkyisvWHtlD1O0FAECBAgQIECAAAECBAgQIECAQEsF1D9aejDCIkCAwAgIqH+06xA1nLfrPERDgAABAgQIECBAgMCICZx3ybp3JPnZJEcMIrXqyeV7nmK+IsccsWwQIdiTAAECBBoWqJ54fsc9m3LH3Q+lehLIgF73JfmNKy5c+4EB7W9bAgQIECBAgAABAgQIECBAgACBPgqof/QR19IECBAg8IwC6h+DvRgazgfrb3cCBAgQIECAAAECBEZU4LyLr3lDiuIXk7yk6RSrp5hXTzCvnmS+/KDFTW9vPwIECBBokcDDj27b8+TzuzdNP/18AK8vpyzfe8VFZ350AHvbkgABAgQIECBAgAABAgQIECBAoMcCA61/HH1Ijj9qxfSDdtQ/enywliNAgMCQCTxe/9j7AJ4BhD929Q8N5wO4ZbYkQIAAAQIECBAgQGB0Bc593zWvLCaKX0jyPU1mecKqFTnpuJVZfcyhWbhgosmt7UWAAAECQyKwa/dU1t/1YL52x8bctmFT01H/TZGJ915+4Xd8rumN7UeAAAECBAgQIECAAAECBAgQIDB/AfWP+RtagQABAgT6I6D+0R/Xp6+q4bwZZ7sQIECAAAECBAgQIDAGAudduu4/pczPN5XqEYceNN1kfuJxK7N08aKmtrUPAQIECIyAwNZtO6cbz6uv+x58tLmMyvznKy5aW/0fs7wIECBAgAABAgQIECBAgAABAgSGRGBQ9Y+qBrJE/WNIbokwCRAg0A4B9Y/+nYOG8/7ZWpkAAQIECBAgQIAAgTEReNvF167tFHl/Up7a75QPWnLAdJP5Sc9ZmZUrlvZ7O+sTIECAwBgIbNy0JV/75p7m80e37mgg4+L6bpl3XXXRa9c1sJktCBAgQIAAAQIECBAgQIAAAQIE5ijw9ouvXdttuv5x3MqsPET9Y45HZhoBAgQIPElg40NbHn/4jvrH/K+GhvP5G1qBAAECBAgQIECAAIExFjj3kmt+q0jx7n4STEx0phvMq0bz444+pJ9bWZsAAQIExlzgjrsf2vPh6zc3Zmqq21eNMuX7lpjrKgAAIABJREFUrrzwzJ/p6yYWJ0CAAAECBAgQIECAAAECBAgQmJOA+sec2EwiQIAAgZYKqH/M/2A0nM/f0AoECBAgQIAAAQIECIyhwNsu/odjO0X3D5K8rl/pH3nYwXnx847MicetzIKJTr+2sS4BAgQIEPgWgd1T3Xz9jo254dZ7c+8Dj/RT6JPdsvPjV130mjv7uYm1CRAgQIAAAQIECBAgQIAAAQIEZifw9sv+/jnd7oIPqX/MzssoAgQIEBguAfWPuZ+XhvO525lJgAABAgQIECBAgMCYCpx36bXnFGU+VKY8qh8Exx+9IqecdFSqdy8CBAgQIDBogdvv3pSvfO2eVO/9eBUp7imL/MQVF7z26n6sb00CBAgQIECAAAECBAgQIECAAIHZCVT1j5Rl9bCdI2c3o94o9Y96XkYTIECAQH8F+l3/SHJviuLHR6X+oeG8v/fR6gQIECBAgAABAgQIjJjAuReve2dR5NJ+pPWCEw7PKScenSMPO6gfy1uTAAECBAjMS+DeBx7NV75+d26+7f55rbOfye+84sK1H+jX4tYlQIAAAQIECBAgQIAAAQIECBB4dgH1D7eDAAECBMZVoN/1j7LMBVdetPayYffVcD7sJyh+AgQIECBAgAABAgQaEzj34mt/tijKX+/lhp2imH6a+SknHZ3lBy3u5dLWIkCAAAECfRF4+NFt+crX7p5+6nm3LHu6R1mWP3flRWf+Rk8XtRgBAgQIECBAgAABAgQIECBAgMB+BdQ/XBACBAgQIJCof+z/Fmg4908JAQIECBAgQIAAAQIEZiFw3sXrfiVFfnkWQ2c1ZPHkwumnmb/kpKMyecDCWc0xiAABAgQItElg+45d+fLX7pl+6vm27bt6F1qZX73iorW/0rsFrUSAAAECBAgQIECAAAECBAgQIPBsAuof7gYBAgQIEHiqgPrHM98IDef+SSFAgAABAgQIECBAgMAMAuddfM2vpSh+sVdQL3/hsfm2Fz0nCyY6vVrSOgQIECBAYGACu6e6+dxXv5kv/OudvYuhLN97xUVn/lLvFrQSAQIECBAgQIAAAQIECBAgQIDA0wXUP9wJAgQIECDw7ALqH0+10XDunxYCBAgQIECAAAECBAjsR+Dci6/58aIoPtQLpBeccPh0o/nygxb3YjlrECBAgACBVglUf9Vk1Xh+82339ySusix/4sqLzvyDnixmEQIECBAgQIAAAQIECBAgQIAAgacIqH+4EAQIECBAYHYC6h97nDScz+6+GEWAAAECBAgQIECAwBgKnHfpNa9OWVw339RXLDswZ5y6Oscddch8lzKfAAECBAi0XuCOex7KZ65fn02bH5t/rEV5+hUXnPnZ+S9kBQIECBAgQIAAAQIECBAgQIAAgX0Cvap/HLrswJyu/uFiESBAgMCYCIx7/UPD+ZhcdGkSIECAAAECBAgQIFBP4G1Xrls6sbO4vizLE+vNfOroU08+Jqe/7IT5LGEuAQIECBAYSoHrvnRbrr/prnnFXhTF16cWladede7aLfNayGQCBAgQIECAAAECBAgQIECAAIFpAfUPF4EAAQIECMxPYFzrHxrO53dvzCZAgAABAgQIECBAYEQFzr34mquKonjrXNNbtnQyZ73yxBxzxPK5LmEeAQIECBAYeoG77ns4n/rnr2fzlu1zzqUsy9++8qIz3zbnBUwkQIAAAQIECBAgQIAAAQIECBB4XOD8S6+5qizVP1wJAgQIECAwH4FxrH9oOJ/PjTGXAAECBAgQIECAAIGRFDj3smteWXSLf5prcqtXHZqzXnViFh+wcK5LmEeAAAECBEZGYNuOXfnkP309t214cM45lZ3yVVe+88x/nvMCJhIgQIAAAQIECBAgQIAAAQIECOT8i9e9qizyj3OlWH3ModMP21H/mKugeQQIECAwSgLjVv/QcD5Kt1cuBAgQIECAAAECBAj0ROC8S9b9bZJz5rLYK154bP7NS46fy1RzCBAgQIDASAv87y/fni/8651zzfHqKy5c+91znWweAQIECBAgQIAAAQIECBAgQIBAov7hFhAgQIAAgd4LjEv9Q8N57++OFQkQIECAAAECBAgQGGKBc9//ye8sOhN/N5cUXnXKcfm2Fz1nLlPNIUCAAAECYyHwuRu+mX+64Y455Vp2p77ryne97u/nNNkkAgQIECBAgAABAgQIECBAgMCYC6h/jPkFkD4BAgQI9FVgHOofGs77eoUsToAAAQIECBAgQIDAsAmcd8m6P0ry5rpxv/qlJ+S0NcfUnWY8AQIECBAYO4Ev3nhnPvsvt88l7w9fceHat8xlojkECBAgQIAAAQIECBAgQIAAgXEXUP8Y9xsgfwIECBDot8Co1z80nPf7BlmfAAECBAgQIECAAIEhEiiL8y+5dnOZHFQn6BefeFTWvuJ5daYYS4AAAQIExlpg3edvzQ1fv6eWQZE8evmFr12WFGWtiQYTIECAAAECBAgQIECAAAECBMZeQP1j7K8AAAIECBBoRGCU6x8azhu5QjYhQIAAAQIECBAgQGAYBM67+Jo3pCj+vE6sqw5flje87pQ6U4wlQIAAAQIEknz0k1/Jhvs317Moyx+84qIzP1pvktEECBAgQIAAAQIECBAgQIAAgfEWUP8Y7/OXPQECBAg0KzCq9Q8N583eI7sRIECAAAECBAgQINBigfMvXXdpWeaddUL8gbNenGOOWF5nirEECBAgQIBAkrvuezh/8akbalkURS67/IK1F9SaZDABAgQIECBAgAABAgQIECBAYMwF1D/G/AJInwABAgQaFRjV+oeG80avkc0IECBAgAABAgQIEGizwLmXrLu6SM6ebYzPe85h+e7TT57tcOMIECBAgACBpwn87XU35dZvPjBrlzL5+JUXrj1n1hMMJECAAAECBAgQIECAAAECBAgQiPqHS0CAAAECBJoVGMX6h4bzZu+Q3QgQIECAAAECBAgQaLHA+Zeuu6Es86LZhnj2q1+Qk45bOdvhxhEgQIAAAQJPE/jaHRvz8c/ePGuXoshXL79g7YtnPcFAAgQIECBAgAABAgQIECBAgACBqH+4BAQIECBAoFmBUax/aDhv9g7ZjQABAgQIECBAgACBFgucd8m6h5Msm22Ib/6+V2TZ0snZDjeOAAECBAgQeJrA5i3b8+GPfb6Oy+YrLly7vM4EYwkQIECAAAECBAgQIECAAAEC4y6g/jHuN0D+BAgQINC0wCjWPzScN32L7EeAAAECBAgQIECAQGsFzrtkXVknuB8559QcdsiSOlOMJUCAAAECBJ4ksGnzY/nj//XFWiZXXLjWZ5q1xAwmQIAAAQIECBAgQIAAAQIExl1A/WPcb4D8CRAgQKBpgVGsfyjONH2L7EeAAAECBAgQIECAQGsF6n7getYrT8wLn3tka/MRGAECBAgQaLvALXdszCc+e3OtMDWc1+IymAABAgQIECBAgAABAgQIECAQ9Q+XgAABAgQINCswivUPDefN3iG7ESBAgAABAgQIECDQYoG6H7hWzeZV07kXAQIECBAgMDeBT39xff7llg21Jms4r8VlMAECBAgQIECAAAECBAgQIECgdsO5+odLQ4AAAQIE5icwivUPDefzuxNmEyBAgAABAgQIECAwQgJ1G85XLDswP/pvTxshAakQIECAAIFmBf706uuz8aGttTbVcF6Ly2ACBAgQIECAAAECBAgQIECAQO2Gc/UPl4YAAQIECMxPYBTrHxrO53cnzCZAgAABAgQIECBAYIQE6jacV6mf/rITcurJx4yQglQIECBAgEAzAl+99Z5c87lba2+m4bw2mQkECBAgQIAAAQIECBAgQIDAmAuof4z5BZA+AQIECDQqMKr1Dw3njV4jmxEgQIAAAQIECBAg0GaBuXzgWuXz3WecnOcde1ibUxMbAQIECBBolcB9Dz6aP/vEv8wpJg3nc2IziQABAgQIECBAgAABAgQIEBhjAfWPMT58qRMgQIBAowKjXP/QcN7oVbIZAQIECBAgQIAAAQJtFpjrB64LJjr56R/69nQ6/hOrzecrNgIECBBoh0BZlvmvf/6P2blrak4BaTifE5tJBAgQIECAAAECBAgQIECAwBgLqH+M8eFLnQABAgQaExj1+oduiMauko0IECBAgAABAgQIEGi7wFw/cK3yWrZ0Mm/+vle0PUXxESBAgACBgQt85ONfyv2btsw5Dg3nc6YzkQABAgQIECBAgAABAgQIEBhTAfWPMT14aRMgQIBAowKjXv/QcN7odbIZAQIECBAgQIAAAQJtFpjPB65VXoctX5IfPudlKQr/qdXmcxYbAQIECAxGoFuW+fDHPp9Ht+6YVwAazufFZzIBAgQIECBAgAABAgQIECAwhgLqH2N46FImQIAAgcYExqX+oQuisStlIwIECBAgQIAAAQIE2i4w3w9cq/wmFy3ID37XS7Li4APbnq74CBAgQIBAYwIb7t+cj137r9m1e2ree2o4nzehBQgQIECAAAECBAgQIECAAIExE1D/GLMDly4BAgQINCYwTvUPDeeNXSsbESBAgAABAgQIECDQdoFefOC6L8fv+Y41WX3MoW1PWXwECBAgQKDvAjd8/Z6s+/ytPdtHw3nPKC1EgAABAgQIECBAgAABAgQIjImA+seYHLQ0CRAgQKBRgXGrf2g4b/R62YwAAQIECBAgQIAAgTYL9PID1yrPV7/0hJy25pg2pyw2AgQIECDQV4HP/+ud+ccv397TPTSc95TTYgQIECBAgAABAgQIECBAgMAYCKh/jMEhS5EAAQIEGhUYx/qHhvNGr5jNCBAgQIAAAQIECBBos0CvP3Ctcl11+LK87ORVWb3K087bfPZiI0CAAIHeCqzf8GC+dNOGVH+VZK9fGs57LWo9AgQIECBAgAABAgQIECBAYNQF1D9G/YTlR4AAAQJNCYxz/UPDeVO3zD4ECBAgQIAAAQIECLReoB8fuO5L+gUnHJ6XvWBVVh6ytPUOAiRAgAABAnMV2PjQlnzp5g25+bb757rEjPM0nM9IZAABAgQIECBAgAABAgQIECBA4CkC6h8uBAECBAgQmJ+A+kei4Xx+d8hsAgQIECBAgAABAgRGSKCfH7hWTBMTnemm8+pr8QELR0hOKgQIECAw7gLbduyabjSvvqamun3l0HDeV16LEyBAgAABAgQIECBAgAABAiMooP4xgocqJQIECBBoRED94wlmDeeNXDmbECBAgAABAgQIECAwDAL9/sB1n8Gygybzshcckxc/78gUhf8sG4a7IUYCBAgQeGaBsixzw6335ks335XNj25vhEnDeSPMNiFAgAABAgQIECBAgAABAgRGSED9Y4QOUyoECBAg0IiA+se3MutsaOTq2YQAAQIECBAgQIAAgWEQaOoD130Why1fkjXPPSJrVh+ZRQsnhoFIjAQIECBAYFpg566p3Lj+3tz4jfvywMNbG1XRcN4ot80IECBAgAABAgQIECBAgACBERBQ/xiBQ5QCAQIECDQioP7x7Mwazhu5gjYhQIAAAQIECBAgQGAYBJr+wHWfybKlk1nz3COzZvURWbJ40TBQiZEAAQIExlRg67aduXH9fbnxG/dm85Zmnmj+dGoN52N6+aRNgAABAgQIECBAgAABAgQIzFlA/WPOdCYSIECAwJgIqH/MfNAazmc2MoIAAQIECBAgQIAAgTERGNQHrvt4q2bzqum8aj6vmtC9CBAgQIBAWwSq5vKqybxqNq8+dB3kS8P5IPXtTYAAAQIECBAgQIAAAQIECAyjgPrHMJ6amAkQIECgCQH1j9krazifvZWRBAgQIECAAAECBAiMuMCgP3Ddx7to4UTWrD4ya557RA5bvmTE1aVHgAABAm0WeODhrbnxG/flxvX3pvprJNvw0nDehlMQAwECBAgQIECAAAECBAgQIDBMAuofw3RaYiVAgACBJgTUP+orazivb2YGAQIECBAgQIAAAQIjKlD3A9fTX3ZCrvvSbX3TKIoizz9+ZVavOjSrjzk0nY7/hOsbtoUJECBA4HGBbrfM+rsezPoND+aW2zemLMu+6Zxy0tH5ytfurrW+hvNaXAYTIECAAAECBAgQIECAAAECBKL+4RIQIECAAIFE/WN+t0C3wvz8zCZAgAABAgQIECBAYIQE6n7g+vYfOSPfuOvB/MMXvpEtj+3oq8TBSyf3Np6vyDFHLO/rXhYnQIAAgfEUuOu+h7P+rk3TjeaPbNneV4TFkwvz6peekDWrj8gH/9tnau2l4bwWl8EECBAgQIAAAQIECBAgQIAAgdoN5+ofLg0BAgQIjJKA+kdvTlPDeW8crUKAAAECBAgQIECAwAgIzKXhvEq7+uu2rr/prtx82/2NKBy+Yun0E8+rJ58fdsiSRva0CQECBAiMpsADD22dbjCvnmh+/6YtjST5ghMOz6knH5PDlu/53zAN542w24QAAQIECBAgQIAAAQIECBAYYwH1jzE+fKkTIEBgTAXUP3p/8BrOe29qRQIECBAgQIAAAQIEhlRgrh+47kv39rs35V9uuTvfvOehxgSec9QhWb1qxXQD+tIDD2hsXxsRIECAwPAKVH8rR9Vgvn7Dpsb/N+ulzz86xx+94il4Gs6H9y6JnAABAgQIECBAgAABAgQIEBgOAfWP4TgnURIgQIDA/ATUP+bnN9NsDeczCfk9AQIECBAgQIAAAQJjIzDfD1z3Qd24/r78yy0bUv2/ppt6LVjQmX7i+XFHr8ixRyzP0gMXNbW1fQgQIEBgCAS2PLYzd973cO64e9P0E8137+42FnX1t3G89Pmrsmb1Ec+4p4bzxo7CRgQIECBAgAABAgT+D3v3AS1XVS4O/EslCTUgRcE/Co+H8BAUhYc8wY4+UQSUIihFQHoLBGkSmrQQBEIRBaUIT0ARUXk+saCgolgBQUQpSguREkhv/NeZ3Mu9CZmZM23fOef+zlqslLvP2Xv/9p5h5fu+2UOAAAECBAapgPzHIF140yZAgMAgEJD/SLfICs7TWeuJAAECBAgQIECAAIEuF2hXwDWb5vwFCytF53/8y5Mxc/bcpDMfNnRovH6NlWKt1Veq/Lrq2GWT9q8zAgQIEOgOganPz4h/Pv1CPD7lhcqvCxamKzLPBMaMGhlvedPrKsXmw4cNrYqi4Lw79otRECBAgAABAgQIECBAgAABAuUVkP8o79qaGQECBAajgPzHwKy6gvOBcdcrAQIECBAgQIAAAQJdKNDOgGvv9F6cMbtSdJ4Vnw/UtfrKy8Vaa4ytFJ9np58P8S/BgVoK/RIgQKCjAi+/HJVTzCtF5k8/H1Oem97R/mo9PCsyz4rNV1h2VN0xKDivS6QBAQIECBAgQIAAAQIECBAgQKAlAfmPlvjcTIAAAQIDLCD/McAL0NO9MoPuWAejIECAAAECBAgQIECgCwQ6EXDtndbU56fH/X+fEn9++OmYPz/tCbP9abPCv7V6Cs+zAvQxo0Z0gbwhECBAgECzAjNnz6sUmGeF5o8//UJkH3QaqGv48KHxH+usERuuu3qsOna53MNQcJ6bSkMCBAgQIECAAAECBAgQIECAQFMC8h9NsbmJAAECBAZQQP5jAPGrdK3gvPvWxIgIECBAgAABAgQIEBgggU4GXHun9PyLs+L+h5+uFJ/PmjNvgGa6qNsRw4fGWquPjbVWXzHWWGX5eO2qKwzoeHROgAABAvkEnv7Xi/HUv16Kx6dMi8enPB/zBvCDTNmIRy8zolJkvuE6a8TYFUbnm0S/VgrOGyZzAwECBAgQIECAAAECBAgQIECgIQH5D/mPhjaMxgQIEBggAfmP93R1TXdXD26A9qxuCRAgQIAAAQIECBAYpAIpAq69tNNnznnlxPOXZszpCvExo0bGGq9Z/pXi8zVXW7ErxmUQBAgQGOwCvQHWyq9TX4zps+Z2Bcnyyy7zyonmy41ZpukxKThvms6NBAgQIECAAAECBAgQIECAAIFcAvIf8h+5NopGBAgQSCwg/7E4+EXjFJwn3oK6I0CAAAECBAgQIECAQHMCKQOuvSOcPXd+3P/3p+P+h6fEc9NmNjfwDt21zMjhleLzNV6zQuUUdAXoHYL2WAIECCwh0BtgffKZafHE1Gkxe878rjJaecUxseE6q8eG664Ro0YOb3lsCs5bJvQAAgQIECBAgAABAgQIECBAgEBNAfmPxXnkP7xgCBAgMDAC8h+13RWcD8y+1CsBAgQIECBAgAABAgQaFhiIgGvvIBcsWBh/fnhKPPDwlJjy7EsNjz3FDcOHDa2cgL7maispQE8Brg8CBAaNwJNTX4xKcXlPgfn8+Qu7cu6rr7J8bLDO6vEf66wew4YNbdsYFZy3jdKDCBAgQIAAAQIECBAgQIAAAQJLFZD/qL0x5D+8cAgQINAZAfmPOxqCVXDeEJfGBAgQIECAAAECBAgQGDiBgQy49p/1k1OnxSOPPxePPPFcPPdid5163n+cQ4ZEvG7VFWO1lZd75b+xK4wZuAXUMwECBAog8PyLM+OZ56a/8l/2nv/yy9078JVXGBNvXHPleONaK1fe8ztxKTjvhKpnEiBAgAABAgQIECBAgAABAgT6BOQ/GtsN8h+NeWlNgACBTED+49X7oGz5jyG2OgECBAgQIECAAAECBAgsEuiWgGv/9Xj0yUWF54888WxMnzm365dqxPBhsWpWgD62rwh95RUVoXf9whkgAQIdEXhuWr/i8uenx9Tnpse8+Qs60lc7H7rcmJHxxjVXqRSav+F1K7fz0Ut9VtkCrh0H0wEBAgQIECBAgAABAgQIECBAoEEB+Y8GwZbSXP6jdUNPIECgPALyH/nWsmz5DwXn+dZdKwIECBAgQIAAAQIEBoFANwZce9mzAsVFheeLis/nzuv+gsXesQ8bNnTRCej9itBXWWnZQbCjTJEAgcEk8OwLM/pOLn9+0QnmCxYsLAzByBHDXikyzwrNswRaqqtsAddUbvohQIAAAQIECBAgQIAAAQIECOQVkP/IK9VYO/mPxry0JkCgmALyH82vW9nyHwrOm98L7iRAgAABAgQIECBAoGQC3Rxw7U89Y9bcVwrPswL0Il5Dhw5ZVITeU4i+6srLx6pjFaEXcS2NmcBgFJj6/IyY+txL8UxPYXlWXL5w4cuFpMiKy3tPM1929MgBmUPZAq4DgqhTAgQIECBAgAABAgQIECBAgEANAfmPdNtD/iOdtZ4IEGi/gPxHe03Llv9QcN7e/eFpBAgQIECAAAECBAgUWKAoAdf+xC/OmB1PTJkWjz8zrfJr9ueiXkOG9BWhr9rvNPSizse4CRAoh0BWTJ79N7VfcfnLLxezuDxbkRWWHRVrrr5irLXaipVfsz8P9FW2gOtAe+qfAAECBAgQIECAAAECBAgQILCkgPzHwO4J+Y+B9dc7AQJLF5D/6PzOKFv+Q8F55/eMHggQIECAAAECBAgQKIhAEQOuS9I+8cy0eDwrQJ/yQmS/L8O10vKjY7H/VhhV+XM3FEmWwdccCBCIyod1XnhpVrzwYs+v2e97/iuDz5qrrRhrrb5SrLX6ipH9vtuusgVcu83XeAgQIECAAAECBAgQIECAAAEC8h/duQfkP7pzXYyKQJkE5D8GdjXLlv9QcD6w+0nvBAgQIECAAAECBAh0kUAZAq79Oct0+vnStkn2tZSvCsZWitNHxXJjluminWUoBAh0g8D0mXPihZdeXVCeFZYvXFjcE8uXZtuNp5jX2gNlC7h2w343BgIECBAgQIAAAQIECBAgQIBAfwH5j2LtB/mPYq2X0RIYaAH5j4Feger9ly3/oeC8e/eakREgQIAAAQIECBAgkFigbAHXJfnKePp5tS0yfNjQWGmFJU5G7zkpfcyoEYl3lu4IEEglMHP2vFdOJu89oXzRyeWzYv6ChamGMSD9dPsp5rVQyhZwHZANoFMCBAgQIECAAAECBAgQIECAQA0B+Y/ybA/5j/KspZkQaERA/qN7v8V1MOU/FJw38qrVlgABAgQIECBAgACBUguUPeDaf/Femjknnpr6Yjz1rxcrvz7z3PRSr23/yY0cMbxyCnrldPTeovTlFp2K7mT0QbMNTLTAAtlJHZXTOqb3nFb+4qyeIvPZMXfe/ALPrLGhr/GaFeK1r1k+en8t8vuXgvPG1l5rAgQIECBAgAABAgQIECBAgECjAvIfjYoVs738RzHXzagJ9ArIfyySkP/o3teEgvPuXRsjI0CAAAECBAgQIEAgscBgCrguSfvijNmRnYBeKUKf+mI8O21mYv3u6W5R4fnIRQXoo/t+v3xPQXr2syFD/HO6e1bMSMoi8PLLL8f0mXMrxeTZh2IWBVbnxvRZ/X4/c05ZptvwPFYdu1ystfqKpSgwX3LyCs4b3g5uIECAAAECBAgQIECAAAECBAg0JCD/If+RbRj5j4ZeNhoTaJuA/EdtSvmPPp+Lxr2nq5PQXT24tr1iPYgAAQIECBAgQIAAAQI5BAZzwHVJnkoB+pRp8XhPEfoLL83KITh4miw7uqcgvbcwvac4ffl+fx461D+5B8+OMNN6AgsXZsXkiwrHX1qsiLynqHzmnJgxa269xwyqn6+84phYa/WVYs3VVqycZF7kE8zrLZyC83pCfk6AAAECBAgQIECAAAECBAgQaE1A/qPPT/6j9l6S/2jttebuwScg/9H4mst/VDdTcN74fnIHAQIECBAgQIAAAQIEBkRAwLU6e/8AbFaInv3ZVVtgzKgRPaeFZKekL35S+qiRw2P0MiNi1DIjQmG6nVRkgSyQOnvOvJg1Z17Mnjt/8ZPJXzmlfE7MnD2vyNNMMvYVlhsVr199pcop5lmReZkLzJcEVXCeZIvphAABAgQIECBAgAABAgQIEBjEAvIf8h/t3P7yH+3U9KxuFZD/aN/KyH/kt1Rwnt9KSwIECBAgQIAAAQIECAyogIBrfv7sJOKpz0+Pqc9Nj2een1H5VRF6fr/+LZcZMTzjHoD2AAAgAElEQVRGLdNXgL6oEH3pf+792ZAhTk9vTttdtQSyr3ScPWd+pXi8UkDe8/tXCsqX8uc58+ZDbUJghWVHxaorLxerjV228mv2dZHZyUGD9VJwPlhX3rwJECBAgAABAgQIECBAgACBVALyH/ml5T/yW9VrKf9RT8jPUwnIf6SSjpD/WNy6bPkPGep0ryU9ESBAgAABAgQIECDQ5QICrq0t0Jy58+OZniL0rBj9medmxPMvzmztoe5eqkB2Qnp2Onqt4vQlf45y8AnkLRpf1G7RCeWu9guMXWFMrLbyspWi8kVF5svFMiOHt7+jAj+xbAHXAi+FoRMgQIAAAQIECBAgQIAAAQIlFZD/aG1h5T9a82vkbvmPRrQGb1v5j+5Ye/mP+utQtvyHgvP6a64FAQIECBAgQIAAAQKDREDAtf0LPX/Bwp5T0Bedhj41Ow39+ent78gT6wqMGD40hg8bFiOGD4vhw4fGiGFDY/jw/n/u+fvs58OGRqV99vNhS/597/39/n740Bjq1PW6a9C/wcKXX4758xfGvPkLFv26oOfX7M8Llvz7BTFv/sKl/H1vuwUxb8HCvuctWNTelV6gUlTec2p5VlieFZhnrydXbYGyBVytNwECBAgQIECAAAECBAgQIECg2wTkP9q/IvIf7Tdt9onyH83KdeY++Y/OuA70U+U/mluBsuU/FJw3tw/cRYAAAQIECBAgQIBACQUEXNMs6ssRPcXn2SnoWRF6Vow+IxYsVCCbZgU608uwoVmBek+her/C9uzvhw4dUilIz/4bUvl9VP5uSM/f9f580c/6txvyyr01f5bd0/Pc/u2yv8uuhQtfjizAmf33cuX3i/4u+wrFyt/3/HzRz/q3y/mzV54RPc/ve262r18pLO8pBM/+bL93Zh+memq2r1ftObV8tZWzIvNFxeUCbc2tQNkCrs0puIsAAQIECBAgQIAAAQIECBAg0DkB+Y/O2fZ/svxHGufUvch/LMqr9M+hZHkV+Y/UOzFNf/If7XUuW/5DHqy9+8PTCBAgQIAAAQIECBAosICA68Au3rPTZr5SiJ4VoT//4qyYMWvuwA5K7wQIDHqBZUePjJWWHx39C8tXWXHMoHdpJ0DZAq7ttPEsAgQIECBAgAABAgQIECBAgEA7BOQ/2qHY/DPkP5q3cycBAp0TkP/onG3vk8uW/1Bw3vk9owcCBAgQIECAAAECBAoiIODafQs1d978SuH5ov9mLvr1pUW/z05PcBEgQKAdAtlp+GNXGBNjlx8dY1fI/hvT8+voGDlieDu68IwaAmULuFpsAgQIECBAgAABAgQIECBAgEC3Cch/dNuKRMh/dN+aGBGBMgrIfwzsqpYt/6HgfGD3k94JECBAgAABAgQIEOgiAQHXLlqMHEOZNn12XxH6i7PihZcWFaQ7FT0HniYEBqlAdlpHVlC+0vJ9BeVZcfmKy40apCLdMe2yBVy7Q9UoCBAgQIAAAQIECBAgQIAAAQJ9AvIfxdoN8h/FWi+jJdANAvIf3bAKrx5D2fIfCs67c58ZFQECBAgQIECAAAECAyAg4DoA6B3o0qkgHUD1SAIFEnBaR4EWq2eoZQu4Fm8FjJgAAQIECBAgQIAAAQIECBAou4D8RzlWWP6jHOtoFgSaFZD/aFZu4O4rW/5DwfnA7SU9EyBAgAABAgQIECDQZQICrl22IB0YztJOBZk+c25Mnzkn5i9Y2IEePZIAgU4IDB82NJYbs0wsOrHDaeWdME75zLIFXFPa6YsAAQIECBAgQIAAAQIECBAgkEdA/iOPUrHbyH8Ue/2MnkCvgPxHufZC2fIfCs7LtT/NhgABAgQIECBAgACBFgQEXFvAK8Gts+fMi+mzFhWf9xah9/55Rs/fzZk3vwQzNQUC3S2wzIjhsdyYkbHsmGUqReXLjR656NcxPb+OHhmjlhnR3ZMwuoYEyhZwbWjyGhMgQIAAAQIECBAgQIAAAQIEEgjIfyRA7uIu5D+6eHEMbVAJyH8MquWuTLZs+Q8F54NvD5sxAQIECBAgQIAAAQJVBARcbY16AvPmL+hXjN6vMH3m3JgxK/vznJg5e169x/g5gUErMGbUiJ6TyfsVkGeF5KN7isvHjIwRw4cNWp/BOvGyBVwH6zqaNwECBAgQIECAAAECBAgQINC9AvIf3bs23TIy+Y9uWQnjKKqA/EdRV66z4y5b/kPBeWf3i6cTIECAAAECBAgQIFAgAQHXAi1WFw914cKXF52S/spp6X2/nzFrbmQnicyaM7/yq4tAWQSyE8dHLzO8cvL4sr0nkr9yMnnfKeVDhwpFlWXN2zmPsgVc22njWQQIECBAgAABAgQIECBAgACBdgjIf7RD0TPkP+yBwSgg/zEYV719cy5b/kOWr317w5MIECBAgAABAgQIECi4gIBrwRewgMPvX3w+a868mD1nflR+nZsVpff7syL1Aq5ucYfcP3g6epkRMWqZ4VH5dWRWVN7vz/2KzIs7WyPvBoGyBVy7wdQYCBAgQIAAAQIECBAgQIAAAQL9BeQ/7IfUAvIfqcX1l0dA/iOPkjbtFChb/kPBeTt3h2cRIECAAAECBAgQIFBoAQHXQi/foBm8IO2gWeq2TFTwtC2MHtJhgbIFXDvM5fEECBAgQIAAAQIECBAgQIAAgYYF5D8aJnPDAAjIfwwAeoG7lP8o8OINoqGXLf+h4HwQbV5TJUCAAAECBAgQIECgtoCAqx1SVoH58xfGvAULovLr/AUxf0Hfr/PnL4h58xfG/AU9v2Z/XrBwUdueeyptKn+3RNveny9YWFa6js5r+LChMXz40Bg+bFiM6P/r8GExovKzYZWfjxjW++uiv1uybfacEVnb3l/73dPRCXg4gTYJlC3g2iYWjyFAgAABAgQIECBAgAABAgQItE1A/qNtlB7UZQLyH122ID3Dkf/oznUxqvQCZct/KDhPv4f0SIAAAQIECBAgQIBAlwoIuHbpwhhW1wu8/HIspWB9UWH7woUvx8KXX678+nL2a//f9/ys8vevtItXt6tzT637M7yhQ4fE0CFDYsiQITF0aFR+n/1d5c/Vfr/YPTnvX8o9WT+LAqt9ReS9BeNDRGW6fm8bYBqBsgVc06jphQABAgQIECBAgAABAgQIECCQX0D+I7+VlgT6C8h/9OZW+udJ+nIr8h9eLwRqC5Qt/yG1accTIECAAAECBAgQIECgR0DA1VYgQIAAAQLpBcoWcE0vqEcCBAgQIECAAAECBAgQIECAQG0B+Q87hAABAgQIpBcoW/5DwXn6PaRHAgQIECBAgAABAgS6VEDAtUsXxrAIECBAoNQCZQu4lnqxTI4AAQIECBAgQIAAAQIECBAopID8RyGXzaAJECBAoOACZct/KDgv+IY0fAIECBAgQIAAAQIE2icg4No+S08iQIAAAQJ5BcoWcM07b+0IECBAgAABAgQIECBAgAABAqkE5D9SSeuHAAECBAj0CZQt/6Hg3O4mQIAAAQIECBAgQIBAj4CAq61AgAABAgTSC5Qt4JpeUI8ECBAgQIAAAQIECBAgQIAAgdoC8h92CAECBAgQSC9QtvyHgvP0e0iPBAgQIECAAAECBAh0qYCAa5cujGERIECAQKkFyhZwLfVimRwBAgQIECBAgAABAgQIECBQSAH5j0Ium0ETIECAQMEFypb/UHBe8A1p+AQIECBAgAABAgQItE9AwLV9lp5EgAABAgTyCpQt4Jp33toRIECAAAECBAgQIECAAAECBFIJyH+kktYPAQIECBDoEyhb/kPBud1NgAABAgQIECBAgACBHgEBV1uBAAECBAikFyhbwDW9oB4JECBAgAABAgQIECBAgAABArUF5D/sEAIECBAgkF6gbPkPBefp95AeCRAgQIAAAQIECBDoUgEB1y5dGMMiQIAAgVILlC3gWurFMjkCBAgQIECAAAECBAgQIECgkALyH4VcNoMmQIAAgYILlC3/oeC84BvS8AkQIECAAAECBAgQaJ+AgGv7LD2JAAECBAjkFShbwDXvvLUjQIAAAQIECBAgQIAAAQIECKQSkP9IJa0fAgQIECDQJ1C2/IeCc7ubAAECBAgQIECAAAECPQICrrYCAQIECBBIL1C2gGt6QT0SIECAAAECBAgQIECAAAECBGoLyH/YIQQIECBAIL1A2fIfCs7T7yE9EiBAgAABAgQIECDQpQICrl26MIZFgAABAqUWKFvAtdSLZXIECBAgQIAAAQIECBAgQIBAIQXkPwq5bAZNgAABAgUXKFv+Q8F5wTek4RMgQIAAAQIECBAg0D4BAdf2WXoSAQIECBDIK1C2gGveeWtHgAABAgQIECBAgAABAgQIEEglIP+RSlo/BAgQIECgT6Bs+Q8F53Y3AQIECBAgQIAAAQIEegQEXG0FAgQIECCQXqBsAdf0gnokQIAAAQIECBAgQIAAAQIECNQWkP+wQwgQIECAQHqBsuU/FJyn30N6JECAAAECBAgQIECgSwUEXLt0YQyLAAECBEotULaAa6kXy+QIECBAgAABAgQIECBAgACBQgrIfxRy2QyaAAECBAouULb8h4Lzgm9IwydAgAABAgQIECBAoH0CAq7ts/QkAgQIECCQV6BsAde889aOAAECBAgQIECAAAECBAgQIJBKQP4jlbR+CBAgQIBAn0DZ8h8Kzu1uAgQIECBAgAABAgQI9AgIuNoKBAgQIEAgvUDZAq7pBfVIgAABAgQIECBAgAABAgQIEKgtIP9hhxAgQIAAgfQCZct/KDhPv4f0SIAAAQIECBAgQIBAlwoIuHbpwhgWAQIECJRaoGwB11IvlskRIECAAAECBAgQIECAAAEChRSQ/yjkshk0AQIECBRcoGz5DwXnBd+Qhk+AAAECBAgQIECAQPsEBFzbZ+lJBAgQIEAgr0DZAq55560dAQIECBAgQIAAAQIECBAgQCCVgPxHKmn9ECBAgACBPoGy5T8UnNvdBAgQIECAAAECBAgQ6BEQcLUVCBAgQIBAeoGyBVzTC+qRAAECBAgQIECAAAECBAgQIFBbQP7DDiFAgAABAukFypb/UHCefg/pkQABAgQIECBAgACBLhUQcO3ShTEsAgQIECi1QNkCrqVeLJMjQIAAAQIECBAgQIAAAQIECikg/1HIZTNoAgQIECi4QNnyHwrOC74hDZ8AAQIECBAgQIAAgfYJCLi2z9KTCBAgQIBAXoGyBVzzzls7AgQIECBAgAABAgQIECBAgEAqAfmPVNL6IUCAAAECfQJly38oOLe7CRAgQIAAAQIECBAg0CMg4GorECBAgACB9AJlC7imF9QjAQIECBAgQIAAAQIECBAgQKC2gPyHHUKAAAECBNILlC3/oeA8/R7SIwECBAgQIECAAAECXSog4NqlC2NYBAgQIFBqgbIFXEu9WCZHgAABAgQIECBAgAABAgQIFFJA/qOQy2bQBAgQIFBwgbLlPxScF3xDGj4BAgQIECBAgAABAu0TEHBtn6UnESBAgACBvAJlC7jmnbd2BAgQIECAAAECBAgQIECAAIFUAvIfqaT1Q4AAAQIE+gTKlv9QcG53EyBAgAABAgQIECBAoEdAwNVWIECAAAEC6QXKFnBNL6hHAgQIECBAgAABAgQIECBAgEBtAfkPO4QAAQIECKQXKFv+Q8F5+j2kRwIECBAgQIAAAQIEulRAwLVLF8awCBAgQKDUAmULuJZ6sUyOAAECBAgQIECAAAECBAgQKKSA/Echl82gCRAgQKDgAmXLfyg4L/iGNHwCBAgQIECAAAECBNonIODaPktPIkCAAAECeQXKFnDNO2/tCBAgQIAAAQIECBAgQIAAAQKpBOQ/UknrhwABAgQI9AmULf+h4NzuJkCAAAECBAgQIECAQI+AgKutQIAAAQIE0guULeCaXlCPBAgQIECAAAECBAgQIECAAIHaAvIfdggBAgQIEEgvULb8h4Lz9HtIjwQIECBAgAABAgQIdKmAgGuXLoxhESBAgECpBcoWcC31YpkcAQIECBAgQIAAAQIECBAgUEgB+Y9CLptBEyBAgEDBBcqW/1BwXvANafgECBAgQIAAAQIECLRPQMC1fZaeRIAAAQIE8gqULeCad97aESBAgAABAgQIECBAgAABAgRSCch/pJLWDwECBAgQ6BMoW/5DwbndTYAAAQIECBAgQIAAgR4BAVdbgQABAgQIpBcoW8A1vaAeCRAgQIAAAQIECBAgQIAAAQK1BeQ/7BACBAgQIJBeoGz5DwXn6feQHgkQIECAAAECBAgQ6FIBAdcuXRjDIkCAAIFSC5Qt4FrqxTI5AgQIECBAgAABAgQIECBAoJAC8h+FXDaDJkCAAIGCC5Qt/6HgvOAb0vAJECBAgAABAgQIEGifgIBr+yw9iQABAgQI5BUoW8A177y1I0CAAAECBAgQIECAAAECBAikEpD/SCWtHwIECBAg0CdQtvyHgnO7mwABAgQIECBAgAABAj0CAq62AgECBAgQSC9QtoBrekE9EiBAgAABAgQIECBAgAABAgRqC8h/2CEECBAgQCC9QNnyHwrO0+8hPRIgQIAAAQIECBAg0KUCAq5dujCGRYAAAQKlFihbwLXUi2VyBAgQIECAAAECBAgQIECAQCEF5D8KuWwGTYAAAQIFFyhb/kPBecE3pOETIECAAAECBAgQINA+AQHX9ll6EgECBAgQyCtQtoBr3nlrR4AAAQIECBAgQIAAAQIECBBIJSD/kUpaPwQIECBAoE+gbPkPBed2NwECBAgQIECAAAECBHoEBFxtBQIECBAgkF6gbAHX9IJ6JECAAAECBAgQIECAAAECBAjUFpD/sEMIECBAgEB6gbLlPxScp99DeiRAgAABAgQIECBAoEsFBFy7dGEMiwABAgRKLVC2gGupF8vkCBAgQIAAAQIECBAgQIAAgUIKyH8UctkMmgABAgQKLlC2/IeC84JvSMMnQIAAAQIECBAgQKB9AgKu7bP0JAIECBAgkFegbAHXvPPWjgABAgQIECBAgAABAgQIECCQSkD+I5W0fggQIECAQJ9A2fIfCs7tbgIECBAgQIAAAQIECPQICLjaCgQIECBAIL1A2QKu6QX1SIAAAQIECBAgQIAAAQIECBCoLSD/YYcQIECAAIH0AmXLfyg4T7+H9EiAAAECBAgQIECAQJcKCLh26cIYFgECBAiUWqBsAddSL5bJESBAgAABAgQIECBAgAABAoUUkP8o5LIZNAECBAgUXKBs+Q8F5wXfkIZPgAABAgQIECBAgED7BARc22fpSQQIECBAIK9A2QKueeetHQECBAgQIECAAAECBAgQIEAglYD8Rypp/RAgQIAAgT6BsuU/FJzb3QQIECBAgAABAgQIEOgREHC1FQgQIECAQHqBsgVc0wvqkQABAgQIECBAgAABAgQIECBQW0D+ww4hQIAAAQLpBcqW/1Bwnn4P6ZEAAQIECBAgQIAAgS4VEHDt0oUxLAIECBAotUDZAq6lXiyTI0CAAAECBAgQIECAAAECBAopIP9RyGUzaAIECBAouEDZ8h8Kzgu+IQ2fAAECBAgQIECAAIH2CQi4ts/SkwgQIECAQF6BsgVc885bOwIECBAgQIAAAQIECBAgQIBAKgH5j1TS+iFAgAABAn0CZct/KDi3uwkQIECAAAECBAgQINAjIOBqKxAgQIAAgfQCZQu4phfUIwECBAgQIECAAAECBAgQIECgtoD8hx1CgAABAgTSC5Qt/6HgPP0e0iMBAgQIECBAgAABAl0qIODapQtjWAQIECBQaoGyBVxLvVgmR4AAAQIECBAgQIAAAQIECBRSQP6jkMtm0AQIECBQcIGy5T8UnBd8Qxo+AQIECBAgQIAAAQLtExBwbZ+lJxEgQIAAgbwCZQu45p23dgQIECBAgAABAgQIECBAgACBVALyH6mk9UOAAAECBPoEypb/UHBudxMgQIAAAQIECBAgQKBHQMDVViBAgAABAukFyhZwTS+oRwIECBAgQIAAAQIECBAgQIBAbQH5DzuEAAECBAikFyhb/kPBefo9pEcCBAgQIECAAAECBLpUQMC1SxfGsAgQIECg1AJlC7iWerFMjgABAgQIECBAgAABAgQIECikgPxHIZfNoAkQIECg4AJly38oOC/4hjR8AgQIECBAgAABAgTaJyDg2j5LTyJAgAABAnkFyhZwzTtv7QgQIECAAAECBAgQIECAAAECqQTkP1JJ64cAAQIECPQJlC3/oeDc7iZAgAABAgQIECBAgECPgICrrUCAAAECBNILlC3gml5QjwQIECBAgAABAgQIECBAgACB2gLyH3YIAQIECBBIL1C2/IeC8/R7SI8ECBAgQIAAAQIECHSpgIBrly6MYREgQIBAqQXKFnAt9WKZHAECBAgQIECAAAECBAgQIFBIAfmPQi6bQRMgQIBAwQXKlv9QcF7wDWn4BAgQIECAAAECBAi0T0DAtX2WnkSAAAECBPIKlC3gmnfe2hEgQIAAAQIECBAgQIAAAQIEUgnIf6SS1g8BAgQIEOgTKFv+Q8G53U2AAAECBAgQIECAAIEeAQFXW4EAAQIECKQXKFvANb2gHgkQIECAAAECBAgQIECAAAECtQXkP+wQAgQIECCQXqBs+Q8F5+n3kB4JECBAgAABAgQIEOhSAQHXLl0YwyJAgACBUguULeBa6sUyOQIECBAgQIAAAQIECBAgQKCQAvIfhVw2gyZAgACBgguULf+h4LzgG9LwCRAgQIAAAQIECBBon4CAa/ssPYkAAQIECOQVKFvANe+8tSNAgAABAgQIECBAgAABAgQIpBKQ/0glrR8CBAgQINAnULb8h4Jzu5sAAQIECBAgQIAAAQI9AgKutgIBAgQIEEgvULaAa3pBPRIgQIAAAQIECBAgQIAAAQIEagvIf9ghBAgQIEAgvUDZ8h8KztPvIT0SIECAAAECBAgQINClAgKuXbowhkWAAAECpRYoW8C11ItlcgQIECBAgAABAgQIECBAgEAhBeQ/CrlsBk2AAAECBRcoW/5DwXnBN6ThEyBAgAABAgQIECDQPgEB1/ZZehIBAgQIEMgrULaAa955a0eAAAECBAgQIECAAAECBAgQSCUg/5FKWj8ECBAgQKBPoGz5DwXndjcBAgQIECBAgAABAgR6BARcbQUCBAgQIJBeoGwB1/SCeiRAgAABAgQIECBAgAABAgQI1BaQ/7BDCBAgQIBAeoGy5T8UnKffQ3okQIAAAQIECBAgQKBLBQRcu3RhDIsAAQIESi1QtoBrqRfL5AgQIECAAAECBAgQIECAAIFCCsh/FHLZDJoAAQIECi5QtvyHgvOCb0jDJ0CAAAECBAgQIECgfQICru2z9CQCBAgQIJBXoGwB17zz1o4AAQIECBAgQIAAAQIECBAgkEpA/iOVtH4IECBAgECfQNnyHwrO7W4CBAgQIECAAAECBAj0CAi42goECBAgQCC9QNkCrukF9UiAAAECBAgQIECAAAECBAgQqC0g/2GHECBAgACB9AJly38oOE+/h/RIgAABAgQIECBAgECXCgi4dunCGBYBAgQIlFqgbAHXUi+WyREgQIAAAQIECBAgQIAAAQKFFJD/KOSyGTQBAgQIFFygbPkPBecF35CGT4AAAQIECBAgQIBA+wQEXNtn6UkECBAgQCCvQNkCrnnnrR0BAgQIECBAgAABAgQIECBAIJWA/Ecqaf0QIECAAIE+gbLlPxSc290ECBAgQIAAAQIECBDoERBwtRUIECBAgEB6gbIFXNML6pEAAQIECBAgQIAAAQIECBAgUFtA/sMOIUCAAAEC6QXKlv9QcJ5+D+mRAAECBAgQIECAAIEuFRBw7dKFMSwCBAgQKLVA2QKupV4skyNAgAABAgQIECBAgAABAgQKKSD/UchlM2gCBAgQKLhA2fIfCs4LviENnwABAgQIECBAgACB9gkIuLbP0pMIECBAgEBegbIFXPPOWzsCBAgQIECAAAECBAgQIECAQCoB+Y9U0vohQIAAAQJ9AmXLfyg4t7sJECBAgAABAgQIECDQIyDgaisQIECAAIH0AmULuKYX1CMBAgQIECBAgAABAgQIECBAoLaA/IcdQoAAAQIE0guULf+h4Dz9HtIjAQIECBAgQIAAAQJdKiDg2qULY1gECBAgUGqBsgVcS71YJkeAAAECBAgQIECAAAECBAgUUkD+o5DLZtAECBAgUHCBsuU/FJwXfEMaPgECBAgQIECAAAEC7RMQcG2fpScRIECAAIG8AmULuOadt3YECBAgQIAAAQIECBAgQIAAgVQC8h+ppPVDgAABAgT6BMqW/1BwbncTIECAAAECBAgQIECgR0DA1VYgQIAAAQLpBcoWcE0vqEcCBAgQIECAAAECBAgQIECAQG0B+Q87hAABAgQIpBcoW/5DwXn6PaRHAgQIECBAgAABAgS6VEDAtUsXxrAIECBAoNQCZQu4lnqxTI4AAQIECBAgQIAAAQIECBAopID8RyGXzaAJECBAoOACZct/KDgv+IY0fAIECBAgQIAAAQIE2icg4No+S08iQIAAAQJ5BcoWcM07b+0IECBAgAABAgQIECBAgAABAqkE5D9SSeuHAAECBAj0CZQt/6Hg3O4mQIAAAQIECBAgQIBAj4CAq61AgAABAgTSC5Qt4JpeUI8ECBAgQIAAAQIECBAgQIAAgdoC8h92CAECBAgQSC9QtvyHgvP0e0iPBAgQIECAAAECBAh0qYCAa5cujGERIECAQKkFyhZwLfVimRwBAgQIECBAgAABAgQIECBQSAH5j0Ium0ETIECAQMEFypb/UHBe8A1p+AQIECBAgAABAgQItE9AwLV9lp5EgAABAgTyCpQt4Jp33toRIECAAAECBAgQIECAAAECBFIJyH+kktYPAQIECBDoEyhb/kPBud1NgAABAgQIECBAgACBHgEBV1uBAAECBAikFyhbwDW9oB4JECBAgD8YhuEAACAASURBVAABAgQIECBAgAABArUF5D/sEAIECBAgkF6gbPkPBefp95AeCRAgQIAAAQIECBDoUgEB1y5dGMMiQIAAgVILlC3gWurFMjkCBAgQIECAAAECBAgQIECgkALyH4VcNoMmQIAAgYILlC3/oeC84BvS8AkQIECAAAECBAgQaJ+AgGv7LD2JAAECBAjkFShbwDXvvLUjQIAAAQIECBAgQIAAAQIECKQSkP9IJa0fAgQIECDQJ1C2/IeCc7ubAAECBAgQIECAAAECPQICrrYCAQIECBBIL1C2gGt6QT0SIECAAAECBAgQIECAAAECBGoLyH/YIQQIECBAIL1A2fIfCs7T7yE9EiBAgAABAgQIECDQpQICrl26MIZFgAABAqUWKFvAtdSLZXIECBAgQIAAAQIECBAgQIBAIQXkPwq5bAZNgAABAgUXKFv+Q8F5wTek4RMgQIAAAQIECBAg0D4BAdf2WXoSAQIECBDIK1C2gGveeWtHgAABAgQIECBAgAABAgQIEEglIP+RSlo/BAgQIECgT6Bs+Q8F53Y3AQIECBAgQIAAAQIEegQEXG0FAgQIECCQXqBsAdf0gnokQIAAAQIECBAgQIAAAQIECNQWkP+wQwgQIECAQHqBsuU/FJyn30N6JECAAAECBAgQIECgSwUEXLt0YQyLAAECBEotULaAa6kXy+QIECBAgAABAgQIECBAgACBQgrIfxRy2QyaAAECBAouULb8h4Lzgm9IwydAgAABAgQIECBAoH0CAq7ts/QkAgQIECCQV6BsAde889aOAAECBAgQIECAAAECBAgQIJBKQP4jlbR+CBAgQIBAn0DZ8h8Kzu1uAgQIECBAgAABAgQI9AgIuNoKBAgQIEAgvUDZAq7pBfVIgAABAgQIECBAgAABAgQIEKgtIP9hhxAgQIAAgfQCZct/KDhPv4f0SIAAAQIECBAgQIBAlwoIuHbpwhgWAQIECJRaoGwB11IvlskRIECAAAECBAgQIECAAAEChRSQ/yjkshk0AQIECBRcoGz5DwXnBd+Qhk+AAAECBAgQIECAQPsEBFzbZ+lJBAgQIEAgr0DZAq55560dAQIECBAgQIAAAQIECBAgQCCVgPxHKmn9ECBAgACBPoGy5T8UnNvdBAgQIECAAAECBAgQ6BEQcLUVCBAgQIBAeoGyBVzTC+qRAAECBAgQIECAAAECBAgQIFBbQP7DDiFAgAABAukFypb/UHCefg/pkQABAgQIECBAgACBLhUQcO3ShTEsAgQIECi1QNkCrqVeLJMjQIAAAQIECBAgQIAAAQIECikg/1HIZTNoAgQIECi4QNnyHwrOC74hDZ8AAQIECBAgQIAAgfYJCLi2z9KTCBAgQIBAXoGyBVzzzls7AgQIECBAgAABAgQIECBAgEAqAfmPVNL6IUCAAAECfQJly38oOLe7CRAgQIAAAQIECBAg0CMg4GorECBAgACB9AJlC7imF9QjAQIECBAgQIAAAQIECBAgQKC2gPyHHUKAAAECBNILlC3/oeA8/R7SIwECBAgQIECAAAECXSog4NqlC2NYBAgQIFBqgbIFXEu9WCZHgAABAgQIECBAgAABAgQIFFJA/qOQy2bQBAgQIFBwgbLlPxScF3xDGj4BAgQIECBAgAABAu0TEHBtn6UnESBAgACBvAJlC7jmnbd2BAgQIECAAAECBAgQIECAAIFUAvIfqaT1Q4AAAQIE+gTKlv9QcG53EyBAgAABAgQIECBAoEdAwNVWIECAAAEC6QXKFnBNL6hHAgQIECBAgAABAgQIECBAgEBtAfkPO4QAAQIECKQXKFv+Q8F5+j2kRwIECBAgQIAAAQIEulRAwLVLF8awCBRAYN68ufG3Bx+I++75Xdx/zx/ikYf/Go89/Ld44vHHFhv9hm9+S6y8yqrxpg03iQ022iQ22mTT+H9rrxvDhg8vwCwXDTGb64MP3Bd/+v2v494//DaefPyxeODP98S0F557ZQ4rrrRybPAfG8fr1lo73vzWt8cmm/5n/Nu/bxCjRo0uzDwH00BnzZwRD9z3p/jj7+6Ke//0u5jy9BOVP8+Y/tIrDGuutXasvc6/xRvX+ffYcOO3xqabvSP+3xvWjREjRrZMVbaAa8sgHkCAAAECBAgQIECAAAECBAgQaLOA/EebQQf4cWK0A7wABexeDkMOo4DbtjLkl19+Of41dUrc84e7K/89cN8f45kpT8b99/5xsSll+bfVVn9dbLDRW2Ljt24Wb97kbfGa1daIoUOHDujUy5b/UHA+oNtJ5wQIECBAgAABAgQIdJNAswHX3//ml7HrdlsP+FQOP+bkOHjciYuN4+LzTo8Lzjm57WN7y9v+M5ZbfoXKP9zX3/DNseGb3xrrb7BRZEWmQ4ak+afm4/94JI48YPf40+9/U3N+F11xY2yz7Q5tNciz5t+45eex6eZbVu33kb8/GId/9pPxlz/fU7XNxIuuiu0+vltLpvX62XWPz8bxp06qWQg82Oabd7MsXLiwsv9u+Prl8aMf3LJYwXXeZ2TtskLebI9+/JN7V4qyBzr4tbSxZwG9h//2l/jG1V+Jm2/8elNzXXa55eMDH94+PrnH/rHJpps3Pc9Ova/lWbM3/cfGccGX/yfeuO76r2o+kOPqP5h67z29bXv37/9cfVncduvNixWX57HI2mTv+dvv9KnYdY/9Yp1/e1PT71VlC7jm9dOOAAECBAgQIECAAAECBAgQIJBKoNn8RyvjyxNXbuX5ee9NmTvJM6ZaMcZa93dDjLZbY6B59lq9uGm9XEq2Nt2Ss8mzz7I2chh5pRa1k8NozKvZ1vVei73PzQ7KyXJvWQ7jt3fd2VR3/77BRrHrp/eLj+ywa6w0dpWmntHqTWXLf6SpAmhV3f0ECBAgQIAAAQIECBBIINBswDVPICvB8KMbgqZv3+Kd8dlDjoktt35fjBy5TEenfeN1X40Txn22bh877rJnTDjzwhg9Ztm6bfM2yLPm9QImeYKXWVFuFsB8wzrr5R3aq9rV66ebCs67Zb71sLPA/v33/TEuPOfk+Olt36/XvKGfZwXZBx15Qmy40VuaLt5tqMMcjZ97dmp89dIvxrVXXtpUUfLSuvjwdjvFUSd8IV6/9jo5RrB4k4FMapSl4PyJfz4aF0w8JW6+4ZqG/Zd2QxaIz95rDx53QuUE/0avsgVcG52/9gQIECBAgAABAgQIECBAgACBTgs0m/9oZVx54uitPD/vvd2QO+k/1mYKzrslRjuQsdn+hkvmX/LstTLlbOrtfTmMekL1fy6HUd+o2Rb1XovZByXuuvOnMemME+LeP/622W4Wuy87+OmwYybEttvv0vH89ZIDLlv+Q8F5W7akhxAgQIAAAQIECBAgUAaBZgOueQJZKXy6KWiaFc1mp2Zn/4DvxJV9qv2U4w6Lm66/qu7jV139tXHplTdVvj6tXVeeNa8XMKlXCN471gMOPy4OHz8hhg0f3tTw6/XTTQXn2QS7Yb61oKe98Fx85aJz21p8vWR/WfHuuONOi10+vV/ywNeSY/nzvX+I0044PLI93+4re3847pRzK6eeN/LNCAOZ1Ch6wXmWaLjj9h/GF04cF9l7Q7uvzOeUsy+Jt759i4YeXbaAa0OT15gAAQIECBAgQIAAAQIECBAgkECg2fxHK0PLE0dv5fl57+2m3Ek25kYLzrspRjuQsdn+6z1QBedyGItWQQ6j9rvPQL5Oip7DmD17Vnz10vPiKxef27YDkPqvVvaNrceePLGpg3Py/j9nyXZly38oOG92J7iPAAECBAgQIECAAIHSCTQbcBU0XfpWyE6rPuuCK2Ld9TZo+1655w93x4F77RhTpzyV69lHfO6UOPCI4xsqaq314Dxr3q6C86xgftLFV8cW73xPrrku2ahoBefdMN9q0A//7S9x+olHxp2339bUWjR60577HVYpPG/n6fyNjOEPv70rJnzuoPjLn+9p5LaG2maB6VPPuaTydYZ5i84Fa2sTV3vvyYrNb7v15jhzwtHxxOOPNbROjTTOPkhw9uSvxebv2Dr3bWULuOaeuIYECBAgQIAAAQIECBAgQIAAgUQCzeY/Whlenjh6K8/Pe2+RC867LUY7kLHZ/us9kAXnchh9KyGHsfR3oYF8nRS54Dw7bOzSC86KL11wZt6396bavf9D28WpEy+N16y6elP3N3pT2fIfCs4b3QHaEyBAgAABAgQIECBQWoFmA66CptW3RCf+0b5gwYK4aNJpkQVs8l5bbv2+mDj5ysgCge248qx5uwrOs/FmJ0CfNvHSpj5xX7SC826Y79L2SIrA/tL6HaiA7ZSnnojxh+wZd/3i9na8ZGo+o9ECZcHa2ktS7b3nwfvvjSP23y3+/tADHV/TRj9wVLaAa8eBdUCAAAECBAgQIECAAAECBAgQaFCg2fxHg90s1jxPHL2V5+e9t6gF590Yox3I2Gz/9R7IgnM5jMVfeXIYr34nGsjXSVELzrMDc2689oo48egD8r61t9Ru970OjGNOOivJgU9ly38oOG9p67mZAAECBAgQIECAAIEyCTQbcBU0rb0LDjj8uDh8/IQYNnx4W7bLM08/GUcd9On49S9/1tDzLrrixthm2x0auqda4zxr3s6C82wcJ5x2Xuyx76G5T4HuHXsRC84Her5LrntWoHvs4fvEn37/m7bsn0Yfcvq5X4qddt+n4bVvtJ/e9gvmz48LJp7S8VMk+o+vkQ9VCNbWXtmlvfdMf+nFOPWEw+PmG65pdls0fN+nPnNwJWA7atTouveWLeBad8IaECBAgAABAgQIECBAgAABAgQSCzSb/2hlmHni6K08P++9RSw479YY7UDGZvuv90AXnGdjGciczZJ7Xw4j77tB8+3kMJq3W/LOpeUwUh6Yk40n+/bdLPe27fa7tG9iVZ5UtvyHgvOObxkdECBAgAABAgQIECBQFIFmA66CprVXeN31NojzL7su1t/wzW3ZCj/8/rfjkH12avhZO+6yZ0w488K2fFo9z5q3u+C8WceiFpwP5Hz7b65/TZ0SJ40/MH70g1ty7bl/32Cj+Ngndo93bPW+WPsN68Zyy6/wSqH4zBnT4/F/PhY/+/Gt8Z1vXht/feC+XM9s1iLXw5fS6KEH74/D9t2l7knYb9/inbHTbp+JzbbYKl6z2hqvFBYvXLgwXpz2fDz80IPxv9/9Ztx849dj2gvP1R3OuRdfHdt9fLe67QYyqVHU00F+dcdP4qC9Px4zpr9U0/c9H9g2PvHJvePNb317rPKa1WLEiJGV9lmC6/nnn42//PmeuOWm6+K2W2+u+6zsGyWy9/5sf9S7yhZwrTdfPydAgAABAgQIECBAgAABAgQIpBZoNv/RyjjzxNFbeX7ee4tYcN6tMdqBjM32X+9uKDhvNm7fjpxNfws5jOrvBHIYi9t06+s37zdbr7jSyrH9Tp+K//7oJ2Kd9daPFVYcG0OHDq1McvbsWfGvZ56Ou++6I2687qvx27vurPu/iPd98KNx+qTLKrmQTl5ly38oOO/kbvFsAgQIECBAgAABAgQKJZAy4FrvH/VbvWebmHTJNbHS2FVaMuxEP/PmzY1n//VM3PHTH8blF0+KLDhW7zric6fEgUcc3/IJzbNmzohTjjssbrr+qnpdvurnWfHjpVfeFBu/dbOG713yhjyB8nYXnGdjaOTE4N4xtyN4Odjm22s3d+6cOO/Mz8dXLz2v7p5547rrxyFHnRgf/MiOMXLkMnXbZ8Gvb1731bjgnFNyFWN/5sBxMe6403I9u27nNRpkX1t45WXnx5knj6/aas211o4jjj01/nu7T+Qaz5/v/UOcdsLhke2jWteHPvLx+MJ5X47lV1ixZrtOvK+1YtbsvS88/2zl2xqy99Jq19KSYY32l+3jc049Nq6+fHLVW7NC+s+ddE68Y6v3vhKgrdY42yN33P7D+MKJ4+q+/++9/xFx9IlnvFK4Xu2ZZQu4NrpG2hMgQIAAAQIECBAgQIAAAQIEOi2QMv/RylxSxf5S9dOMRRFitHnnlSoGKochh9F/T8ph5H2F1m6X6vX7+D8eiSMP2L3mtwx/ZIdd46jjT481X/+GupPL8m9ZXu8rF59b9+CcS6/6dmSF5528ypb/UHDeyd3i2QQIECBAgAABAgQIFEogZcA1VTCz0/1MeeqJOOW4Q+ue/rz1ez8YEy+6Ksau/JqW9kT2lWqH7rtzPPrwQ009p12F7wMVvMy+4i1zfP+Htss9/yIXnA/UfHtx77z9tsp+q3cqdHaawvGnTorVX7tm7nXJGmaJgz/c/as4+bhDKidH17qy01IuvPz6WG/9DRvqo9HGL704LU4Y99n4wfe+VfXWbA9mJ5EPGZI/rJTn6xDfsM56MfnyG+p+G0Kn39caNWu2fapg7ROPPxZHHfip+P3dv1rqULMP40y6+OrY4p3vaWgqeV4f/7nluyofnlptjdfVfHbZAq4NQWpMgAABAgQIECBAgAABAgQIEEggkDL/0cp0UsX+UvXTjEURYrR555UqBjrYcja9/nlitFlbOYz6O1YO49VGqV6/P/6/78aBe+5QdZHe/f4PVw4rWnW1NeovZE+L7FtbL5h4SnzpgjNr3rP/YcdGljseNmxY7mc32rBs+Y/8mcFGpbQnQIAAAQIECBAgQIBAwQRSBlxTBTNT9PP3hx6ofPK8VsFs3kLSWlsmz6ke9bbcllu/LyZOvjKyAstWroEKXmZj3uK/3l0pOs9b3FzkgvOBmm/W77Rpz8dJRx8Y//vdb9bcKjt/at8Yf+IZkX2VX7PXb3718/jcoXtHVhhc6zr1nEti1z0+22w3ue577JG/xZH77xb33fP7pbbfaONN44uXXRdrv/Hfcj2vt1Her0Q8/7Lr4sMf27nms1O8rzU0uSYbpwrW/vF3v469d/lQ1Q9OZMHaiRdfFSuuOLahmeT5xonsQyNfu/4H8Za3/WfNZ5ct4NoQpMYECBAgQIAAAQIECBAgQIAAgQQCKfMfrUwnVewvVT/NWBQhRpt3XqlioIMtZ5P5y2HIYeR9HTbbLtXr97ILz4pJZ5xYdZjZyeZZYXij10MP3h+H7btLZHnsalez+ZFGxlK2/IeC80ZWX1sCBAgQIECAAAECBEotkDLgmiqYmaKfefPmxrmnHx9fu+z8mvvjG7f8PDbdfMum99DUKU/F+EP3il/+/MdLfUZW2PiZA46Mb1zzlcjaVrsuuuLG2Gbb6p+UzzPAgQxeZuPLPm2//6Gfi2HDh9cdbtELzgdivlmfP/rBLTH+kD1rnm7eaPF/tcXKTlq4bPLZcf7ZE2qu5/Y7fSomnDk5sr3eqavefsl7YvXSxnfPH+6OA/fasebrM0/gMMX7Wqd8+z83VbC23vtVK/vqh9//dhyyz041ufJ8iKBsAdcU+0cfBAgQIECAAAECBAgQIECAAIFGBFLmPxoZ15JtU8X+UvXTjEURYrR559UtMdBsvPVyVPXca805dc4mG4scxtK/NVYOI++rs367VK/feu/HzR7GNHfunDjn1GPj6ssnV51ss4cs1dfra1G2/IeC80ZWX1sCBAgQIECAAAECBEotkDLgWu8fz1u9Z5uYdMk1sdLYVVoyT9XPzTdcE8cctnfNseYpOqz1gF/87EeVU3qrXVu/94NxytkXx+RzT4ubrr+qarsdd9kzJpx5YYwes2zTtvUKODsdvFxzrbVj8hU3xEabvK3uHOoFSbMTs48/dVKMGjW66rMG23zzntw8+fIb4p3v/kDdNcjTYGnrlBWWv23zLeOd794m3r7FVvFv/75BzXXK00+9NvX2S/btANlrebMttqr3qFf9/Llnp8a4Az9V9UMj2Q2HH3NyHDyu+kkWWZtU72sNT7DBG1IFa+u9ft/0HxvHBV/+n3jjuus3OIOIh//2lzhsv13jrw/cV/Xecy++Orb7+G41n122gGvDkG4gQIAAAQIECBAgQIAAAQIECHRYIGX+o5WppIr9peqnGYsixGjzzqtbYqDZeDtZcJ46ZyOH8cmq37osh5H31Vm/XarXb7334zx5zGqzqZe/biU/Ul9wUYuy5T8UnOddee0IECBAgAABAgQIECi9QMqAa71/PBet4PyWb10XRx+8R8090krBeZ5PoR938sTYa/8j4pv/87U4Ydxnq44lCzZdeuVNsfFbN2t6T9cr4Ox08DJ7/vY7fzpO+sIFsdzyK9ScR73gdJ5AzWCbb56v2cvrn3eTZd8UcOE5p8QzU56qFLG/9e1bxOqvXTNGjBiZ9xFtaVdvv2SdvP9D21VOWs/GNxBXqvfPTs8tVbA2z+t3t70OiPEnntnR0/NreZYt4NrpveP5BAgQIECAAAECBAgQIECAAIFGBVLmPxodW//2qWJ/qfppxqIIMdq88+qmGGgnC85T52zkMKoXnMth5H111m+X6vVb7/04O5zp5LMuio/u+MkYOnRo/YF3WYuy5T8UnHfZBjMcAgQIECBAgAABAgQGTiBlwLXeP56LVnD+jau/HCcdc1DNxasXzKt1c73gWf8i8sf/8UgcecDu8aff/6bqI7OvNzzwiONjyJDm/lmcp4Cz3nzzBI3rvRomXnRV5eTgWvOo109RCs4zi1TzzbOfL7rixthm2x3qLVHhfv7M00/GUQd9On79y5/VHPub3/L22Pfgo+M9H9i246euLzmQVO+fnV68VMHaB++/Nw7dd+d49OGHak4p+//OvgcdHZu/Y+sYNnx4p6e/2PPLFnBNiqczAgQIECBAgAABAgQIECBAgEAOgZT5jxzDqdokVewvVT/NWBQhRpt3XqlioIMtZyOHIYeR9zXYSrtUr988+zkrOt9h5z1i7/0Pj7X+3xubzu+24tHsvWXLfzSXWW9Wz30ECBAgQIAAAQIECBDoYoGUAddUwcwU/cyePSvOOOmoyAIC1a43rLNeTL78hlh/wzc3tQPqBRs+9JGPxxfO+3Isv8KKkec09C23fl9MnHxlZIXqzVzdErzcZNPNK0XYmW+1q0wF5ynmO2fO7Dhrwvi49spLq5pm4/jil66tBLXKduV5Pfef8xvXXT8+9ondKidLrPn6NyQ5XSLF+1qKdU0VrH3+uX/F+EP2jJ//5P9yTSvb3x/7xO7xwY98PF6z6upJArdlC7jmgtaIAAECBAgQIECAAAECBAgQIJBQIGX+o5VppYr9peqnGYsixGjzzitVDHQw5WzkMOrnJOUw8r5Ca7dL+frdZ7dtY8b0l+oOPCs8f8dW741dP71fbLbFVjF6zLJ17xnoBmXLfyg4H+gdpX8CBAgQIECAAAECBLpGIGXANVUwM0U/WSAvOxH5iccfq7qWW7/3g5XC6LErv6bh9Z427fk4/sj94rZbb656b1ZsvtNun3nl57+64ydx0N4frxmcaOWE6hTBy3e//8ORBQ6zudS6PnPguBh33GkxcuQyS21WlILzbplvntNjtt/pUzHhzMmRBbbKeN3yrevi6IP3aHhqWfH5f2/3idj6PR+MDTbapGOBvhTvaw1PvokbUgVrX3755bj0/DPi/LMnNDzKrPg8O8n/HVu9L9bfYKMYMWJkw8/Ic0PZAq555qwNAQIECBAgQIAAAQIECBAgQCClQMr8RyvzShX7S9VPsxbdHqPNO69UMdDBlLORw4jo9tdHt7+/dNvrt9FDc3rH31t8vs2Hd4jN3rFVvPZ1r09yKFJev952Zct/KDhvdAdoT4AAAQIECBAgQIBAaQVSBlxTBRs63c/Df/tLnH7ikXHn7bfV3BcHjzsxDjnq8zFs2LCG90+94vF119sgLrz8+lhv/Q1fefbUKU/F+EP3il/+/MdV+9txlz1jwpkXNlUUmyJ4uesen40sSPL5ow+oWcyfndI+6eKrY4t3vmepcy1KwXm3zPfB+++NQ/fdOR59+KGqe+fwY06ObE+X9Zry1BOVE7Hv+sXtLU0xO2Xig9vuGO96/3+3NdDX6fe1libdwM2pki3ZkLJ9fcT+u8XfH3qggREu3rQ3ePvfH/1E5f2mnaefly3g2jSyGwkQIECAAAECBAgQIECAAAECHRJImf9oZQqpYn+p+mnWottjtHnnlSoGOphyNnIYEd3++uj295due/1mh+bceO0VceLRB+Qd2lLbrbnW2vHeD360cojOxm95e1P535YGUOXmsuU/FJx3Ypd4JgECBAgQIECAAAEChRRIGXBNFWxoZz8LFy6Ml16aFgvmz49/PPpw3Hn7D+Oqr0yOaS88V3O9s3/gT77ihthok7c1vC8WLFhQOZX3sgvPqnpvVqh8/KmTYtSo0a+0yYITV152fpx58viq92WF2pdeeVNs/NbNGh5XquDlMZ8/K66+fHLdk4k/8OHt47SJl8bKq6z6qrkUqeC8G+Z79113xO7bL714vxf33Iuvju0+vlvD+6YoN2Svn+yEkKzovF1Xdvr5xz6xW3x0x0/Gmq9/Q0unTNR7X2vXmJd8TrvXPVWyJZtH9r592eSz676XNGKXnX7+sU/sHh/8yMdbLj4vW8C1EUdtCRAgQIAAAQIECBAgQIAAAQIpBFLmP1qZT73Y31bv2SYmXXJNrDR2lVa6iXr9tPTwGjfnjTF2e4w2r0+qGOhgytnIYUR0++uj299fuu31m41n6jNPxwnjPhu3/+jWvMOr2a73AJ1dP71fbLbFVgNafF62/IeC87ZsUQ8hQIAAAQIECBAgQKAMAikDrvWCDUUPmvbfDwccflwcPn5CDBs+vOFt8vg/HokjD9g9/vT731S996Irbqx8Wn3J654/3B0H7rVjZKedV7uO+NwpceARx8eQIY398zhV8DIrpJ/2/HO5Tps+4bTzYo99D33VXIpUcN4N883zVYxfu/4H8V/ven/D+7lIN8yaOSPOOfXYuPbKS9s+7Oz9bc/PHh5b/Ne7Y+TIZRp+fr33z4YfmPOGvMmgnI+LVMmW3vH8a+qUOGn8gfGjH9ySd4i56HJiyQAAIABJREFU231kh13j0/scElkR+tChQ3Pf19uwbAHXhgHcQIAAAQIECBAgQIAAAQIECBDosEDK/EcrU6kX+yt67qSRGGM3x2jzrnGqGOhgytnIYSzafd38+qj3Ppb39dNou0beX/I8O9Xrt3csv/nVz+Nzh+5d81uf84x7yTYrrrRy7LnfobHjrnvG69b8f808oqV7ypb/aCyj3hKdmwkQIECAAAECBAgQINDdAikDrvWCDUUPmvau9Ps/tF2cOvHSyum3zVw3XvfVyifaq12bbvaOmHTp1yM7RX3Ja8b0l+KU4w6Nm2/8etX7t9z6fTFx8pWRnXbeyJUyeJmd3J4ViGanTWdzqnatu94Gcf5l18X6G755sSZFKzgf6PnefMM1ccxhe9fcDt+45eex6eZbNrJlCtk2K1A+7fjD43+/+82OjP/Nb3l7jD/xzPjP/3p3Qx/6qPf+2ZHBRkTRg7WZS/Z+cNyR+0X2HtaJ6z0f2DaO+NypscFGmzT0+LIFXBuavMYECBAgQIAAAQIECBAgQIAAgQQCKfMfrUynXuyv6LmTRmOM3RqjzbvGqQpWB1PORg6jb/d16+uj3vtY3tdPo+0afX+p9/xUr9/ecWQn19/6nRvi5GMPrfvt2vXGvrSfZ6ee777XgbHfIUdHVoSe6ipb/kPBeaqdox8CBAgQIECAAAECBLpeIGXAtV6woehB02yx3/nuD8RJZ1wYb1hnvabWPk/B+P6HHRvZKeXDhg1bah/1Ctazm6qdkF5r0KmDl7Nnz6qcNv31r15c03LXPT4b2SnhWdF271XEgvOBnG+912bm2mjBeb01aOQF0u6AYb2+p73wXJx/1oSOnHSe9Z0F+A468vjYc7/Dcp92nmeN6s2rmZ+32z51sLZ3zk88/liccdJRcdutNzfDUPeeLFB70hkXxLbb75L7tPOyBVzrImlAgAABAgQIECBAgAABAgQIEEgskDL/0crU6sX+ip47aSbG2I0x2rxrnCoGOphyNvVeI3IYeXdnvnZyGJ+OO376w6pYhx9zchw87sR8mDlaZUXnd9z+w/jCieMqB+h04soOlDpt4pdivfU37MTjX/XMsuU/FJwn2TY6IUCAAAECBAgQIECgCAIpA671AkJFD5pmnxA/dPxJsfIqqza99Pf84e44cK8dY+qUp5b6jCzIc8nXvhXv2Oq9Vft4/B+PxJEH7B5/+v1vqrbZcZc9Y8KZF8boMcvmHmvq4GU2sAfvvzeO2H+3+PtDD1QdZ2Yy8aKrIjtZvveqV+y8tCL1JTsYTPOt99rMbAZTwXk23wXz51dOOZ987mkdC/AdevRJsd8h4xf7sES1jZ5njXK/mBto2EwyqNbjUyVbljaG7EMd/3PVZXHJF8/o2Ekh2Ydfdtx5jxg2fHhd5bIFXOtOWAMCBAgQIECAAAECBAgQIECAQGKBlPmPVqZWL/ZX9NxJszHGbovR5l3jVDFQOYzFV0QOI+8Ozd9ODmPpVu0uOO/t5akn/xlfPOukyE7078S1yaabx4SzLoqNNt60E49f7Jlly38oOO/4ltEBAQIECBAgQIAAAQJFEUgZcC1r0PQDH94+PrP/kfHWzd6R+2Tbpe2PBQsWxEWTTovMqdq15dbvi4mTr4xVV39t1TZz586pnAx+9eWTq7bJ7r/0ypti47dulnurDkTwMvtUfzaPL3x+XM1xbvFf764Una/+2jUr7YpacD5Q86332sxMB1uwtnfDzZo5I37wvW/FFZeeF3994L7cr5e8DU847bzYY99DY8iQ2uGqPGuUt89G2jWbDKrWR6pkS605ZmO46RtXxTVXXBzZyeftvJb2AZhqzy9bwLWdjp5FgAABAgQIECBAgAABAgQIEGiHQMr8RyvjrRf7G6wF590Wo827xqlioIMpZ1PvNSKHIYeR9/VZr12q12+1cWR5wof/9pe4/OJJldxU9s3Y7byyk84nXXx1rPn6N7Tzsa96VtnyHwrOO7pdPJwAAQIECBAgQIAAgSIJpAy41gsIFSVouuGb3xJv2nCTyMa7+ZbvitesunrdYtE8e+KZp5+Mow76dPz6lz+r2vy4kyfGXvsfUbe/X/zsR7H3Lh+q2e0RnzslDjzi+LrP6n3IQAQvs76fe3ZqfH78gXHbrTfXnc/+h36ucrJwUQvOB2q+t3zrujj64D1q+n7t+h/Ef73r/Xm2cqVNvTXI/aCIaHfRcyN997bNTtPJvjXg+9+5IX7yf99tW6HymmutHZOvuCE22uRtNYdV7/2zmTnluafd9gMdrO0/5+zE89/edWfc8q1r46e33dq2U8/zBmzLFnDNs5+0IUCAAAECBAgQIECAAAECBAikFEiZ/2hlXvVif0XJnVQzaFeMcaBjtHnXOFUMdDDlbOQw6u++gX591Hsfqz+D5lq06/2lt/dUr988s332X8/Ej/73O3HrLTfGr+74SZ5bcrX5zIHjYtxxp8XIkcvkat9Mo7LlPxScN7ML3EOAAAECBAgQIECAQCkFUgZc6wUbihI03X7nT8fh4ye0/dPfP/z+t+OQfXaqus8aOZV86pSnYvyhe8Uvf/7jqs/Lc1p6/5sHKniZjeGuO38aRx28R2TzqnZlhbuTLrkmsmLPesXOu+7x2Tj+1EkxatToqs8bTPO99Ts3xBH771bzPa7RoF29NWjkDbXRvht5djNt582bGw/c96e446f/F7f/6NZKIXorV3bC+TEnnVUzuJfq/bOVeeS5t5uCtf3Hm51kf88ffxt33n5bZO/F2f5t5crz4aCyBVxb8XIvAQIECBAgQIAAAQIECBAgQKATAinzH62MP1XsL1U/rVjkvXcgYrR5x5YqBiqHsfiKNJpHkMPIu6Oj8i2tchh9Xocfc3IcPO7E/IAttsxOPf/X1Cnxm1/+LH724/9t+QCdRvLNzQ69bPkPBefN7gT3ESBAgAABAgQIECBQOoGUAddUwcxG+8n+oT79pRfjqScfjx9+/6a46iuT6550mxU3HzPh7PjgtjvG0KFDW94XWbHjKccdFjddf1XVZ33oIx+PL5z35Vh+hRXr9pfN6dLzz4jzz55Qs+1FV9wY22y7Q93nZQ0GMniZncxwwcRT4ksXnFlzrNmHAU76wgUx9Zmn4vDPfjL+8ud7ltq+2wvOU883z9oedfzpsf9hx+baK1mjMgdr+yNkr7VpLzwXf/zdryMr3G/mpOx119sgLrz8+lhv/Q2r+jb6vpZ7oRI3TJVsaWVaCxcujH8983Tl2yb+97vfrJwc0ujXVub5QE/ZAq6tmLuXAAECBAgQIECAAAECBAgQINAJgZT5j1bGnyr2l6qfViyauTdVjDbv2FLFQPPE9b9xy88rh/RUu+rF8avlUuQwFhdttNg9715qR7tUr4+yvL+kev22srbZB24e+ftD8bMf31o5QKeZQ5GygvlDjvp8DBs2rJWhVL23bPkPBecd2SYeSoAAAQIECBAgQIBAEQVSBlxTBRta7eefjz0cp51wROXk4lrXssstHwcdeXzsud9hLX/t2IP33xuH7rtzPPrwQ0m30Y677BkTzrwwRo9Ztm6/Axm8zAb3xD8frZxyno2j1jXxoqti47e+vdAF56nnWy+onI1n970OjGNPmRjLLDOq7l7JGuR5Zq4HRUQ3B2uXnEMW6Lvn93fH926+Pr737W/U/fBK7/315tjq+1pe6063K0KwdkmD7ANBv/vNLysfCPrpbd/PVXye/f/hiuu+XzOZU7aAa6f3jucTIECAAAECBAgQIECAAAECBBoVSJn/aHRs/duniv2l6qcVi3bc26kYbd6xpYqBDqacTZ58gxxGvh3aqddHWd5fUr1+861W/Va9p5//5P++G9/51rXx27vurH9TRGz93g9Glk8du/JrcrVvtFHZ8h8KzhvdAdoTIECAAAECBAgQIFBagZQB11TBhnb0k3012UnjD4wf/eCWumt/9IlnxD4HjIthw4fXbbu0Blkw4MrLzo8zTx7f1P2t3NTI16YNdPAym+f3b74+Tjz6gJoFn5tsunkccPhxccE5Ewp7wnnvmqaa77Rpz8f4g/es+SGL/9zyXTHpkmtitTVe18qWe9W9eQLF9Yqx2zqgNj7suWenxlcv/WJce+WldYuUs9Pjj/jcKVVPk2jH+1obp9b0o4oWrF1yotkHX7JvW7j5hmvqGpx6ziWRnQBU7SpbwLUuiAYECBAgQIAAAQIECBAgQIAAgcQCKfMfrUwtVewvVT+tWLT73nbGaPOOLVUMdDDlbOQw8u6+xtq18/VRlveXVK/fxlYqX+vs21vvuvOnMemME+LeP/625k1vWGe9mHz5DbH+hm/O9/AGW5Ut/6HgvMENoDkBAgQIECBAgAABAuUVSBlwTRVsaFc/f3/ogTjygN2rFi337orsJNussPAjO+waQ4Y0/k/OqVOeivGH7hW//PmPB2SjHXfyxNhr/yPqjr0bgpfZScNfOOmouOHrl9e02vDNb4mpz0yJzHZpV7WvgezfdjDNd8GCBXH+2RPisgvPquqa58TmZjZwmQvOM4/sq0Wv+NJ5ce7px9fk2Wn3feLE078Yo0ePWWq7dr2vNbNG7bynyMHaXofsfeicU4+tfJCg1nXo0SdVvpKy2v8XyhZwbec+8SwCBAgQIECAAAECBAgQIECAQDsEUuY/Whlvqthfqn5asejEve2K0eYdW6oYqBzG4isih5F3hy7erl2vj7K8v6R6/Ta3WvnuyvLbxx6+T/zp97+pecO1N/80Nttiq3wPbbBV2fIfjWf/GwTTnAABAgQIECBAgAABAkURSBlwTRVsaFc/2cnj3/v2N+KkYw6qezrxmmutHWdP/lps/o6tG176X/zsR7H3Lh9q+L523bDl1u+LiZOvjOy081pXNwQvs/E9eP+9ccT+u0UWMGn2KkrBecr5/vj/vhsH7rlDTdKDx51YKaAdNmxYs/Svum+gC86zEx9eemlavDTthXji8X/EPx79ezzz9JPx53v/EP965unYbc8DYvudP93SfLPTV44/cr+47dabqz5nq/dsUzlBfqWxqyy1Tbve11qaSBtuThGszQLk02e8VFm/Z55+Kh7++4OVXx+474/xzJQn44TTvthyEPXxfzxS+UBSrYBtvfeZsgVc27A9PIIAAQIECBAgQIAAAQIECBAg0FaBlPmPVgaeKvaXqp9GLYoSo807rxQx0Gwsgy1nI4chh5H3NdhKuxSv39mzZ8XMGdPjiX8+Fs/+65n4+18fiMf/8Wg88vBfY5llRsWZ518eK6+yaivTiB9+/9txyD471XxGJ79duGz5DwXnLW1HNxMgQIAAAQIECBAgUCaBlAHXVMHMdvYzd+6cOO/Mz8dXLz2v7rJv8V/vjokXXRWrv3bNum17G2TPz07Kvfryybnv6UTDi664MbbZtnaxcbcEL7PTuL922Rcrbs1e9QpBuylYm2q+Tzz+WBx14Kfi93f/qirrJptuHl/80rWx1v97Y7P0r7pvIAvO58yZHWdNGF/zpOq99z8ijj7xjBgxYmTTc85zgryC8z7ew485ObIPNzRz5flq1eNOOTeydW3lmjH9pTjluEPj5hu/XvUx9d5nyhZwbcXTvQQIECBAgAABAgQIECBAgACBTgikzH+0Mv525jRqjSNVP41YFClGm3deKQpWs7EMtpyNHMbSd6AcRt5XZr52nX79/vF3v64cQpblGJZ2ZYeDXXbNd2KjjTfNN+AqrbLDuw7dd+d49OGHqj5HwXl+YgXn+a20JECAAAECBAgQIECg5AIpA66pgpnt7ueJfz4aRx28RyV4V+864PDj4vDxE2LY8OH1mlZ+/tCD98dh++7S0mnduTqq02jHXfaMCWdeGKPHLFu1ZbcEL7MBTn3m6Thh3Gfj9h/d2tT06xWCZg8dbPPNiqIvmnRaZK+fWtdRx58e+x48vm2nnA9kwXk2z8suPCsmnVG9uLkdRfbZtyVktpPPPbUqrYLzPppWCs7zJKg+8OHt44wvfiVWXHFsU+8f2U2zZs2M0088Mm689oqqz6j3PqPgvGl+NxIgQIAAAQIECBAgQIAAAQIEcgmkzH/kGlCVRu3OaVQbS6p+GrUoSow277w6XbDaOw45jKWviBxG3p3a104Oo8+i06/fxx75Wxy5/25x3z2/r7pQx508Mfba/4gYMqT5MueH//aXOGy/XeOvD9xXtR8F5/lfK82vRP4+tCRAgAABAgQIECBAgEAhBFIGXFMFMzvRz52331b5JHi1T5z3Lvayyy0fky+/Id757g/kWv9vXP3lOOmYg3K17WSj7BPzl155U2z81s2qdtNNwctskHnXZGkTqlcImt0z2OabzfmeP9wdB+61Y0yd8lTVfbDmWmvH2ZO/Fpu/Y+u2bMmBLjjP8zWcp5/7pdhp932aDu614zTsTryvtWUBG3xIp4O12XC+dtn5ceaEo6uOrNH36aU96Jmnn4yjDvp0/PqXP6vaT73CeQXnDW4ezQkQIECAAAECBAgQIECAAAECDQqkzH80OLTFmqeK/aXqp1GLosRo884rRQxUDkMOo/9+lMPI++qs367Tr9+XXpxWOVDrB9/7VtXBNPON2ks+7Bc/+1HlJPVa1zdu+XlsuvmW9VGaaFG2/IeC8yY2gVsIECBAgAABAgQIECinQMqAa6pgZif6mTt3Tpx35ufjq5eeV3cjvPv9H44vnPflWHW1NWq2nTbt+Tj+yP3itltvrtquHSfxZg/PU9he7xPz3VaA3ciaLAlcxILzTs83M5o9e1accdJRlf1S68pO/T7rgiti3fU2qPt6qNVg2gvPxZcuPDuuuGRSzed08pSFPAXvrc737rvuiCP2361mIX926sr+hx1b1aET72stLV6TN3c6WJsNK3uv2me3bWt+QOj9H9ouTp14abxm1dWbmskt37oujj54j5r3nn/ZdfHhj+1ctU3ZAq5NQbqJAAECBAgQIECAAAECBAgQINBBgZT5j1amkSr2l6qfRi2KEqPNO68UMdDeOOiu29U+GKZeQWk9+zy5lF4XOYzd8m6RhtrVW6PsYXIYDZHWbNzp1292mvyl558R5589oeY4jj7xjNjngHG5v1G7/8Py5Po22njT+OJl18Xab/y39uH1e1LZ8h8KzjuyTTyUAAECBAgQIECAAIEiCqQMuKYKZnaqnyf++WgcdfAelWLGetcxJ50Ve+9/ZAwbNqxq01/d8ZM4aO+P1yyKrFcEXm8cvT9/6MH747B9d4m/P/RA1Vu23Pp9MXHylZGddr60q9sKzrMxPvrwQzH+kD3jT7//TV6KSrs8QdLBNt9ewPv+9Ls4dJ+d44nHH6tpmgUwTzrjwthok7c1fPL3woUL4647fxqTzjgh7v3jb+uuXScLzrMg+DmnHhtXXz655jiaLVCe8tQTccpxh8aPfnBL1ednJ25f8rVvxTu2em/VNp16X6uL3+YGnQ7WZsPN82GerN3uex0Y2Xv16DHLNjTLv/7lz3HCuP1qvu9kH8a48PLrY731N6z67LIFXBtC1JgAAQIECBAgQIAAAQIECBAgkEAgZf6jlemkiv2l6qdRi6LEaPPOK0UMNBuLHIYcRv89KYeR9xVau12K12+ebxvO8kannnNJfGSHXRvKwWX5t+/e9D9x8rGH1Mw/77jLnjHhzAsbzo/kVS5b/kPBed6V144AAQIECBAgQIAAgdILpAy4pgpmdrKfrGg0K3CeMf2lmntjzbXWjslX3FApxl3atWDBgsqn1y+78Kyqz8kKvy+75juRfcq81StvwPaiK26MbbbdYanddWPwMjsJIDtpOFuTRq6iFpx3cr69fgvmz48rvnRenHv68XVJV1xp5TjoyONjp90+E8stv0Ld9lmg6w93/yq+etkXa57sv+SDOllwnvWV58MfWbt3vvsDcdQJZ8SGG72lboAvW6v77/tjTPrC8XHn7bfVtKn3YY/s5k6+r9VduDY2SBGszYZ743VfrXwtZb0rC9Zmp8uv+fo31Gsa2f7N9srZpx4Tf/nzPTXb5wnWli3gWhdQAwIECBAgQIAAAQIECBAgQIBAYoGU+Y9WppYq9peqn2YsihCjzTuvVDHQwZaz6fWXw6i+E+Uw8r5Kq7dL8fqdNXNGnHLcYXHT9VfVHHBWdH7IuBNjt70OyFUYnj33uiu/FBedd3rdPHb2Td1Zbq9TV9nyHwrOO7VTPJcAAQIECBAgQIAAgcIJpAy4pgpmdrKfRr4ScPudPx0nfeGCpRbiPv6PR+LIA3aveUJunoLFRjbcD7//7Thkn51q3lKrz24MXmaTmf7Si3HqCYfHzTdck5ujqAXnnZxvf7znnp0anx9/YO6i8OwDFtt9Yvd413s/FOust36ssOLYGDp0aGRF19n6PPbo3+NXd/w4sj3Y6Gn02bg6XXDeyB7KAnwf+PD2sd2Ou8Wb/mPjGDt2lVe+0nDevLkx7YXnIzslPvsgxE9v+37doF42vzyBvXrva7k3f5MNt3rPNjHpkmtipbGrNPmERbelCNZm/WQny2cfRLnrF7fXHW/2wYntd/pU/PdHP7HY/s1uzL56Mhvz3b+6I7737W9U1rTelefE+uwZZQu41nPxcwIECBAgQIAAAQIECBAgQIBAaoGU+Y9W5lYv9teu2Fy9flqZQ557a82jCDHaPHNMGQMdbDmb/v5yGNV3oxxGMXIY2UFFh+67c64c0r9vsFGlODz7QMFrX/f6GLPscpUN0JuDe+rJx+NnP741vvPNa+OvD9xX960qzyFIdR9Sp0HZ8h8KzlvdEe4nQIAAAQIECBAgQKA0AikDrvWCmamCpv+fvTsBt6uq78b/2+dmuGEKU5jCIKgoyKDg1BYqwaGib/vv61Cxjq9WW0koQ9BKHYrFOhQIKAlUW30dW63V19e3LbQqQcXWCRREcAQRwhSmBELGe/b/WTshjMk9695zzz77nM95mucm5Lf3+q3PWkkf9/pm38mOs+zGX8fC+a+tvl3heJ+zFn8y/uClf/yotyF38vbdTkKo443/0N9fftst8dYTXx//9c2vb/Gy9Fb1Cz/xpTjsac94VE2/PrxMjaaA74lv/KNYdtPWv4XiA5NqcuB8qub7yAW//lc/i9NPeVNH+zxnH06k9ryP/GO86P/7o4lc2vE1aX8vPOE1He+hjm88TmEKr5951oWx8y5ztlo53t+f3epnS/eZ7N+bD9y3V4HzNN6/ffnz8c7T/qyjB7bd9Hv1G+bH2979gRgdnbXV2w7aA9duGroXAQIECBAgQIAAAQIECBAgQKAbAr08/5hMv+M9++vWs7nxxpnMHDq5drx59Psz2k7mmGp69Qx02M5sHunvDKPTHTm5OmcYj/Y76W1nxPxT3zkp2PSym7/967fHZz6+ZFL3yb04/YOE9579d/HiP3xF7qVZ9YN2/iFwnrX8igkQIECAAAECBAgQGGSBXj5wHe9h5ngPGztdh16M87WLv1K9PXfVffduta3Dj3hmpND54w544ua6dM17Tj8xvvyFz2zx2vTm5A999J9i/8c/qdNpj1s3NjYWi885M5LP1j6nn3FWvP5PT35USL6fH16muf3vj5xbPZzp5NP0wPlUzPex3Op+YJvePH3yX5wRL3/VG2PGjJmdLO2Ea9KbINIbrN/9thPG/XM94UEecWF6M3x6a/gRz/ztcW853t9r495gkgXd+vu5V4ctabo531p1kjybL3+sv/O3dO9Be+DaLUP3IUCAAAECBAgQIECAAAECBAh0S6CX5x+T6Xm8Z3/dejY33jiTmUMn1443j35/RtvJHFNNr56BDtuZzWP5O8PodFdOrM4ZxmO7dSNwnu58x/Lb4t1vfUukM+defTp9Yc5k+xm08w+B88nuCNcTIECAAAECBAgQIDAwAr184Drew8zxHjZ2it6LcdatWxuL3v+u+PiFi8Zt6w1vOTVOPf3MzYHZq374/XjL618S6Y3jW/q89k9OrN6Q2+2QbSdjb+lbqfXzw8vkeNsty6p/BPCdb1867po0PXA+FfPdEtry22+Ns858+1b/gcS44BMomPf8F8efv+2MOPiQpz7qHz9M4HYdXdLLgHJ6UHv6e86O9HaQohj/UdV4f691NMFJFHXr7+deHbY8MNXV96+q/iHKZz9x4SRm39ml6R8KveeDF8TTnv7sji4YtAeuHU1aEQECBAgQIECAAAECBAgQIECghwK9PP+YzLTGe/bXrWdz440zmTl0cm0n8+jnZ7SdzDHV9OoZ6LCd2WzJ3xlGpzszr84Zxn9uEaxbgfM0wK9+cW28/aQ3xpVXfC9vgSZQ/Ycvf3W8/Yyzxv2OuxO49aMuGbTzj/FP8bqh5h4ECBAgQIAAAQIECBBogEAvH7iO9zCzk4eNnZD2apxlN/46Fs5/baSHelv7pG9Pdv4//HMcdczzo9O3jC/+2BfiBS/+n51MN6vm3pUr4h2nvjku/tcvbvW6xxq/3x9epgl1+ub5QQicd3u+W9sQ6R9YfOGzH4vzPnhGrLjnrqw9l1v89GcfFW9e8LZI//Ch2//gopNe0oHGV770j/G+d582ZXNN37ngHe9dFEcf84KOwuap7/H+XutkbpOp6dbfz706bHnoXNO3pkz/OOjvl5w9ZW+vT2+pf9fffCiecujTOmYetAeuHU9cIQECBAgQIECAAAECBAgQIECgRwK9PP+YzJTGe/bXrWdz440zmTl0cm2n8+jXZ7SdzDHV9OoZ6LCd2TjD2CjQr38+mvL3y3h/jnv15/ehfSy76YZ437sXxlf//cvjtTfh33/V698SJ7/9PZG+s3AvPoN2/iFw3otdYwwCBAgQIECAAAECBBoh0MsHruM9bOj0YeN4sL0aJ/XRacD5mOe9KP5m0UejbLdj4Qmvie/+1ze2OI1n/fZz4pwLPh277bHXeFOd0O9/4R8/XoXOt/Z5ySteF3/1/g/HrG223VzWhIeXKVia3mb8mY8v2er8BiVw3s35drL2ozjEAAAgAElEQVSZbl72m/j0x5bE5z710a4Gd9M/ykhv+j7+1W+Kw494ZoxMm9ZJO1NWk7516zVX/yg+/LdnxNKv/lvXxknzfPkfvyHetOCtMWe3PbLuO97fa1k3m0Bxt/5+ruNhbZpuu92O71y2NM553zvixz/6wQQEHvuS9HD2T+YvjFf/rxMirW/OZ9AeuObMXS0BAgQIECBAgAABAgQIECBAoBcCvTz/mMx8xnv2161nc+ONM5k5dHJtzjz68RltJ3NMNb16BjpsZzad+DvD6ERpyzXOMHr35/eRq5C+W+vnPv33ccG57+vqy5AOferTY/6p74x0Tt1qtSa3QTKuHrTzD4HzjMVXSoAAAQIECBAgQIDAYAv08oHreA8zcx42bm1VejVO6iG9+XnR+99VvT13vM/b3v2B2Huf/ePP3/SKrZam/+G/YOG7YmRkZLxbTuj3r//Vz+KkN78yfvqTq7Z4/Zzd94wLP/GlOOxpz9hc04SHl6nZ9O3nTvmzV211foMSOO/mfHM205133B4XfeUL8X//5bMT/jZ/6cHlbx19bBz3+y+r3ma+y6675bTQk9oUUk7fxvCfP/MP1T8umejb3dO3nvyDl70qXvbK18fe++7f8VvNHzrJ8f5em2qQbv393KvDli15pL+zv/PtS6t/NPHf37pkwv9w4sCDDomX/NFr4/df8spIf19O5DNoD1wnYuAaAgQIECBAgAABAgQIECBAgMBUCvTy/GMy8xjv2V+3ns2NN85k5tDJtROZRz89o+1kjqmmV89Ah+3MplP/VOcMI0crwhnGg169+vO7pRVK4//r//ncpM7f0r3nPf/F8dLjXx+/+9wXxujorLwN0YXqQTv/EDjvwqZwCwIECBAgQIAAAQIEBkOgKQ9cB0PbLAgMlkB6y0wKYV995RVx9ZU/iKt+9IO44/Zb40eXf/dhE93/8U+KufvsG08++PDY/wkHxhHP+K2Yu8/jannINdEVWL9+XfzyZ9fG1VddHtdc9cO4/rqfxw3X/TLStzp86OfgQ58aO+8yp5rrQYccHoccfkTsu9/ja39r+0TnPcjXpTeG/Ozaq+MnP74ifvzDH8TNN90Q1/7kqkf9w4KnHvms2HGnXeKgQ54ahxx2RBx82NNiz732mfTbQAbtgesg7xVzI0CAAAECBAgQIECAAAECBJop4Pyjmeu2pa49ox2s9ezFbJxhOMPoxT6bijHS3r1j+W1x7U+ujGuuumKL52/pu7Ae9JTDYpc5u8ehhx8ZTzn8yHjyUw6L2bN3moq2Or7noJ1/CJx3vPQKCRAgQIAAAQIECBAYdAEPXAd9hc2PAAECBPpRYNAeuPajsZ4IECBAgAABAgQIECBAgACB4RZw/jHc62/2BAgQIFCPwKCdfwic17OPjEqAAAECBAgQIECAQB8KeODah4uiJQIECBAYeIFBe+A68AtmggQIECBAgAABAgQIECBAgEDjBJx/NG7JNEyAAAECAyAwaOcfAucDsClNgQABAgQIECBAgACB7gh44NodR3chQIAAAQI5AoP2wDVn7moJECBAgAABAgQIECBAgAABAr0QcP7RC2VjECBAgACBhwsM2vmHwLkdToAAAQIECBAgQIAAgU0CHrjaCgQIECBAoPcCg/bAtfeCRiRAgAABAgQIECBAgAABAgQIbF3A+YcdQoAAAQIEei8waOcfAue930NGJECAAAECBAgQIECgTwU8cO3ThdEWAQIECAy0wKA9cB3oxTI5AgQIECBAgAABAgQIECBAoJECzj8auWyaJkCAAIGGCwza+YfAecM3pPYJECBAgAABAgQIEOiegAeu3bN0JwIECBAg0KnAoD1w7XTe6ggQIECAAAECBAgQIECAAAECvRJw/tEraeMQIECAAIEHBQbt/EPg3O4mQIAAAQIECBAgQIDAJgEPXG0FAgQIECDQe4FBe+Dae0EjEiBAgAABAgQIECBAgAABAgS2LuD8ww4hQIAAAQK9Fxi08w+B897vISMSIECAAAECBAgQINCnAh649unCaIsAAQIEBlpg0B64DvRimRwBAgQIECBAgAABAgQIECDQSAHnH41cNk0TIECAQMMFBu38Q+C84RtS+wQIECBAgAABAgQIdE/AA9fuWboTAQIECBDoVGDQHrh2Om91BAgQIECAAAECBAgQIECAAIFeCTj/6JW0cQgQIECAwIMCg3b+IXBudxMgQIAAAQIECBAgQGCTgAeutgIBAgQIEOi9wKA9cO29oBEJECBAgAABAgQIECBAgAABAlsXcP5hhxAgQIAAgd4LDNr5h8B57/eQEQkQIECAAAECBAgQ6FMBD1z7dGG0RYAAAQIDLTBoD1wHerFMjgABAgQIECBAgAABAgQIEGikgPOPRi6bpgkQIECg4QKDdv4hcN7wDal9AgQIECBAgAABAgS6J5D7wHXB8UdFq+V/VnVvBdyJAAECBIZNoN0uY/HnLsua9uJT5/l/vlliigkQIECAAAECBAgQIECAAIFhF3D+Mew7wPwJECBAoNcCg3j+4XCm17vIeAQIECBAgAABAgQI9K3AgkVL74mI2Z02+Lo/eEbM3m6003J1BAgQIECAwCMEVty3Jj75le/nuKxYfOq8HXMuUEuAAAECBAgQIECAAAECBAgQGHYB5x/DvgPMnwABAgR6LTCI5x8C573eRcYjQIAAAQIECBAgQKBvBU48d+mPyzIO6bTBF/7Ok+PA/eZ0Wq6OAAECBAgQeITAz29YHhd/+6cduxRFXH3+KfMO7fgChQQIECBAgAABAgQIECBAgAABAuH8wyYgQIAAAQK9FRjE8w+B897uIaMRIECAAAECBAgQINDHAvMXLb2oiHhhpy0+Yd9d40VHHdRpuToCBAgQIEDgEQL/ftm18cvf3NGxSxlx8ZJT5x3X8QUKCRAgQIAAAQIECBAgQIAAAQIEwvmHTUCAAAECBHorMIjnHwLnvd1DRiNAgAABAgQIECBAoI8FTjx36bllGSfntPiS5x4ae+++Y84lagkQIECAAIGIuOm2e+JLX/9xlkVRxHnnnzLvlKyLFBMgQIAAAQIECBAgQIAAAQIEhlzA+ceQbwDTJ0CAAIGeCgzq+YfAeU+3kcEIECBAgAABAgQIEOhngQXnXPLSKIp/yelx7m6z46XPOyznErUECBAgQIBARHzxa1fFsttX5FmU5csWLzz2i3kXqSZAgAABAgQIECBAgAABAgQIDLeA84/hXn+zJ0CAAIHeCgzq+YfAeW/3kdEIECBAgAABAgQIEOhrgbI4cdGlK8qI7XPaPPSJe8a8Zzwh5xK1BAgQIEBgqAWWfv+X8eNf3JJlUETce/6px8yOKMqsCxUTIECAAAECBAgQIECAAAECBIZewPnH0G8BAAQIECDQE4FBPv8QOO/JFjIIAQIECBAgQIAAAQJNEViwaOknIuJ1uf3+zlP3jyMP3jv3MvUECBAgQGDoBC6/5qb49o+un8i8P7n41Hmvn8iFriFAgAABAgQIECBAgAABAgQIDLuA849h3wHmT4AAAQJTLTDo5x8C51O9g9yfAAECBAgQIECAAIFGCcw/+2vPL1oj/zmRpp992H7xzEP2ncilriFAgAABAkMh8L2rfxPfueqGCc21bI+9YMlpz/vqhC52EQECBAgQIECAAAECBAgQIEBgyAWcfwz5BjB9AgQIEJhSgWE4/xA4n9It5OYECBAgQIAAAQIECDRRYMGipf8eEcdNpPdnPGWf+K3DHzeRS11DgAABAgQGWuC/rvx1/OAnN050jhctPnXeiyZ6sesIECBAgAABAgQIECBAgAABAgQinH/YBQQIECBAoPsC/33lr+P7Q3D+IXDe/b3jjgQIECBAgAABAgQINFxg/nnfelbR3vCdiU7jgLm7xHOf/cSYNXP6RG/hOgIECBAgMDACq9euj6995xdx/bI7JzynslU+e8nJx353wjdwIQECBAgQIECAAAECBAgQIECAQEz6/GPvXeK5z3L+YSsRIECAAIEkkM4/vv6dX8R1Q3L+IXBu3xMgQIAAAQIECBAgQOAxBE4899ILyrJ8y0RxZm83Wj103Xv3HSd6C9cRIECAAIHGC9x02z3x9e/+Ilbct2bCcynL8sIlC489YcI3cCEBAgQIECBAgAABAgQIECBAgMBmAecfNgMBAgQIEJi8wDCefwicT37fuAMBAgQIECBAgAABAgMocMKSpdu11sYPI+IJk5neEQftHUc9bf/J3MK1BAgQIECgkQKX/fD6uOLamybXe1H8oj2jPOKC+fPum9yNXE2AAAECBAgQIECAAAECBAgQIJAEnH/YBwQIECBAYHICw3r+IXA+uX3jagIECBAgQIAAAQIEBlhgwbmX/E6UxWWTneLOs7eJo484IPbbc6fJ3sr1BAgQIECg7wVuuOXuuOyK6+LOFfdPvteiPGrxKcd+e/I3cgcCBAgQIECAAAECBAgQIECAAIEHBJx/2AsECBAgQCBfIJ1/fOuK6+KuIT3/EDjP3zOuIECAAAECBAgQIEBgiATmn3PJG4qi+Fg3pvzk/XeLZx6yb+y4/axu3M49CBAgQIBAXwncc+/q+N7Vv4mfXn97V/oqy/KNSxYe+/Gu3MxNCBAgQIAAAQIECBAgQIAAAQIEHibg/MOGIECAAAECnQk4/9joJHDe2X5RRYAAAQIECBAgQIDAEAssOOeSv46ieFe3CJ7+lH2q4Pm0kVa3buk+BAgQIECgNoENY+0qaP6Dn9zYvR7K8szFC499d/du6E4ECBAgQIAAAQIECBAgQIAAAQKPFHD+YU8QIECAAIEtCzj/eLiNwLk/LQQIECBAgAABAgQIEOhAYME5S8+IIv6qg9KOSmaNTo/DnrhXHH7gnjE6c3pH1ygiQIAAAQL9JLBm7fq48ue3xFW/uDlWr1nfvdbKeM/ihfPO6N4N3YkAAQIECBAgQIAAAQIECBAgQGBLAs4/7A0CBAgQIPBwAecfj70jBM79SSFAgAABAgQIECBAgECHAvPPueT0oije12F5R2WtoojDDtwzDjtwr9hx+1kdXaOIAAECBAjUKZC+deRVP785rvr5LdEuy662UpbFXy5ZeMz7u3pTNyNAgAABAgQIECBAgAABAgQIENiqwPxzLj29KErnH/YJAQIECAy1gPOPrS+/wPlQ//EweQIECBAgQIAAAQIEcgUWLFp6UkScl3tdJ/VP3n+36q3ne+y6fSflaggQIECAQE8Fbr3j3upt5j+9/vYpGbcs45QlC+dNyf+PnZKG3ZQAAQIECBAgQIAAAQIECBAgMEAC889ZenJRxLlTMSXnH1Oh6p4ECBAg0C0B5x+dSQqcd+akigABAgQIECBAgAABApsFFpx76XFFGR8ro9xzKlget9fO1VvP01cfAgQIECBQt8Cvb76rept5+joVnyKKW8oi3rj4lGMumor7uycBAgQIECBAgAABAgQIECBAgEBnAun8I8ry4xGxR2dX5FU5/8jzUk2AAAECUysw1ecfEXFrFMUbBuX8Q+B8avejuxMgQIAAAQIECBAgMKACJ5zzjX1aRTs9dH3eVE1xj113iEOfsEc8cb85MW2kNVXDuC8BAgQIEHiUwIaxdvzihuXx41/eGrfesXIqhb7WLltvuGDhc26cykHcmwABAgQIECBAgAABAgQIECBAoDMB5x+dOakiQIAAgWYK9PL8Y926DW/86Nuf/5tmSj26a4HzQVlJ8yBAgAABAgQIECBAoBaB+Ysu+dsiirdO5eAjI604cN85ceB+c2K/vXaayqHcmwABAgSGXOCGm++On9+wPH7+m+UxNtaeUo0yyrOWnHrs26Z0EDcnQIAAAQIECBAgQIAAAQIECBCYkIDzjwmxuYgAAQIE+lTA+cfkF0bgfPKG7kCAAAECBAgQIECAwJALnHDOpfNaRZwdUR4x1RTbbzuzCp6nH3N22m6qh3N/AgQIEBgCgeV337cxZH7D8rh31doezLi4ol3GaRcsPGZpDwYzBAECBAgQIECAAAECBAgQIECAwAQFnH9MEM5lBAgQINAXAs4/ursMAufd9XQ3AgQIECBAgAABAgSGWGDBOUvfG0W8o1cEu++y/ebw+bazZvRqWOMQIECAwAAIrFq9bnPI/LY77+3djIr4m8WnzHtn7wY0EgECBAgQIECAAAECBAgQIECAwGQFnH9MVtD1BAgQINArAecfUyctcD51tu5MgAABAgQIECBAgMAQCpy46JvPLGPsXRHxP3o5/f3n7lyFzw/Ye5eYPm2kl0MbiwABAgQaIrB+w1hcd9OdVdD8+mV39brrfy1i5MzzT/3d7/V6YOMRIECAAAECBAgQIECAAAECBAhMXsD5x+QN3YEAAQIEpkbA+cfUuD7yrgLnvXE2CgECBAgQIECAAAECQyaw4JxLXhpFkYLnh/d66vvttVM8bs+dI33dcftZvR7eeAQIECDQRwL33Ls6brj57vj1LXdVX2v4XBlleebihcd+sYaxDUmAAAECBAgQIECAAAECBAgQINBlAecfXQZ1OwIECBCYkIDzjwmxTeoigfNJ8bmYAAECBAgQIECAAAECWxdYsGjpSRFxekTsXofVrjtuWwXP99tz59h799l1tGBMAgQIEOixwE23rYgbNgXM77hnVY9H3zzcbRHx/sWnzvtQXQ0YlwABAgQIECBAgAABAgQIECBAYOoEnH9Mna07EyBAgMBjCzj/qHdnCJzX6290AgQIECBAgAABAgSGRGD+uUvnF2XMj4iD6pry6Mzp8bg9d9oYQN9r5xidMa2uVoxLgAABAl0UWLNuQ9xw813x65vvjhtuuTvWrF3fxbtn3+rasoglS06ZtyT7ShcQIECAAAECBAgQIECAAAECBAg0TsD5R+OWTMMECBBojIDzj/5aKoHz/loP3RAgQIAAAQIECBAgMOACJ5596SvLVpmC579T91T33n3HTW8/3ynSm9B9CBAgQKA5AunN5SlcfsPNd8dNt93TD41/uyiKJeefcsw/9UMzeiBAgAABAgQIECBAgAABAgQIEOitgPOP3nobjQABAoMq4Pyjf1dW4Lx/10ZnBAgQIECAAAECBAgMsMCC8y75vbJdzC8ifr8fprnN6PTYa87s2Gu3Haqvu+28XT+0pQcCBAgQ2CRw+133xc3LV8TNt6+svt6/pta3mG9elzLi/xWtcsnik4/9D4tFgAABAgQIECBAgAABAgQIECBAwPmHPUCAAAECOQLOP3K06q0VOK/X3+gECBAgQIAAAQIECAy5wEnnXfqMsXb1xvPX9RPFzBnTquD53E0B9D123b6f2tMLAQIEBl7g1jvurYLlyzYFzNeu29Bvc/7kSKtY8qGTj/l+vzWmHwIECBAgQIAAAQIECBAgQIAAgfoFnH/UvwY6IECAQD8KOP/ox1XprCeB886cVBEgQIAAAQIECBAgQGBKBU788LcfX25YOz+ieHVEzJnSwSZw8+nTRja//XyvOTvE3N1mT+AuLiFAgACBLQksu31F3Lx8Zdy86ev6DWP9iLU8ovxMO4oLLjh13i/7sUE9ESBAgAABAgQIECBAgAABAgQI9JeA84/+Wg/dECBAoNcCzj96LT514wmcT52tOxMgQIAAAQIECBAgQGBCAieee8lLyiiOjzJePqEb9OCikVZrUwB9h9ht5+1jt523i21nzejByIYgQIBA8wVWrV4X6VtE3n5Xeot5CpmvjLF2u38nVsQXimh97vxTnvOl/m1SZwQIECBAgAABAgQIECBAgAABAv0u4Pyj31dIfwQIEJicgPOPyfn1+9UC5/2+QvojQIAAAQIECBAgQGBoBd646OKdtylGX1G228dHUfxuv0Nsv+3M2G2n7WLOzttVAfT0Y5tRIfR+Xzf9ESAwtQL3r9kYLl9eBczvi9vvvi/uXbV2agftxt2L4ptRtj8/PdZ97txTX3hXN27pHgQIECBAgAABAgQIECBAgAABAgSSwIPnH3F8FKXzD9uCAAECDRRw/tHARZtkywLnkwR0OQECBAgQIECAAAECBHohcMK53zio1W6/oizi+CLiSb0Ysxtj7LDtaBU8f2gIfdbM6d24tXsQIECg7wRWr13/8HD5XffFylVr+q7PLTVURPwsovz8WDHyuQtOec61jWlcowQIECBAgAABAgQIECBAgAABAo0VSOcfRTl2fCuKV5TOPxq7jhonQGCwBZx/DPb6djo7gfNOpdQRIECAAAECBAgQIECgTwQWnLv0mLIdxxdFvCIiduyTtjpuY/Z2G0PoG4Po21dfR2dM6/h6hQQIEOgHgTXrNmwKl9+78c3ld90XK+5rTrj8IYb3lEV8vmyPff6Chc9b2g+2eiBAgAABAgQIECBAgAABAgQIEBhOger8I+L4onT+MZw7wKwJEOgHAecf/bAK/dmDwHl/rouuCBAgQIAAAQIECBAg0JHAgnOX/mGUxXER5XERsU9HF/Vh0bazZsQus7eJnR/6Y4dtYtTb0PtwtbREYLgE1qxdH3etvD/uWrHxx52bvq5ava7JEDdGFBdFUV60+JR5X27yRPROgAABAgQIECBAgAABAgQIECAwmALOPwZzXc2KAIH+EXD+0T9r0ZROBM6bslL6JECAAAECBAgQIECAwDgCJy76+jMjRl5YbgyfP3sQwFIQ/ZEh9BRMF0QfhNU1BwL9JZAerD4QJn9owLzhwfKHIn+nSCHzGLv4/FOf+73+0tcNAQIECBAgQIAAAQIECBAgQIAAgS0LOP+wOwgQIDBxAecfE7dz5cMFBM7tCAIECBAgQIAAAQIECAygwCmLvj53XdE6rijL46JovTDKcptBmubDgug7PPhm9FneiD5Iy2wuBKZEYHV6Y/mmt5RXXze9vXyAguUb3Yri/ijbF5dFcdFY2b7o70597rIpAXVTAgQIECBAgAABAgQIECBAgAABAj0UcP7RQ2xDESDQKAHnH41arkY2K3DeyGXTNAECBAgQIECAAAECBLIEigXnXvrCaLePi6JIbz9/QtbVDSoenTEtdthuNGZvNytmV19HY4ftN33ddrRBM9EqAQKTEVi5ak2suG9NrLx349eNP1bHyvvWxJp1GyZz636/9pdRlhdFq3XR4lOOuTgiyn5vWH8ECBAgQIAAAQIECBAgQIAAAQIEJiHg/COdgzj/mMQWcimBZgk4/3D+UeeOFTivU9/YBAgQIECAAAECBAgQqEHgxHMuObyM4vlFEUeVUR4dUexcQxs9H7JVFJvC6BsD6LO3n/WwX0+fNtLzngxIgMDEBNZvGNscJE8h8hX3rn7Yr9vlsOSsi7uKKL9VlnFZEeVXz1947JUTE3UVAQIECBAgQIAAAQIECBAgQIAAgeYLPPz8ozg6onT+sd1oOP9o/t42g+ERcP7xwFo7/+jHXS9w3o+roicCBAgQIECAAAECBAj0UODEc77xtIixo9tFcXQRcVRE7NHD4ftmqG1GZ2wKoo9uDKJvOxrbbjMztps1I7bbZmbMmC6Q3jeLpZGBF1i3fizuu39t3Ld6Xay6f22sWLWmejv5ik1vLL9/zbqBN9jCBG8tIy5rlcW32q2xy5ac8twrhhXCvAkQIECAAAECBAgQIECAAAECBAiMJ+D8Y6OQ84/xdorfJ9A7AecfW7R2/tG7bTjhkQTOJ0znQgIECBAgQIAAAQIECAymwJ+ftfSQsVb76KIYOSqqN6DHPoM507xZpcB5Cp6nAPpDg+jbbgqkb7fNjOqhrQ8BAlsXSGHx++5PP9bGqtUbv6Zg+UN/nR64+lQCN0YU1RvMR6aV3/rwSfOu5kKAAAECBAgQIECAAAECBAgQIECAwMQEnH88ttsWzz+2mRHbzZoZzj8mtt9cNXwCzj+y1tz5RxZXfxQLnPfHOuiCAAECBAgQIECAAAECfSvwlg9e8qSR6UV68/nRUcRRUcbj+7bZmhtrtYrND1+33fQQNoXUHwilp6+zZk73tvSa18nwUyOQQuKr167fHCLfHCZP4fLVa2PVpq/tdjk1DQzCXYv4VZRxWUR8a6xVXnbhycf+bBCmZQ4ECBAgQIAAAQIECBAgQIAAAQIE+lHA+Ufnq+L8o3MrlYMn4PyjC2vq/KMLiPXfQuC8/jXQAQECBAgQIECAAAECBBolsOD8b+xfrm8/K6I8oog4MqI4IiJ2bNQkam52pNWKWaPTq/D5rJnTNv98NP1683/f9Pubfl1zy4YfQoEUHl+9Zn0VIn/gx5qH/nrNhgd/b836GGu3h1BpUlO+p4i4vB3lFUVr5PIYie8tPvE510/qji4mQIAAAQIECBAgQIAAAQIECBAgQGDCAs4/Jky3+cKRkdams48HzjimVb92/jF5W3fonoDzj+5ZbuFOzj+mnLieAQTO63E3KgECBAgQIECAAAECBAZKYMHZS58crdYRRTl2ZNkqjijLOLKI2H6gJlnzZLYURN/4oHZazJiefoxUX2du+jpjxki0Cv/Tv+alq3X4dlnGunVjsW79hli7fuPX9CaO9HXN2ocHxh8aLE9Bc5/uCZQR96ZweRlxeRHlFSOtGZd/6OSjvL28e8TuRIAAAQIECBAgQIAAAQIECBAgQGBKBJx/TAnrw27q/GPqjQdxBOcf/bGqzj/6Yx161YVT515JG4cAAQIECBAgQIAAAQJDJnDi2d88uD2y/shWtKoAekSZ3oa+zZAx1D7d6dNSCH1jED19nZm+znhoMP0Rv5dqZzwYWp8+rRUjIyMx0vIIoZeLOdYuY2xsLNZvaD8YFl+3MSy+9iGh8c2/flio/MFg+foNY71s21gRUUSsKiOuKIq4vGzH5UU5dsX5pz3vGjgECBAgQIAAAQIECBAgQIAAAQIECAyGgPOP/lhH5x/9sQ65XTz0/GPzeYfzj1zGuupXhfOPuuz7YlynxX2xDJogQIAAAQIECBAgQIDAcAgsWPTVQ8uYdkRRlkdGUTw1Ig6OiF2GYzLe/PMAACAASURBVPbNnmVRFDFtpFX9SN8S84GfP/LX1e9Ne+D3R7Zam65N9934I6q3sT/w8/R1469jc03KvD9Yn37/ob/e+POHXbMpJF+2yyjL9CMivfHigZ9v/FpGu4xN/+2xfv3oazbe48FrNoy144EfYw/5efpvD/56bOPPN3RS26768WmEwJ0RcU2U5Y/Korh8ZCQu//BJ865uROeaJECAAAECBAgQIECAAAECBAgQIECgawLOP7pG2fMbOf948MzD+UfPt18/D+j8o59Xp6beBM5rgjcsAQIECBAgQIAAAQIECGwU+LNFX587vWgdFO3y4HYUBxet4qCiLA8uI3ZlRIAAgX4QKCLuKIvimrJdXtuK8ppoFdeU06Zfs/jEo27uh/70QIAAAQIECBAgQIAAAQIECBAgQIBA/wk4/+i/NdERAQIPF3D+YUfkCAic52ipJUCAAAECBAgQIECAAIGeCSz44H/u1RqddlC73To4ynLjj1broCjLOT1rwkAECAyXQFEsj3b72iiKa9KPVqt1TXvNmmsX/8ULBMuHayeYLQECBAgQIECAAAECBAgQIECAAIEpE3D+MWW0bkyAwJYEnH/YG10QEDjvAqJbECBAgAABAgQIECBAgEDvBN587sV7zohZBxVl++AoyoPLsjg4Ig6MiD1714WRCBBouMAtEfHzIgXLy/KadlleO7017ZrzTvnd9N99CBAgQIAAAQIECBAgQIAAAQIECBAg0HMB5x89JzcggUEUcP4xiKvaJ3MSOO+ThdAGAQIECBAgQIAAAQIECExO4LSz/mPbNSOjB7Ri7ICxMh7fiuKAsogDiogDyigOiCinT24EVxMg0ByBYn0R5XVlxHVFGde1o7xupJj2q/R1dGzNdWe/9fdWNWcuOiVAgAABAgQIECBAgAABAgQIECBAYJgFnH8M8+qbO4FHCjj/sCfqExA4r8/eyAQIECBAgAABAgQIECDQQ4H5Z399v2IkHl9G64AiygMiigOKFEpPPy9jlx62YigCBLohUMSdRUQVKo8ULh8rrhspil+NlWPXLTntuTd0Ywj3IECAAAECBAgQIECAAAECBAgQIECAQL8LOP/o9xXSH4FMAecfmWDKeyUgcN4raeMQIECAAAECBAgQIECAQN8KvHHRxTvPiplV+LwKoZflvkXE3IhibhTpa+zRt80PcWNjG9ZHUaRHG8XGr+n/Nv16iFkGaeq3RhnLIsplUbRuiihvLKO8rojiurHRab+68ISj7x6kyZoLAQIECBAgQIAAAQIECBAgQIAAAQIEui3g/KPbou5HoCsCzj+6wugmvRYQOO+1uPEIECBAgAABAgQIECBAoHECb/7ID6Zvc/+9czdEObcsR+YW6WuUc1MovSxj7yqcXpQpoD6jcZNrcMOf/cDr4u7bf/OYM9gYQC9SFH3j16KI4xf+Q+y0+74NnvGgtF6ui7JYVkYsK4q4qfoa6dft9OtlG6JYtseKuOmMM+ZtGJQZmwcBAgQIECBAgAABAgQIECBAgAABAgT6UcD5Rz+uip6aK+D8o7lrp/NOBATOO1FSQ4AAAQIECBAgQIAAAQIEOhA46byv7b6hLOa2yphbRmtuGVGF0yNac4si9ijLck6UMSeKmNbB7ZSMI/CZD7w27rn9xo6dXvX2T8VOu+3Tcb3CXIFifUR5RxHF8jLi1qiC5OXGYHkUy9rF2LJpRbnsQyc/77bcO6snQIAAAQIECBAgQIAAAQIECBAgQIAAgfoEnH/UZ2/kfhBw/tEPq6CH+gUEzutfAx0QIECAAAECBAgQIECAwJAJpG9hOVpuu2vRWj8nxoo5rZHYdaxdzCmK9pwiWru2o5xTpHB6UewaUc6JKLYZMqKOpvuZ978m7ll+U0e1qejVp38qdpwjcN4xWJT3RxTLIyIFyO9oRbk8itbydrt9R7SK5SNluTxGRpaPbVh/R3vWzOUXnnD03Z3fWyUBAgQIECBAgAABAgQIECBAgAABAgQIDJqA849BW9FBnY/zj0FdWfOaWgGB86n1dXcCBAgQIECAAAECBAgQIDBpgdPOunLbDdPumrNubGxOa2TarkW7ncLoc8qIXSOKXYqI2RHlDmX1NXaI6muxQ/pvkx68j2/w6fe9OlbcsazjDl99+qdjxzl7d1w/OIXFyohyZUSsiIiVRcSKdpTV17Io7mqVsTzK1vKyVS5vj224Y8bIyPJpG9YtP/utv7dqcAzMhAABAgQIECBAgAABAgQIECBAgAABAgT6TcD5R7+tSNP6cf7RtBXTb7MFBM6bvX66J0CAAAECBAgQIECAAAECWxQ444wzWvfMfs4O68fas4vWtB3a7fbsomjt0CrL2TGt3KFMX1MwvYzZURTVr1tR7FBGe1NgPWYXEaNlxKyImNZv1J9+36tixR03d9zWa/7yMzF717kd19dcuKGIWF1GrNkYFE8B8dbGoHhRrIiyXBnFpv+efr2hvbJdTFtRlu2VrVZrRfWj3LDy3JOPWVEURVnzXAxPgAABAgQIECBAgAABAgQIECBAgAABAgS6JjDo5x9dg+rPGzn/6M910RWBcQUEzsclUkCAAAECBAgQIECAAAECBAi8+SM/mL7jtDWjK+8qZo0Ua2ZNmzZzdH25flYRY7NG2tNGx6I9q4iYVbSK0Xb6OtaeVbRGRtvpvxet0SLKWe12zCqKGC2imNWOclYR5cyIolVEMVIWMRJlORIRI2UZI0WRfl6MRBkjUaSacqSMqH4/qp8XI5868/g97r37tvTfOvq85i8/u3rHXffaUEaMRRFjUUY7yhgrixgrohyLKMYi0s9jrEw/L8t2VRflWFkWY0X183RtMVak66prynYZxdpWFKvLKFeXRaxpVUHxYnVZtte0orW6bI+tKUdaq6v/3i7XlBGrR6K1eqy1YU0ZI6unF9NXb9iwds1YObp6+swVa9bO3G31R//06es7mpQiAgQIECBAgAABAgQIECBAgAABAgQIECBAYMIC/Xj+UVRnI9WPVjonKdLZSToziU3nKBvPSyKdZ1TnFlFU5xzOPya8DVxIgEAHAgLnHSApIUCAAAECBAgQIECAAAECBPpS4LqI2D+jswMi4vqMeqUECBAgQIAAAQIECBAgQIAAAQIECBAgQIAAAQIECBAYegGB86HfAgAIECBAgAABAgQIECBAgEBjBX4dEftldJ/C6ekaHwIECBAgQIAAAQIECBAgQIAAAQIECBAgQIAAAQIECBDoUEDgvEMoZQQIECBAgAABAgQIECBAgEDfCdwQEftmdPW4iEjX+BAgQIAAAQIECBAgQIAAAQIECBAgQIAAAQIECBAgQIBAhwIC5x1CKSNAgAABAgQIECBAgAABAgT6TuA3EbFPRlfpbejpGh8CBAgQIECAAAECBAgQIECAAAECBAgQIECAAAECBAgQ6FBA4LxDKGUECBAgQIAAAQIECBAgQIBA3wncGBF7Z3SVwuk3ZdQrJUCAAAECBAgQIECAAAECBAgQIECAAAECBAgQIECAwNALCJwP/RYAQIAAAQIECBAgQIAAAQIEGiuwLCL2yug+hdPTNT4ECBAgQIAAAQIECBAgQIAAAQIECBAgQIAAAQIECBAg0KGAwHmHUMoIECBAgAABAgQIECBAgACBvhO4OSL2zOhqbkSka3wIECBAgAABAgQIECBAgAABAgQIECBAgAABAgQIECBAoEMBgfMOoZQRIECAAAECBAgQIECAAAECfSdwS0TskdFVeht6usaHAAECBAgQIECAAAECBAgQIECAAAECBAgQIECAAAECBDoUEDjvEEoZAQIECBAgQIAAAQIECBAg0HcCt0bE7hldpXD6bRn1SgkQIECAAAECBAgQIECAAAECBAgQIECAAAECBAgQIDD0AgLnQ78FABAgQIAAAQIECBAgQIAAgcYKpPD4bhndp3D67Rn1SgkQIECAAAECBAgQIECAAAECBAgQIECAAAECBAgQIDD0AgLnQ78FABAgQIAAAQIECBAgQIAAgcYKLI+IXTO6T+H0dI0PAQIECBAgQIAAAQIECBAgQIAAAQIECBAgQIAAAQIECHQoIHDeIZQyAgQIECBAgAABAgQIECBAoO8E7oiIXTK6mhMR6RofAgQIECBAgAABAgQIECBAgAABAgQIECBAgAABAgQIEOhQQOC8QyhlBAgQIECAAAECBAgQIECAQN8J3BkRO2d0ld6Gnq7xIUCAAAECBAgQIECAAAECBAgQIECAAAECBAgQIECAAIEOBQTOO4RSRoAAAQIECBAgQIAAAQIECPSdwF0RsVNGVymcfndGvVICBAgQIECAAAECBAgQIECAAAECBAgQIECAAAECBAgMvYDA+dBvAQAECBAgQIAAAQIECBAgQKCxAvdExOyM7lM4PV3jQ4AAAQIECBAgQIAAAQIECBAgQIAAAQIECBAgQIAAAQIdCgicdwiljAABAgQIECBAgAABAgQIEOg7gRURsUNGVztGRLrGhwABAgQIECBAgAABAgQIECBAgAABAgQIECBAgAABAgQ6FBA47xBKGQECBAgQIECAAAECBAgQINB3AisjYvuMrtLb0NM1PgQIECBAgAABAgQIECBAgAABAgQIECBAgAABAgQIECDQoYDAeYdQyggQIECAAAECBAgQIECAAIG+E7g3IrbL6CqF0+/LqFdKgAABAgQIECBAgAABAgQIECBAgAABAgQIECBAgACBoRcQOB/6LQCAAAECBAgQIECAAAECBAg0VmBVRGyT0X0Kp6drfAgQIECAAAECBAgQIECAAAECBAgQIECAAAECBAgQIECgQwGB8w6hlBEgQIAAAQIECBAgQIAAAQJ9J3B/RMzK6GrbiEjX+BAgQIAAAQIECBAgQIAAAQIECBAgQIAAAQIECBAgQIBAhwIC5x1CKSNAgAABAgQIECBAgAABAgT6TmB1RIxmdJXehp6u8SFAgAABAgQIECBAgAABAgQIECBAgAABAgQIECBAgACBDgUEzjuEUkaAAAECBAgQIECAAAECBAj0ncCaiJiZ0VUKp6/NqFdKgAABAgQIECBAgAABAgQIECBAgAABAgQIECBAgACBoRcQOB/6LQCAAAECBAgQIECAAAECBAg0ViCFx2dkdJ/C6esy6pUSIECAAAECBAgQIECAAAECBAgQIECAAAECBAgQIEBg6AUEzod+CwAgQIAAAQIECBAgQIAAAQKNFVgfEdMyuk/h9HSNDwECBAgQIECAAAECBAgQIECAAAECBAgQIECAAAECBAh0KCBw3iGUMgIECBAgQIAAAQIECBAgQKDvBDZExEhGV9MjIl3jQ4AAAQIECBAgQIAAAQIECBAgQIAAAQIECBAgQIAAAQIdCgicdwiljAABAgQIECBAgAABAgQIEOg7gbGIaGV0lcLp7Yx6pQQIECBAgAABAgQIECBAgAABAgQIECBAgAABAgQIEBh6AYHzod8CAAgQIECAAAECBAgQIECAQGMFUng859lGCqeXjZ2txgkQIECAAAECBAgQIECAAAECBAgQIECAAAECBAgQIFCDQM6hbA3tGZIAAQIECBAgQIAAAQIECBAgsEWBnPB4qs15Gzp2AgQIECBAgAABAgQIECBAgAABAgQIECBAgAABAgQIEMh8CxgwAgQIECBAgAABAgQIECBAgEC/CKR/RJ/ecN7pJ9WOdFqsjgABAgQIECBAgAABAgQIECBAgAABAgQIECBAgAABAgQ2CnjDuZ1AgAABAgQIECBAgAABAgQINFEgva18LKPxVDsto14pAQIECBAgQIAAAQIECBAgQIAAAQIECBAgQIAAAQIECAic2wMECBAgQIAAAQIECBAgQIBAQwVSeHx9Ru8bImJ6Rr1SAgQIECBAgAABAgQIECBAgAABAgQIECBAgAABAgQIEBA4twcIECBAgAABAgQIECBAgACBhgqk8Pi6jN5TOH1GRr1SAgQIECBAgAABAgQIECBAgAABAgQIECBAgAABAgQIEBA4twcIECBAgAABAgQIECBAgACBhgqk8PjajN5T7WhGvVICBAgQIECAAAECBAgQIECAAAECBAgQIECAAAECBAgQEDi3BwgQIECAAAECBAgQIECAAIGGCsyMiDUZvafaWRn1SgkQIECAAAECBAgQIECAAAECBAgQIECAAAECBAgQIEBA4NweIECAAAECBAgQIECAAAECBBoqkN5Wvjqj91S7TUa9UgIECBAgQIAAAQIECBAgQIAAAQIECBAgQIBA3QJlZgNFZr1yAgQIdCTgL5eOmBQRIECAAAECBAgQIECAAAECfSaQwuOrMnq6PyK2zahXSoAAAQIECBAgQIAAAQIECBAgQIAAAQIECBCoW0DgvO4VMD4BApWAwLmNQIAAAQIECBAgQIAAAQIECDRRIIXH78toPIXTt8uoV0qAAAECBAgQIECAAAECBAgQIECAAAECBAgQqFtA4LzuFTA+AQKVgMC5jUCAAAECBAgQIECAAAECBAg0USCFx+/NaDzV7pBRr5QAAQIECBAgQIAAAQIECBAgQIAAAQIECBAgULeAwHndK2B8AgQqAYFzG4EAAQIECBAgQIAAAQIECBBoosD2EbEyo/FUOzujXikBAgQIECBAgAABAgQIECBAgAABAgQIECBAoG4BgfO6V8D4BAhUAgLnNgIBAgQIECBAgAABAgQIECDQRIEUHr8no/EVEbFjRr1SAgQIECBAgAABAgQIECBAgAABAgQIECBAgEDdAgLnda+A8QkQqAQEzm0EAgQIECBAgAABAgQIECBAoIkCKTx+d0bjKZy+U0a9UgIECBAgQIAAAQIECBAgQIAAAQIECBAgQIBA3QIC53WvgPEJEKgEBM5tBAIECBAgQIAAAQIECBAgQKCJAik8fldG46l2l4x6pQQIECBAgAABAgQIECBAgAABAgQIECBAgACBugUEzuteAeMTIFAJCJzbCAQIECBAgAABAgQIECBAgEATBXaOiDszGk+1u2bUKyVAgAABAgQIECBAgAABAgQIECBAgAABAgQI1C0gcF73ChifAIFKQODcRiBAgAABAgQIECBAgAABAgSaKJDC48szGr8jIuZk1CslQIAAAQIECBAgQIAAAQIECBAgQIAAAQIECNQtIHBe9woYnwCBSkDg3EYgQIAAAQIECBAgQIAAAQIEmiiQwuO3ZzSewum7ZdQrJUCAAAECBAgQIECAAAECBAgQIECAAAECBAjULSBwXvcKGJ8AgUpA4NxGIECAAAECBAgQIECAAAECBJookMLjt2U0nsLpu2fUKyVAgAABAgQIECBAgAABAgQIECBAgAABAgQI1C0gcF73ChifAIFKQODcRiBAgAABAgQIECBAgAABAgSaKJDC47dmNJ5q98yoV0qAAAECBAgQIECAAAECBAgQIECAAAECBAgQqFtA4LzuFTA+AQKVgMC5jUCAAAECBAgQIECAAAECBAg0UWCPiLglo/FUu1dGvVICBAgQIECAAAECBAgQIECAAAECBAgQIECAQN0CAud1r4DxCRCoBATObQQCBAgQIECAAAECBAgQIECgiQIpPL4so/GbI2JuRr1SAgQIECBAgAABAgQIECBAgAABAgQIECBAgEDdAgLnda+A8QkQqAQEzm0EAgQIECBAgAABAgQIECBAoIkCKTx+U0bjKZy+d0a9UgIECBAgQIAAAQIECBAgQIAAAQIECBAgQIBA3QIC53WvgPEJEKgEBM5tBAIECBAgQIAAAQIECBAgQKCJAik8fmNG46l234x6pQQIECBAgAABAgQIECBAgAABAgQIECBAgACBugUEzuteAeMTIFAJCJzbCAQIECBAgAABAgQIECBAgEATBfaJiN9kNJ5q98uoV0qAAAECBAgQIECAAAECBAgQIECAAAECBAgQqFtA4LzuFTA+AQKVgMC5jUCAAAECBAgQIECAAAECBAg0USCFx3+d0fgNEfG4jHqlBAgQIECAAAECBAgQIECAAAECBAgQIECAAIG6BQTO614B4xMgUAkInNsIBAgQIECAAAECBAgQIECAQBMFUnj8+ozGUzh9/4x6pQQIECBAgAABAgQIECBAgAABAgQIECBAgACBugUEzuteAeMTIFAJCJzbCAQIECBAgAABAgQIECBAgEATBVJ4/LqMxlM4/YCMeqUECBAgQIAAAQIECBAgQIAAAQIECBAgQIAAgboFBM7rXgHjEyBQCQic2wgECBAgQIAAAQIECBAgQIBAEwVSePxXGY2n2idk1CslQIAAAQIECBAgQIAAAQIECBAgQIAAAQIECNQtIHBe9woYnwCBSkDg3EYgQIAAAQIECBAgQIAAAQIEmiiQwuO/yGj8lxHxxIx6pQQIECBAgAABAgQIECBAgAABAgQIECBAgACBugUEzuteAeMTIFAJCJzbCAQIECBAgAABAgQIECBAgEATBVJ4/OcZjadw+oEZ9UoJECBAgAABAgQIECBAgAABAgQIECBAgAABAnULCJzXvQLGJ0CgEhA4txEIECBAgAABAgQIECBAgACBJgqk8PjPMhpP4fQnZdQrJUCAAAECBAgQIECAAAECBAgQIECAAAECBAjULSBwXvcKGJ8AgUpA4NxGIECAAAECBAgQIECAAAECBJookMLjP81oPNUelFGvlAABAgQIECBAgAABAgQIECBAgAABAgQIECBQt4DAed0rYHwCBCoBgXMbgQABAgQIECBAgAABAgQIEGiiwJMj4tqMxlPtwRn1SgkQIECAAAECBAgQIECAAAECBAgQIECAAAECdQsInNe9AsYnQKASEDi3EQgQIECAAAECBAgQIECAAIEmCqTw+E8yGr8mIp6SUa+UAAECBAgQIECAAAECBAgQIECAAAECBAgQIFC3gMB53StgfAIEKgGBcxuBAAECBAgQIECAAAECBAgQaKJACo9fndF4CqcfklGvlAABAgQIECBAgAABAgQIECBAgAABAgQIECBQt4DAed0rYHwCBCoBgXMbgQABAgQIECBAgAABAgQIEGiiQAqP/zij8RROPzSjXikBAgQIECBAgAABAgQIECBAgAABAgQIECBAoG4BgfO6V8D4BAhUAgLnNgIBAgQIECBAgAABAgQIECDQRIEUHr8qo/FUe3hGvVICBAgQIECAAAECBAgQIECAAAECBAgQIECAQN0CAud1r4DxCRCoBATObQQCBAgQIECAAAECBAgQIECgiQIpPP6jjMavjIinZtQrJUCAAAECBAgQIECAAAECBAgQIECAAAECBAjULSBwXvcKGJ8AgUpA4NxGIECAAAECBAgQIECAAAECBJookMLjP8xoPIXTn5ZRr5QAAQIECBAgQIAAAQIECBAgQIAAAQIECBAgULeAwHndK2B8AgQqAYFzG4EAAQIECBAgQIAAAQIECBBookAKj1+R0XgKpx+RUa+UAAECBAgQIECAAAECBAgQIECAAAECBAgQIFC3gMB53StgfAIEKgGBcxuBAAECBAgQIECAAAECBAgQaKJACo9fntF4qn16Rr1SAgQIECBAgAABAgQIECBAgAABAgQIECBAgEDdAgLnda+A8QkQqAQEzm0EAgQIECBAgAABAgQIECBAoIkCR0bEDzIaT7XPyKhXSoAAAQIECBAgQIAAAQIECBAgQIAAAQIECBCoW0DgvO4VMD4BApWAwLmNQIAAAQIECBAgQIAAAQIECDRRIIXHv5fR+Pcj4pkZ9UoJECBAgAABAgQIECBAgAABAgQIECBAgAABAnULCJzXvQLGJ0CgEhA4txEIECBAgAABAgQIECBAgACBJgqk8Ph3MxpP4fRnZdQrJUCAAAECBAgQIECAAAECBAgQIECAAAECBAjULSBwXvcKGJ8AgUpA4NxGIECAAAECBAgQIECAAAECBJookMLj38loPIXTn51Rr5QAAQIECBAgQIAAAQIECBAgQIAAAQIECBAgULeAwHndK2B8AgQqAYFzG4EAAQIECBAgQIAAAQIECBBookAKj/93RuOp9rcz6pUSIECAAAECBAgQIECAAAECBAgQIECAAAECBOoWEDivewWMT4BAJSBwbiMQIECAAAECBAgQIECAAAECTRRI4fFvZzT+XxHxOxn1SgkQIECAAAECBAgQIECAAAECBAgQIECAAAECdQsInNe9AsYnQKASEDi3EQgQIECAAAECBAgQIECAAIEmCqTw+GUZjadw+lEZ9UoJECBAgAABAgQIECBAgAABAgQIECBAgAABAnULCJzXvQLGJ0CgEhA4txEIECBAgAABAgQIECBAgACBJgqk8Pi3MhpP4fSjM+qVEiBAgAABAgQIECBAgAABAgQIECBAgAABAgTqFhA4r3sFjE+AQCUgcG4jECBAgAABAgQIECBAgAABAk0USOHxb2Y0nmqfk1GvlAABAgQIECBAgAABAgQIECBAgAABAgQIECBQt4DAed0rYHwCBCoBgXMbgQABAgQIECBAgAABAgQIEGiiQAqPX5rR+Dci4piMeqUECBAgQIAAAQIECBAgQIAAAQIECBAgQIAAgboFBM7rXgHjEyBQCQic2wgECBAgQIAAAQIECBAgQIBAEwVSeHxpRuMpnD4vo14pAQIECBAgQIAAAQIECBAgQIAAAQIECBAgQKBuAYHzulfA+AQIVAIC5zYCAQIECBAgQIAAAQIECBAg0ESBFB6/JKPxFE4/NqNeKQECBAgQIECAAAECBAgQIECAAAECBAgQIECgbgGB87pXwPgECFQCAuc2AgECBAgQIECAAAECBAgQINBEgRQe/3pG4ymc/tyMeqUECBAgQIAAAQIECBAgQIAAAQIECBAgQIAAgboFBM7rXgHjEyBQCQic2wgECBAgQIAAAQIECBAgQIBAEwVSePxrGY2n2udn1CslQIAAAQIECBAgQIAAAQIECBAgQIAAAQIECNQtIHBe9woYnwCBSkDgmBQ/SgAAIABJREFU3EYgQIAAAQIECBAgQIAAAQIEmiiQwuP/mdH4VyPiBRn1SgkQIECAAAECBAgQIECAAAECBAgQIECAAAECdQsInNe9AsYnQKASEDi3EQgQIECAAAECBAgQIECAAIEmCqTw+H9kNJ7C6b+XUa+UAAECBAgQIECAAAECBAgQIECAAAECBAgQIFC3gMB53StgfAIEKgGBcxuBAAECBAgQIECAAAECBAgQaKJACo9fnNF4Cqe/MKNeKQECBAgQIECAAAECBAgQIECAAAECBAgQIECgbgGB87pXwPgECFQCAuc2AgECBAgQIECAAAECBAgQINBEgRQevyij8RROPy6jXikBAgQIECBAgAABAgQIECBAgAABAgQIECBAoG4BgfO6V8D4BAhUAgLnNgIBAgQIECBAgAABAgQIECDQRIEXRcS/ZTT+7xHx4ox6pQQIECBAgAABAgQIECBAgAABAgQIECBAgACBugUEzuteAeMTIFAJCJzbCAQIECBAgAABAgQIECBAgEATBVJ4/F8zGk/h9P+RUa+UAAECBAgQIECAAAECBAgQIECAAAECBAgQIFC3gMB53StgfAIEKgGBcxuBAAECBAgQIECAAAECBAgQaKJACo//v4zGUzj99zPqlRIgQIAAAQIECBAgQIAAAQIECBAgQIAAAQIE6hYQOK97BYxPgEAlIHBuIxAgQIAAAQIECBAgQIAAAQJNFEjh8a9kNJ7C6X+QUa+UAAECBAgQIECAAAECBAgQIECAAAECBAgQIFC3gMB53StgfAIEKgGBcxuBAAECBAgQIECAAAECBAgQaKJACo//34zGU+0fZtQrJUCAAAECBAgQIECAAAECBAgQIECAAAECBAjULSBwXvcKGJ8AgUpA4NxGIECAAAECBAgQIECAAAECBJookMLj/yej8S9HxP/MqFdKgAABAgQIECBAgAABAgQIECBAgAABAgQIEKhbQOC87hUwPgEClYDAuY1AgAABAgQIECBAgAABAgQINFEghce/lNF4Cqe/JKNeKQECBAgQIECAAAECBAgQIECAAAECBAgQIECgbgGB87pXwPgECFQCAuc2AgECBAgQIECAAAECBAgQINBEgRQe/2JG4ymc/tKMeqUECBAgQIAAAQIECBAgQIAAAQIECBAgQIAAgboFBM7rXgHjEyBQCQic2wgECBAgQIAAAQIECBAgQIBAEwVSePxfMhpP4fSXZdQrJUCAAAECBAgQIECAAAECBAgQIECAAAECBAjULSBwXvcKGJ8AgUpA4NxGIECAAAECBAgQIECAAAECBJoo8PKI+OeMxr8QEX+UUa+UAAECBAgQIECAAAECBAgQIECAAAECBAgQIFC3gMB53StgfAIEKgGBcxuBAAECBAgQIECAAAECBAgQaKJACo9/PqPxFE5/RUa9UgIECBAgQIAAAQIECBAgQIAAAQIECBAgQIBA3QIC53WvgPEJEKgEBM5tBAIECBAgQIAAAQIECBAgQKCJAik8/rmMxlM4/fiMeqUECBAgQIAAAQIECBAgQIAAAQIECBAgQIAAgboFBM7rXgHjEyBQCQic2wgECBAgQIAAAQIECBAgQIBAEwVSePyfMhpP4fRXZtQrJUCAAAECBAgQIECAAAECBAgQIECAAAECBAjULSBwXvcKGJ8AgUpA4NxGIECAAAECBAgQIECAAAECBJoo8McR8dmMxv8xIl6VUa+UAAECBAgQIECAAAECBAgQIECAAAECBAgQIFC3gMB53StgfAIEKgGBcxuBAAECBAgQIECAAAECBAgQaKJACo9/JqPxFE5/dUa9UgIECBAgQIAAAQIECBAgQIAAAQIECBAgQIBA3QIC53WvgPEJEKgEBM5tBAIECBAgQIAAAQIECBAgQKCJAik8/umMxlM4/TUZ9UoJECBAgAABAgQIECBAgAABAgQIECBAgAABAnULCJzXvQLGJ0CgEhA4txEIECBAgAABAgQIECBAgACBJgqk8PinMhpP4fTXZtQrJUCAAAECBAgQIECAAAECBAgQIECAAAECBAjULSBwXvcKGJ8AgUpA4NxGIECAAAECBAgQIECAAAECBJookMLjn8xoPIXTX5dRr5QAAQIECBAgQIAAAQIECBAgQIAAAQIECBAgULeAwHndK2B8AgQqAYFzG4EAAQIECBAgQIAAAQIECBBoosDrI+J/ZzT+iYj4Xxn1SgkQIECAAAECBAgQIECAAAECBAgQIECAAAECdQsInNe9AsYnQKASEDi3EQgQIECAAAECBAgQIECAAIEmCqTw+MczGk/h9Ddk1CslQIAAAQIECBAgQIAAAQIECBAgQIAAAQIECNQtIHBe9woYnwCBSkDg3EYgQIAAAQIECBAgQIAAAQIEmiiQwuMfy2g8hdPfmFGvlAABAgQIECBAgAABAgQIECBAgAABAgQIECBQt4DAed0rYHwCBCoBgXMbgQABAgQIECBAgAABAgQIEGiiQAqP/0NG4ymc/icZ9UoJECBAgAABAgQIECBAgAABAgQIECBAgAABAnULCJzXvQLGJ0CgEhA4txEIECBAgAABAgQIECBAgACBJgq8KSI+mtH430fEmzPqlRIgQIAAAQIECBAgQIAAAQIECBAgQIAAAQIE6hYQOK97BYxPgEAlIHBuIxAgQIAAAQIECBAgQIAAAQJNFEjh8Y9kNJ7C6X+aUa+UAAECBAgQIECAAAECBAgQIECAAAECBAgQIFC3gMB53StgfAIEKgGBcxuBAAECBAgQIECAAAECBAgQaKJACo//XUbjKZz+Zxn1SgkQIECAAAECBAgQIECAAAECBAgQIECAAAECdQsInNe9AsYnQKASEDi3EQgQIECAAAECBAgQIECAAIEmCqTw+IUZjadw+lsy6pUSIECAAAECBAgQIECAAAECBAgQIECAAAECBOoWEDivewWMT4BAJSBwbiMQIECAAAECBAgQIECAAAECTRRI4fELMhpP4fQTMuqVEiBAgAABAgQIECBAgAABAgQIECBAgAABAgTqFhA4r3sFjE+AQCUgcG4jECBAgAABAgQIECBAgAABAk0UmB8RizMaXxIRCzLqlRIgQIAAAQIECBAgQIAAAQIECBAgQIAAAQIE6hYQOK97BYxPgEAlIHBuIxAgQIAAAQIECBAgQIAAAQJNFEjh8fMzGk/h9BMz6pUSIECAAAECBAgQIECAAAECBAgQIECAAAECBOoWEDivewWMT4BAJSBwbiMQIECAAAECBAgQIECAAAECTRRI4fEPZzSewul/nlGvlAABAgQIECBAgAABAgQIECBAgAABAgQIECBQt4DAed0rYHwCBCoBgXMbgQABAgQIECBAgAABAgQIEGiiQAqPfyij8RROPymjXikBAgQIECBAgAABAgQIECBAgAABAgQIECBAoG4BgfO6V8D4BAhUAgLnNgIBAgQIECBAgAABAgQIECDQRIGTI+LcjMbPi4hTMuqVEiBAgAABAgQIECBAgAABAgQIECBAgAABAgTqFhA4r3sFjE+AQCUgcG4jECBAgAABAgQIECBAgAABAk0USOHxRRmNp3D6qRn1SgkQIECAAAECBAgQIECAAAECBAgQIECAAAECdQsInNe9AsYnQKASEDi3EQgQIECAAAECBAgQIECAAIEmCqTw+DkZjadw+sKMeqUECBAgQIAAAQIECBAgQIAAAQIECBAgQIAAgboFBM7rXgHjEyBQCQic2wgECBAgQIAAAQIECBAgQIBAEwVSePzsjMZTOP20jHqlBAgQIECAAAECBAgQIECAAAECBAgQIECAAIG6BQTO614B4xMgUAkInNsIBAgQIECAAAECBAgQIECAQBMF3hoRf5vR+FkR8baMeqUECBAgQIAAAQIECBAgQIAAAQIECBAgQIAAgboFBM7rXgHjEyBQCQic2wgECBAgQIAAAQIECBAgQIBAEwVSePyDGY2ncPpfZNQrJUCAAAECBAgQIECAAAECBAgQIECAAAECBAjULSBwXvcKGJ8AgUpA4NxGIECAAAECBAgQIECAAAECBJookMLjH8hoPIXT355Rr5QAAQIECBAgQIAAAQIECBAgQIAAAQIECBAgULeAwHndK2B8AgQqAYFzG4EAAQIECBAgQIAAAQIECBBookAKj78/o/EUTj89o14pAQIECBAgQIAAAQIECBAgQIAAAQIECBAgQKBuAYHzulfA+AQIVAIC5zYCAQIECBAgQIAAAQIECBAg0ESBFB5/X0bjqfYdGfVKCRAgQIAAAQIECBAgQIAAAQIECBAgQIAAAQJ1Cwic170CxidAoBIQOLcRCBAgQIAAAQIECBAgQIAAgSYKpPD4ezMa/5uIeGdGvVICBAgQIECAAAECBAgQIECAAAECBAgQIECAQN0CAud1r4DxCRCoBATObQQCBAgQIECAAAECBAgQIECgiQIpPH5mRuMpnP6ujHqlBAgQIECAAAECBAgQIECAAAECBAgQIECAAIG6BQTO614B4xMgUAkInNsIBAgQIECAAAECBAgQIECAQBMFUnj8rzMaT+H0d2fUKyVAgAABAgQIECBAgAABAgQIECBAgAABAgQI1C0gcF73ChifAIFKQODcRiBAgAABAgQIECBAgAABAgSaKJDC4+/JaDyF0/8qo14pAQIECBAgQIAAAQIECBAgQIAAAQIECBAgQKBuAYHzulfA+AQIVAIC5zYCAQIECBAgQIAAAQIECBAg0ESBMzID5Kk+J6DeRBM9EyBAgAABAgQIECBAgAABAgQIECBAgAABAoMlIHA+WOtpNgQaKyBw3til0zgBAgQIECBAgAABAgQIEBhqgRQeT2857/ST3m6e3nLuQ4AAAQIECBAgQIAAAQIECBAgQIAAAQIECBBoioDAeVNWSp8EBlxA4HzAF9j0CBAgQIAAAQIECBAgQIDAgAqk8Pi7MuaWwulnZtQrJUCAAAECBAgQIECAAAECBAgQIECAAAECBAjULSBwXvcKGJ8AgUpA4NxGIECAAAECBAgQIECAAAECBJookMLj78xoPIXT35tRr5QAAQIECBAgQIAAAQIECBAgQIAAAQIECBAgULeAwHndK2B8AgQqAYFzG4EAAQIECBAgQIAAAQIECBBookAKj78jo/FU+76MeqUECBAgQIAAAQIECBAgQIAAAQIECBAgQIAAgboFBM7rXgHjEyBQCQic2wgECBAgQIAAAQIECBAgQIBAEwVSePz0jMb/MiLen1GvlAABAgQIECBAgAABAgQIECBAgAABAgQIECBQt4DAed0rYHwCBCoBgXMbgQABAgQIECBAgAABAgQIEGiiQAqPvz2j8RRO/0BGvVICBAgQIECAAAECBAgQIECAAAECBAgQIECAQN0CAud1r4DxCRCoBATObQQCBAgQIECAAAECBAgQIECgiQIpPP4XGY2ncPoHM+qVEiBAgAABAgQIECBAgAABAgQIECBAgAABAgTqFhA4r3sFjE+AQCUgcG4jECBAgAABAgQIECBAgAABAk0USOHxt2U0nmrPyqhXSoAAAQIECBAgQIAAAQIECBAgQIAAAQIECBCoW0DgvO4VMD4BApWAwLmNQIAAAQIECBAgQIAAAQIECDRRIIXHT8to/K0RcXZGvVICBAgQIECAAAECBAgQIECAAAECBAgQIECAQN0CAud1r8D/z969h28233ej/yDCOCZIUhlDJh6qjFCKyxNma7S7RJJm0EobkmwPIg9F5kEZwuMwDmP2CJESI2nSQaPbIYndkIZwoZeiUYlDNLZqzDPlYkS2Y7ZB9vVd/PTnN7/7Xt91H9e9fq91Xfnr913fw+vzvdcdvNf3Nj4BAoWAwLmNQIAAAQIECBAgQIAAAQIECIyiQAqP/48KE0/h9P+zQntNCRAgQIAAAQIECBAgQIAAAQIECBAgQIAAAQLDFhA4H3YFjE+AQCEgcG4jECBAgAABAgQIECBAgAABAqMokMLjcytMPIXTF1VorykBAgQIECBAgAABAgQIECBAgAABAgQIECBAYNgCAufDroDxCRAoBATObQQCBAgQIECAAAECBAgQIEBgFAVSePyLFSae2n65QntNCRAgQIAAAQIECBAgQIAAAQIECBAgQIAAAQLDFhA4H3YFjE+AQCEgcG4jECBAgAABAgQIECBAgAABAqMokMLjR1eY+DERcUGF9poSIECAAAECBAgQIECAAAECBAgQIECAAAECBIYtIHA+7AoYnwCBQkDg3EYgQIAAAQIECBAgQIAAAQIERlEghcePqjDxFE6/sEJ7TQkQIECAAAECBAgQIECAAAECBAgQIECAAAECwxYQOB92BYxPgEAhIHBuIxAgQIAAAQIECBAgQIAAAQKjKJDC439RYeIpnP6VCu01JUCAAAECBAgQIECAAAECBAgQIECAAAECBAgMW0DgfNgVMD4BAoWAwLmNQIAAAQIECBAgQIAAAQIECIyiQAqPH1lh4imcflGF9poSIECAAAECBAgQIECAAAECBAgQIECAAAECBIYtIHA+7AoYnwCBQkDg3EYgQIAAAQIECBAgQIAAAQIERlEghcePqDDx1PavKrTXlAABAgQIECBAgAABAgQIECBAgAABAgQIECAwbAGB82FXwPgECBQCAuc2AgECBAgQIECAAAECBAgQIDCKAik8/oUKE//vEXFxhfaaEiBAgAABAgQIECBAgAABAgQIECBAgAABAgSGLSBwPuwKGJ8AgUJA4NxGIECAAAECBAgQIECAAAECBEZRIIXHD68w8RROv6RCe00JECBAgAABAgQIECBAgAABAgQIECBAgAABAsMWEDgfdgWMT4BAISBwbiMQIECAAAECBAgQIECAAAECoyiQwuOfrzDxFE7/WoX2mhIgQIAAAQIECBAgQIAAAQIECBAgQIAAAQIEhi0gcD7sChifAIFCQODcRiBAgAABAgQIECBAgAABAgRGUSCFxw+rMPHUdnGF9poSIECAAAECBAgQIECAAAECBAgQIECAAAECBIYtIHA+7AoYnwCBQkDg3EYgQIAAAQIECBAgQIAAAQIERlEghccPqTDxQyPisgrtNSVAgAABAgQIECBAgAABAgQIECBAgAABAgQIDFtA4HzYFTA+AQKFgMC5jUCAAAECBAgQIECAAAECBAiMokAKj/+3ChNP4fSvV2ivKQECBAgQIECAAAECBAgQIECAAAECBAgQIEBg2AIC58OugPEJECgEBM5tBAIECBAgQIAAAQIECBAgQGAUBVJ4/OAKE0/h9G9UaK8pAQIECBAgQIAAAQIECBAgQIAAAQIECBAgQGDYAgLnw66A8QkQKAQEzm0EAgQIECBAgAABAgQIECBAYBQFUnj8/6gw8dT2mxXaa0qAAAECBAgQIECAAAECBAgQIECAAAECBAgQGLaAwPmwK2B8AgQKAYFzG4EAAQIECBAgQIAAAQIECBAYRYG/jojPVZh4avutCu01JUCAAAECBAgQIECAAAECBAgQIECAAAECBAgMW0DgfNgVMD4BAoWAwLmNQIAAAQIECBAgQIAAAQIECIyiQAqPf6bCxD8bEX9Tob2mBAgQIECAAAECBAgQIECAAAECBAgQIECAAIFhCwicD7sCxidAoBAQOLcRCBAgQIAAAQIECBAgQIAAgVEUSOHxgypMPIXTl1RorykBAgQIECBAgAABAgQIECBAgAABAgQIECBAYNgCAufDroDxCRAoBATObQQCBAgQIECAAAECBAgQIEBgFAVSePzAChNPba+o0F5TAgQIECBAgAABAgQIECBAgAABAgQIECBAgMCwBQTOh10B4xMgUAgInNsIBAgQIECAAAECBAgQIECAwCgKXB4Rn64w8dT2ygrtNSVAgAABAgQIECBAgAABAgQIECBAgAABAgQIDFtA4HzYFTA+AQKFgMC5jUCAAAECBAgQIECAAAECBAiMokAKj/9ZhYn/eUT8bYX2mhIgQIAAAQIECBAgQIAAAQIECBAgQIAAAQIEhi0gcD7sChifAIFCQODcRiBAgAABAgQIECBAgAABAgRGUSCFxz9VYeIpnP7tCu01JUCAAAECBAgQIECAAAECBAgQIECAAAECBAgMW0DgfNgVMD4BAoWAwLmNQIAAAQIECBAgQIAAAQIECIyiQAqPH1Bh4imcflWF9poSIECAAAECBAgQIECAAAECBAgQIECAAAECBIYtIHA+7AoYnwCBQkDg3EYgQIAAAQIECBAgQIAAAQIERlEghcf/tMLEU9v/q0J7TQkQIECAAAECBAgQIECAAAECBAgQIECAAAECwxYQOB92BYxPgEAhIHBuIxAgQIAAAQIECBAgQIAAAQKjKJDC4/tXmPifRMTVFdprSoAAAQIECBAgQIAAAQIECBAgQIAAAQIECBAYtoDA+bArYHwCBAoBgXMbgQABAgQIECBAgAABAgQIEBhFgRQe36/CxFM4/ZoK7TUlQIAAAQIECBAgQIAAAQIECBAgQIAAAQIECAxbQOB82BUwPgEChYDAuY1AgAABAgQIECBAgAABAgQIjKJACo/vW2HiKZx+bYX2mhIgQIAAAQIECBAgQIAAAQIECBAgQIAAAQIEhi0gcD7sChifAIFCQODcRiBAgAABAgQIECBAgAABAgRGUSCFx+dUmHhq+50K7TUlQIAAAQIECBAgQIAAAQIECBAgQIAAAQIECAxbQOB82BUwPgEChYDAuY1AgAABAgQIECBAgAABAgQIjKLAdRHxyQoTT22/W6G9pgQIECBAgAABAgQIECBAgAABAgQIECBAgACBYQsInA+7AsYnQKAQEDi3EQgQIECAAAECBAgQIECAAIFeCyyKiL+OiPt73fG4/lJ4/BMV+v/jiPhehfZVm/6XiPhgRPxD1Ru1J0CAAAECBAgQIECAAAECBAgQIECAAAECBAi0EBA4tzUIEKiFgMB5LcpgEgQIECBAgAABAgQIECBAoFEC/y0iFkfE1RHxPyPioT6sLoXHP16h3xROv75C+9ymKWh+ekTMiYiZEfFk7o3aESBAgAABAgQIECBAgAABAgQIECBAgAABAgRKBATObRECBGohIHBeizKYBAECBAgQIECAAAECBAgQaJTAOyLi0YjYNCJej4i/ezN4/q89XGUKj3+sQn+p7d9XaF/W9LffXNOfRsSqEXFRRPxF2U3+ToAAAQIECBAgQIAAAQIECBAgQIAAAQIECBCoICBwXgFLUwIE+icgcN4/Wz0TIECAAAECBAgQIECAAIGpLHBYRHxtHEAKnl8ZEadFxP/TA5j/OyL2qdBPavv9Cu1bNU1B87SGP3kzaJ7avRIRmzndvAe6uiBAgAABAgQIECBAgAABAgQIECBAgAABAgTGCwic2w8ECNRCQOC8FmUwCQIECBAgQIAAAQIECBAg0DiBdMr54xGx8YSVvRYRl78Z2n6si1Wn8PjeFe7/aETcUKH9xKYpaH5GROwfERP/fcqFEXF0F327lQABAgQIECBAgAABAgQIECBAgAABAgQIECAwmYDAuX1BgEAtBATOa1EGkyBAgAABAgQIECBAgAABAo0U+EJE/FWLlb0aEd+KiNPfDKZXBUjh8b0q3JTC6TdWaD/WdOs3w/H7TRI0T21+HREznW7egaxbCBAgQIAAAQIECBAgQIAAAQIECBAgQIAAgTIBgfMyIX8nQGAgAgLnA2E2CAECBAgQIECAAAECBAgQmJIC74yIf5/klPPxGCsi4q/fDJ4vq6CUwuN/VKF9avsPFdqnoHk60XxOi6D5WFfnR8TcCv1qSoAAAQIECBAgQIAAAQIECBAgQIAAAQIECBDIFRA4z5XSjgCBvgoInPeVV+cECBAgQIAAAQIECBAgQGDKCxwRERdlKLwSEZdFxJkR8URG+x9ExP+e0W6sSWr7w4z2KWie5vDJkqB56iqdbr5JRDyT0a8mBAgQIECAAAECBAgQIECAAAECBAgQIECAAIGqAgLnVcW0J0CgLwIC531h1SkBAgQIECBAgAABAgQIECDwpkDOKefjsf6/iLg0Is4uCZ6n08r/sIJyantTm/bbvnnK+h9nBM3HulkYEcdVmIOmBAgQIECAAAECBAgQIECAAAECBAgQIECAAIEqAgLnVbS0JUCgbwIC532j1TEBAgQIECBAgAABAgQIECDwpsBREXFBRY2XI+KSiDgnIp6a5N4UHt+zQp9/EBE3T9I+Bc3TieafqNBXaup084pgmhMgQIAAAQIECBAgQIAAAQIECBAgQIAAAQKVBQTOK5O5gQCBfggInPdDVZ8ECBAgQIAAAQIECBAgQIDARIEUGn9PBywp2P3VN4Pny8fdn8LjH6nQXwqn/2hc+99980Tzj1XoY3zTcyPihA7vdRsBAgQIECBAgAABAgQIECBAgAABAgQIECBAIEdA4DxHSRsCBPouIHDed2IDECBAgAABAgQIECBAgAABAhHxxYhY1IXEixHxlYg4LyJ++WZ4/Pcr9Jfa3hoRKWh+RkTsU+HeiU1fiIgPRMQzXfThVgIECBAgQIAAAQIECBAgQIAAAQIECBAgQIBAmYDAeZmQvxMgMBABgfOBMBuEAAECBAgQIECAAAECBAhMeYFpEfF4RGzUpcTzEXFhRPxvEbFbhb4OjYg5EfHRCve0anp2RMzrQT+6IECAAAECBAgQIECAAAECBAgQIECAAAECBAi0ExA4tz8IEKiFgMB5LcpgEgQIECBAgAABAgQIECBAYEoIHPvmCeW9WOxrEbFaLzqq2Ec63XyzN09Zr3ir5gQIECBAgAABAgQIECBAgAABAgQIECBAgACBSgIC55W4NCZAoF8CAuf9ktUvAQIECBAgQIAAAQIECBAgMFGgV6ecD1P2zIj40jAnYGwCBAgQIECAAAECBAgQIECAAAECBAgQIEBgyggInE+ZUlsogXoLCJzXuz5mR4AAAQIECBAgQIAAAQKTLpZpAAAgAElEQVQEmiZwXEQsGNFFPR8Rm0bEr0Z0/qZNgAABAgQIECBAgAABAgQIECBAgAABAgQIjJaAwPlo1ctsCTRWQOC8saW1MAIECBAgQIAAAQIECBAgUEuBdSJiaUS8q5azaz+p0yPi1BGctykTIECAAAECBAgQIECAAAECBAgQIECAAAECoykgcD6adTNrAo0TEDhvXEktiAABAgQIECBAgAABAgQI1F7gxIg4q/azfPsE06nmH4iI/3fE5m26BAgQIECAAAECBAgQIECAAAECBAgQIECAwOgKCJyPbu3MnECjBATOG1VOiyFAgAABAgQIECBAgAABAiMhMIqnnJ8SEWeMhK5JEiBAgAABAgQIECBAgAABAgQIECBAgAABAk0REDhvSiWtg8CICwicj3gBTZ8AAQIECBAgQIAAAQIECIyowJci4vQRmXs61XyTiHhhROZrmgQIECBAgAABAgQIECBAgAABAgQIECBAgEAzBATOm1FHqyAw8gIC5yNfQgsgQIAAAQIECBAgQIAAAQIjKTBKp5yfHBHzR1LZpAkQIECAAAECBAgQIECAAAECBAgQIECAAIFRFhA4H+XqmTuBBgkInDeomJZCgAABAgQIECBAgAABAgRGTOB/RsSpNZ+z081rXiDTI0CAAAECBAgQIECAAAECBAgQIECAAAECDRYQOG9wcS2NwCgJCJyPUrXMlQABAgQIECBAgAABAgQINEvgXRHxvyJi7Rov68SIOKfG8zM1AgQIECBAgAABAgQIECBAgAABAgQIECBAoLkCAufNra2VERgpAYHzkSqXyRIgQIAAAQIECBAgQIAAgcYJnBERJ9d0Vc9ExAci4oWazs+0CBAgQIAAAQIECBAgQIAAAQIECBAgQIAAgWYLCJw3u75WR2BkBATOR6ZUJkqAAAECBAgQIECAAAECBBopkE45XxoR69RwdX8ZEQtqOC9TIkCAAAECBAgQIECAAAECBAgQIECAAAECBKaGgMD51KizVRKovYDAee1LZIIECBAgQIAAAQIECBAgQKDxAmdFxIk1W2U63XyTiPh1zeZlOgQIECBAgAABAgQIECBAgAABAgQIECBAgMDUERA4nzq1tlICtRYQOK91eUyOAAECBAgQIECAAAECBAhMCYEN3jzlfK0arfZ/RMSiGs3HVAgQIECAAAECBAgQIECAAAECBAgQIECAAIGpJyBwPvVqbsUEaikgcF7LspgUAQIECBAgQIAAAQIECBCYcgLnRMRf1mTVTjevSSFMgwABAgQIECBAgAABAgQIECBAgAABAgQITHEBgfMpvgEsn0BdBATO61IJ8yBAgAABAgQIECBAgAABAlNbYKOIeDwiptWAYW5EnF+DeZgCAQIECBAgQIAAAQIECBAgQIAAAQIECBAgMLUFBM6ndv2tnkBtBATOa1MKEyFAgAABAgQIECBAgAABAlNeYEFEHDdkhScjYmZE/HrI8zA8AQIECBAgQIAAAQIECBAgQIAAAQIECBAgQEDg3B4gQKAWAgLntSiDSRAgQIAAAQIECBAgQIAAAQIRUYdTzo+OiAtVgwABAgQIECBAgAABAgQIECBAgAABAgQIECBQAwGB8xoUwRQIEIgQOLcLCBAgQIAAAQIECBAgQIAAgToJLIqILw5pQul0880i4pUhjW9YAgQIECBAgAABAgQIECBAgAABAgQIECBAgMB4AYFz+4EAgVoICJzXogwmQYAAAQIECBAgQIAAAQIECLwpkE45XxYR7xyCyJER8dUhjGtIAgQIECBAgAABAgQIECBAgAABAgQIECBAgMBkAgLn9gUBArUQEDivRRlMggABAgQIECBAgAABAgQIEBgncEFEHDVgEaebDxjccAQIECBAgAABAgQIECBAgAABAgQIECBAgECpgMB5KZEGBAgMQkDgfBDKxiBAgAABAgQIECBAgAABAgSqCGwcEf8+4FPO/3tEXFxlktoSIECAAAECBAgQIECAAAECBAgQIECAAAECBPosIHDeZ2DdEyCQJyBwnuekFQECBAgQIECAAAECBAgQIDBYga9ExJEDGnJpRGw6oLEMQ4AAAQIECBAgQIAAAQIECBAgQIAAAQIECBDIFRA4z5XSjgCBvgoInPeVV+cECBAgQIAAAQIECBAgQIBAhwLTI+J/dXhv1dsOi4jFVW/SngABAgQIECBAgAABAgQIECBAgAABAgQIECDQZwGB8z4D654AgTwBgfM8J60IECBAgAABAgQIECBAgACBwQtcHBGH93nYdLr5zIh4rc/j6J4AAQIECBAgQIAAAQIECBAgQIAAAQIECBAgUFVA4LyqmPYECPRFQOC8L6w6JUCAAAECBAgQIECAAAECBHogsGlEPBoR7+hBX626OCQivt7H/nVNgAABAgQIECBAgAABAgQIECBAgAABAgQIEOhUQOC8Uzn3ESDQUwGB855y6owAAQIECBAgQIAAAQIECBDoscClEXFoj/sc687p5n2C1S0BAgQIECBAgAABAgQIECBAgAABAgQIECDQEwGB854w6oQAgW4FBM67FXQ/AQIECBAgQIAAAQIECBAg0E+Bfp5yfnBE/HU/J69vAgQIECBAgAABAgQIECBAgAABAgQIECBAgEAXAgLnXeC5lQCB3gkInPfOUk8ECBAgQIAAAQIECBAgQIBAfwS+HhEpHN7L69GI+O2IeK2XneqLAAECBAgQIECAAAECBAgQIECAAAECBAgQINBDAYHzHmLqigCBzgUEzju3cycBAgQIECBAgAABAgQIECAwGIF+nHL+2Yj4m8FM3ygECBAgQIAAAQIECBAgQIAAAQIECBAgQIAAgY4EBM47YnMTAQK9FhA477Wo/ggQIECAAAECBAgQIECAAIF+CHwzIlJIvBdXOt18y4h4vRed6YMAAQIECBAgQIAAAQIECBAgQIAAAQIECBAg0CcBgfM+weqWAIFqAgLn1by0JkCAAAECBAgQIECAAAECBIYj8F8i4l8jYtUeDH9gRFzRg350QYAAAQIECBAgQIAAAQIECBAgQIAAAQIECBDop4DAeT919U2AQLaAwHk2lYYECBAgQIAAAQIECBAgQIDAkAWWREQKi3dzOd28Gz33EiBAgAABAgQIECBAgAABAgQIECBAgAABAoMUEDgfpLaxCBBoKSBwbnMQIECAAAECBAgQIECAAAECoyLQi1PO/zwi/nZUFmyeBAgQIECAAAECBAgQIECAAAECBAgQIECAwJQWEDif0uW3eAL1ERA4r08tzIQAAQIECBAgQIAAAQIECBAoF7gyIv6svNmkLX4WEbMi4vUO73cbAQIECBAgQIAAAQIECBAgQIAAAQIECBAgQGCQAgLng9Q2FgECLQUEzm0OAgQIECBAgAABAgQIECBAYJQE0innP4+ITv6dxgER8XejtFhzJUCAAAECBAgQIECAAAECBAgQIECAAAECBKa0gMD5lC6/xROoj0An/3G2PrM3EwIECBAgQIAAAQIECBAgQGAqCnw7IlJ4vMr1QERsW+UGbQkQIECAAAECBAgQIECAAAECBAgQIECAAAECQxYQOB9yAQxPgMAbAgLndgIBAgQIECBAgAABAgQIECAwagJbR0QKkFf59xr7R8Q1o7ZQ8yVAgAABAgQIECBAgAABAgQIECBAgAABAgSmtIDA+ZQuv8UTqI9Alf8wW59ZmwkBAgQIECBAgAABAgQIECAw1QWujoj9MhF+FhEppO4iQIAAAQIECBAgQIAAAQIECBAgQIAAAQIECIySgMD5KFXLXAk0WEDgvMHFtTQCBAgQIECAAAECBAgQINBggVkRcX/m+uZExHcy22pGgAABAgQIECBAgAABAgQIECBAgAABAgQIEKiLgMB5XSphHgSmuIDA+RTfAJZPgAABAgQIECBAgAABAgRGWODaiEhh8nbXfRHxuyO8RlMnQIAAAQIECBAgQIAAAQIECBAgQIAAAQIEpq6AwPnUrb2VE6iVgMB5rcphMgQIECBAgAABAgQIECBAgEAFga0j4sGS9n8cEd+r0KemBAgQIECAAAECBAgQIECAAAECBAgQIECAAIG6CAic16US5kFgigsInE/xDWD5BAgQIECAAAECBAgQIEBgxAW+GxGfaLEGp5uPeHFNnwABAgQIECBAgAABAgQIECBAgAABAgQITHEBgfMpvgEsn0BdBATO61IJ8yBAgAABAgQIECBAgAABAgQ6EfjdiLi3xY0fi4i/76RT9xAgQIAAAQIECBAgQIAAAQIECBAgQIAAAQIEaiAgcF6DIpgCAQIRAud2AQECBAgQIECAQK0EDjvssKr/wFyr+ZsMAQIECAxe4MYbb4zHH3/8bQNvuOGGsd9++w1+MkYkQIAAgUYLXHrppf6deqMrbHEECBAgQIAAAQIECBAgQIAAgdoJVP3v5/79Ve1KaEIEmiHg4dKMOloFAQIECBAgQKAxAgLnjSmlhRAgQGBgAsuXL49rr732bePtvffeMWPGjIHNwUAECBAgMDUEBM6nRp2tkgABAgQIECBAgAABAgQIECBQIwGB8xoVw1QITGUBgfOpXH1rJ0CAAAECBAjUUEDgvIZFMSUCBAiMgMANN9wQS5cuLWb63ve+Nz75yU+OwKxNkQABAgRGTUDgfNQqZr4ECBAgQIAAAQIECBAgQIAAgZEXEDgf+RJaAIFmCAicN6OOVkGAAAECBAgQaIyAwHljSmkhBAgQGKjAU089Fd/5zneKMT/60Y/GJptsMtDxDUaAAAECU0NA4Hxq1NkqCRAgQIAAAQIECBAgQIAAAQI1EhA4r1ExTIXAVBYQOJ/K1bd2AgQIECBAgEANBQTOa1gUUyJAgMCICHz/+9+PV155xenmI1Iv0yRAgMAoCgicj2LVzJkAAQIECBAgQIAAAQIECBAgMNICAucjXT6TJ9AcAYHz5tTSSggQIECAAAECjRAQOG9EGS2CAAECQxFIp5yvWLEipk+fPpTxDUqAAAECzRcQOG9+ja2QAAECBAgQIECAAAECBAgQIFAzAYHzmhXEdAhMVQGB86laeesmQIAAAQIECNRUQOC8poUxLQIECBAgQIAAAQIEQuDcJiBAgAABAgQIECBAgAABAgQIEBiwgMD5gMENR4DA5AIC53YGAQIECBAgQIBArQQEzmtVDpMhQIAAAQIECBAgQGCcgMC57UCAAAECBAgQIECAAAECBAgQIDBgAYHzAYMbjgCByQUEzu0MAgQIECBAgACBWgkInNeqHCZDgAABAgQIECBAgMA4AYFz24EAAQIECBAgQIAAAQIECBAgQGDAAgLnAwY3HAECkwsInNsZBAgQIECAAAECtRIQOK9VOUyGAAECBAgQIECAAIFxAgLntgMBAgQIECBAgAABAgQIECBAgMCABQTOBwxuOAIEJhcQOLczCBAgQIAAAQIEaiUgcF6rcpgMAQIECBAgQIAAAQLjBATObQcCBAgQIECAAAECBAgQIECAAIEBCwicDxjccAQITC4gcG5nECBAgAABAgQI1EpA4LxW5TAZAgQIECBAgAABAgTGCQic2w4ECBAgQIAAAQIECBAgQIAAAQIDFhA4HzC44QgQmFxA4NzOIECAAAECBAgQqJVA1cD5+eefX6v5mwwBAgQIECBAgAABAqMj8MUvfrHSZAXOK3FpTIAAAQIECBAgQIAAAQIECBAg0L2AwHn3hnogQKAHAgLnPUDUBQECBAgQIECAQO8EBM57Z6knAgQIECBAgAABAgTaCwic2yEECBAgQIAAAQIECBAgQIAAAQI1FxA4r3mBTI/AVBEQOJ8qlbZOAgQIECBAgMCICAicj0ihTJMAAQIECBAgQIBAAwQEzhtQREsgQIAAAQIECBAgQIAAAQIECDRbQOC82fW1OgIjIyBwPjKlMlECBAgQIECAwNQQEDifGnW2SgIECBAgQIAAAQJ1EBA4r0MVzIEAAQIECBAgQIAAAQIECBAgQKCNgMC57UGAQC0EBM5rUQaTIECAAAECBAgQGBMQOLcXCBAgQIAAAQIECBAYlIDA+aCkjUOAAAECBAgQIECAAAECBAgQINChgMB5h3BuI0CgtwIC57311BsBAgQIECBAgECXAgLnXQK6nQABAgQIECBAgACBbAGB82wqDQkQIECAAAECBAgQIECAAAECBIYjIHA+HHejEiAwQUDg3JYgQIAAAQIECBColYDAea3KYTIECBAgQIAAAQIEGi0gcN7o8locAQIECBAgQIAAAQIECBAgQKAJAgLnTaiiNRBogIDAeQOKaAkECBAgQIAAgSYJCJw3qZrWQoAAAQIECBAgQKDeAgLn9a6P2REgQIAAAQIECBAgQIAAAQIECITAuU1AgEAtBATOa1EGkyBAgAABAgQIEBgTEDi3FwgQIECAAAECBAgQGJSAwPmgpI1DgAABAgQIECBAgAABAgQIECDQoYDAeYdwbiNAoLcCAue99dQbAQIECBAgQIBAlwIC510Cup0AAQIECBAgQIAAgWwBgfNsKg0JECBAgAABAgQIECBAgAABAgSGIyBwPhx3oxIgMEFA4NyWIECAAAECBAgQqJWAwHmtymEyBAgQIECAAAECBBotIHDe6PJaHAECBAgQIECAAAECBAgQIECgCQIC502oojUQaICAwHkDimgJBAgQIECAAIEmCQicN6ma1kKAAAECBAgQIECg3gIC5/Wuj9kRIECAAAECBAgQIECAAAECBAiEwLlNQIBALQQEzmtRBpMgQIAAAQIECBAYExA4txcIECBAgAABAgQIEBiUgMD5oKSNQ4AAAQIECBAgQIAAAQIECBAg0KGAwHmHcG4jQKC3AgLnvfXUGwECBAgQIECAQJcCAuddArqdAAECBAgQIECAAIFsAYHzbCoNCRAgQIAAAQIECBAgQIAAAQIEhiMgcD4cd6MSIDBBQODcliBAgAABAgQIEKiVgMB5rcphMgQIECBAgAABAgQaLSBw3ujyWhwBAgQIECBAgAABAgQIECBAoAkCAudNqKI1EGiAgMB5A4poCQQIECBAgACBJgkInDepmtZCgAABAgQIECBAoN4CAuf1ro/ZESBAgAABAgQIECBAgAABAgQIhMC5TUCAQC0EBM5rUQaTIECAAAECBAgQGBMQOLcXCBAgQIAAAQIECBAYlIDA+aCkjUOAAAECBAgQIECAAAECBAgQINChgMB5h3BuI0CgtwIC57311BsBAgQIECBAgECXAgLnXQK6nQABAgQIECBAgACBbAGB82wqDQkQIECAAAECBAgQIECAAAECBIYjIHA+HHejEiAwQUDg3JYgQIAAAQIECBColYDAea3KYTIECBAgQIAAAQIEGi0gcN7o8locAQIECBAgQIAAAQIECBAgQKAJAgLnTaiiNRBogIDAeQOKaAkECBAgQIAAgSYJCJw3qZrWQoAAAQIECBAgQKDeAgLn9a6P2REgQIAAAQIECBAgQIAAAQIECITAuU1AgEAtBATOa1EGkyBAgAABAgQIEBgTEDi3FwgQIECAAAECBAgQGJSAwPmgpI1DgAABAgQIECBAgAABAgQIECDQoYDAeYdwbiNAoLcCAue99dQbAQIECBAgQIBAlwIC510Cup0AAQIECBAgQIAAgWwBgfNsKg0JECBAgAABAgQIECBAgAABAgSGIyBwPhx3oxIgMEFA4NyWIECAAAECBAgQqJWAwHmtymEyBAgQIECAAAECBBotIHDe6PJaHAECBAgQIECAAAECBAgQIECgCQIC502oojUQaICAwHkDimgJBAgQIECAAIEmCQicN6ma1kKAAAECBAgQIECg3gIC5/Wuj9kRIECAAAECBAgQIECAAAECBAiEwLlNQIBALQQEzmtRBpMgQIAAAQIECBAYExA4txcIECBAgAABAgQIEBiUgMD5oKSNQ4AAAQIECBAgQIAAAQIECBAg0KGAwHmHcG4jQKC3AgLnvfXUGwECBAgQIECAQJcCAuddArqdAAECBAgQIECAAIFsAYHzbCoNCRAgQIAAAQIECBAgQIAAAQIEhiMgcD4cd6MSIDBBQODcliBAgAABAgQIEKiVgMB5rcphMgQIECBAgAABAgQaLSBw3ujyWhwBAgQIECBAgAABAgQIECBAoAkCAudNqKI1EGiAgMB5A4poCQQIECBAgACBJgkInDepmtZCgAABAgQIECBAoN4CAuf1ro/ZESBAgAABAgQIECBAgAABAgQIhMC5TUCAQC0EBM5rUQaTIECAAAECBAgQGBMQOLcXCBAgQIAAAQIECBAYlIDA+aCkjUOAAAECBAgQIECAAAECBAgQINChgMB5h3BuI0CgtwIC57311BsBAgQIECBAgECXAgLnXQK6nQABAgQIECBAgACBbAGB82wqDQkQIECAAAECBAgQIECAAAECBIYjIHA+HHejEiAwQUDg3JYgQIAAAQIECBColYDAea3KYTIECBAgQIAAAQIEGi0gcN7o8locAQIECBAgQIAAAQIECBAgQKAJAgLnTaiiNRBogIDAeQOKaAkECBAgQIAAgSYJCJw3qZrWQoAAAQIECBAgQKDeAgLn9a6P2REgQIAAAQIECBAgQIAAAQIECITAuU1AgEAtBATOa1EGkyBAgAABAgQIEBgTEDi3FwgQIECAAAECBAgQGJSAwPmgpI1DgAABAgQIECBAgAABAgQIECDQoYDAeYdwbiNAoLcCAue99dQbAQIECBAgQIBAlwIC510Cup0AAQIECBAgQIAAgWwBgfNsKg0JECBAgAABAgQIECBAgAABAgSGIyBwPhx3oxIgMEFA4NyWIECAAAECBAgQqJWAwHmtymEyBAgQIECAAAECBBotIHDe6PJaHAECBAgQIECAAAECBAgQIECgCQIC502oojUQaICAwHkDimgJBAgQIECAAIEmCQicN6ma1kKAAAECBAgQIECg3gIC5/Wuj9kRIECAAAECBAgQIECAAAECBAiEwLlNQIBALQQEzmtRBpMgQIAAAQIECBAYExA4txcIECBAgAABAgQIEBiUgMD5oKSNQ4AAAQIECBAgQIAAAQIECBAg0KGAwHmHcG4jQKC3AgLnvfXUGwECBAgQIECAQJcCAuddArqdAAECBAgQIECAAIFsAYHzbCoNCRAgQIAAAQIECBAgQIAAAQIEhiMgcD4cd6MSIDBBQODcliBAgAABAgQIEKiVgMB5rcphMgQIECBAgAABAgQaLSBw3ujyWhwBAgQIECBAgAABAgQIECBAoAkCAudNqKI1EGiAgMB5A4poCQQIECBAgACBJgkInDepmtZCgAABAgQIECBAoN4CAuf1ro/ZESBAgAABAgQIECBAgAABAgQIhMC5TUCAQC0EBM5rUQaTIECAAAECBAgQGBMQOLcXCBAgQIAAAQIECBAYlIDA+aCkjUOAAAECBAgQIECAAAECBAgQINChgMB5h3BuI0CgtwIC57311BsBAgQIECBAgECXAgLnXQK6nQABAgQIECBAgACBbAGB82wqDQkQIECAAAECBAgQIECAAAECBIYjIHA+HHejEiAwQUDg3JYgQIAAAQIECBColYDAea3KYTIECBAgQIAAAQIEGi0gcN7o8locAQIECBAgQIAAAQIECBAgQKAJAgLnTaiiNRBogIDAeQOKaAkECBAgQIAAgSYJCJw3qZrWQoAAAQIECBAgQKDeAgLn9a6P2REgQIAAAQIECBAgQIAAAQIECITAuU1AgEAtBATOa1EGkyBAgAABAgQIEBgTEDi3FwgQIECAAAECBAgQGJSAwPmgpI1DgAABAgQIECBAgAABAgQIECDQoYDAeYdwbiNAoLcCAue99dQbAQIECBAgQIBAlwIC510Cup0AAQIECBAgQIAAgWwBgfNsKg0JECBAgAABAgQIECBAgAABAgSGIyBwPhx3oxIgMEFA4NyWIECAAAECBAgQqJWAwHmtymEyBAgQIECAAAECBBotIHDe6PJaHAECBAgQIECAAAECBAgQIECgCQIC502oojUQaICAwHkDimgJBAgQIECAAIEmCQicN6ma1kKAAAECBAgQIECg3gIC5/Wuj9kRIECAAAECBAgQIECAAAECBAiEwLlNQIBALQQEzmtRBpMgQIAAAQIECBAYExA4txcIECBAgAABAgQIEBiUgMD5oKSNQ4AAAQIECBAgQIAAAQIECBAg0KGAwHmHcG4jQKC3AgLnvfXUGwECBAgQIECAQJcCAuddArqdAAECBAgQIECAAIFsAYHzbCoNCRAgQIAAAQIECBAgQIAAAQIEhiMgcD4cd6MSIDBBQODcliBAgAABAgQIEKiVgMB5rcphMgQIECBAgAABAgQaLSBw3ujyWhwBAgQIECBAgAABAgQIECBAoAkCAudNqKI1EGiAgMB5A4poCQQIECBAgACBJgkInDepmtZCgAABAgQIECBAoN4CAuf1ro/ZESBAgAABAgQIECBAgAABAgQIhMC5TUCAQC0EBM5rUQaTIECAAAECBAgQGBMQOLcXCBAgQIAAAQIECBAYlIDA+aCkjUOAAAECBAgQIECAAAECBAgQINChgMB5h3BuI0CgtwIC57311BsBAgQIECBAgECXAgLnXQK6nQABAgQIECBAgACBbAGB82wqDQkQIECAAAECBAgQIECAAAECBIYjIHA+HHejEiAwQUDg3JYgQIAAAQIECBColYDAea3KYTIECBAgQIAAAQIEGi0gcN7o8locAQIECBAgQIAAAQIECBAgQKAJAgLnTaiiNRBogIDAeQOKaAkECBAgQIAAgSYJCJw3qZrWQoAAAQIECBAgQKDeAgLn9a6P2REgQIAAAQIECBAgQIAAAQIECITAuU1AgEAtBATOa1EGkyBAgAABAgQIEBgTEDi3Fwh0LvDaa6/F0qVL41/+5V/iZz/7WTz66KPxi1/8Il555ZW3Ot1ggw1i+vTpsdVWW8W22/SLXgIAACAASURBVG4bs2bNig033DBWWcU/HnYu704CBAgQaKrAyy+/HI888kjxvXr//ffHE088sdJ3a1r7pptuGuuvv37x/brNNtvE7/zO78T73ve+WHXVVZtK05h1CZw3ppQWQoAAAQIECBAgQIAAAQIECBBoqoDAeVMra10ERkxAomDECma6BAgQIECAAIGmCwic17PCv/71r2PBggVx0003ZU/wHe94RyxatCi233777HvGN7zzzjvjL//yLyvd+wd/8Adx/PHHx5prrlnpvnaNb7755jjttNPa9jdjxozCJwW5B3395je/iWXLlsV1110XN954Yzz//POVp/DBD34w/vRP/zQ+8pGPdGyXs0d6UZ8UoD/uuOPiySefbLnOtG/22Wefln/v1Vy/9rWvxRVXXNFynBToT3tno402qlyT8TeUjXPhhReWfs7K+uhqgiU3/9Zv/Vacd955sdlmm/VzmPj7v//7OPfcc1uOMah5jE3gvvvui6OOOqqva27XednnoOrE0nMmPV/TSy3trlNPPTX23HPPqt23bZ/zme1kwPQ9lULCa6yxRrE/N9988yIknJ6J66yzTiddFvfk7MW0V2fOnNnxGDnj5OyBnLmWfX5z+qjLenPBV6xYEXfffXf83d/9XREyf/XVV3NvfVu79JLXRz/60fjYxz4WG2+8sZe7OlLs/00C5/03NgIBAgQIECBAgAABAgQIECBAgEBXAgLnXfG5mQCBXgkInPdKUj8ECBAgQIAAAQI9ERA47wljzzvpNOx36KGHxkEHHVR5PilEvXjx4rj88ssr3duLQPP4AdOppvPnz4/bbrutdB4prDRnzpzSdr1s8B//8R9x8cUXxz/+4z92HIYbP58UjDvssMPiD//wD2P11VevNNWcPdKL+oxS4DwBHnzwwcVnYLXVVqvkOb5xWVhc4PwNrZzQa1lwtuMiTXJj0wLn6aWW888/v5Ro9uzZcdJJJ8W0adNK2+Y2yHm+5PaV226HHXaIz372s7HddttVPqG6bC+mOey9996Rvje6eUGqbJy6BM7rtN6y+r/++utF0PyCCy4oXubq1ZVebvjwhz8cX/jCF+L9739/r7rVT48EBM57BKkbAgQIECBAgAABAgQIECBAgACBfgkInPdLVr8ECFQSEDivxKUxAQIECBAgQIBAvwUEzvst3Fn/nYb9dttttzj55JNjrbXWqjTwSy+9FGeeeWbccccdle7rRaB5/ICPPvpocZr28uXLS+eRwomnn356rLfeeqVtu23w2muvFeHaFDR+5ZVXuu1upftT3ebOnVvpZO6cPdKL+oxa4Dydbn7OOefElltu2XGdBM7z6MrCt044z3OcrFWVl2/S837hwoUxa9aszgeccGfO86Vng03oaK+99oojjzyy0rO9bC+mIVIAOb3QtOuuu3Y89bJx6hQ4r8t622GnX874yle+ErfffnvHNSm7cd11141jjjmm+BWAVVddtay5vw9IQOB8QNCGIUCAAAECBAgQIECAAAECBAgQ6FRA4LxTOfcRINBTAYHznnLqjAABAgQIECBAoFsBgfNuBftzf6dhv04Dnjmh4slW2otA81i/6ZT1JUuWxGWXXZaFmsJ0ixYtiu233z6rfaeNXnzxxeL092uvvbbTLrLumzlzZpxyyimx+eabZ7XP2SO9qE/O3igLWfZqrmVB8DG4FCw8/vjjOz7xuWwcJ5y/IV0Wvu30eZT1AZikUZNOOH/ggQfi2GOPjfQyUM514IEHRvqFi1VW6c2/dsr5zObMq9M26bl+6qmnxoYbbpjVRdleHOtk2223jdNOO63Syz3jJ1A2TtmzsFefm7J51Gm9kxUwfd//5Cc/ibPOOitS6LzfV/r/C5/5zGe6/vWLfs9zKvUvcD6Vqm2tBAgQIECAAAECBAgQIECAAIGRFBA4H8mymTSB5gn05r/8Nc/FiggQIECAAAECBIYkIHA+JPiSYbsJ+6VTv/fYY49KC7v11luLsHPVqxeB5rEx06nm8+bNi4cffjh7GgcccEAcfvjhsdpqq2XfU6VhCpuff/758Q//8A9Vbuu47YwZM4qT5lP4vOzK2SO9qM8oBs5TuDAFztNJyZ1cAud5amWhV4HzPMeJrdIvKlxyySVx1VVXZXew1VZbFeHddMJ/L66c50svxmnXR/r8plDqtGnTSocq24vjOzj44IM7Dh6XjVO3wHla97DXO7F4KWz+ox/9qHhh7Pnnny+tba8aCJ33SrI3/Qic98ZRLwQIECBAgAABAgQIECBAgAABAn0TEDjvG62OCRCoIiBwXkVLWwIECBAgQIAAgb4LCJz3nbijAboJ+1U96TaFGy+66KK45pprKs+1F4HmsUHvvPPOSGG9KlcKaC9YsCCmT59e5basti+//HIRNr/xxhuz2veq0Q477FCc7Pvud7+7bZc5e6QX9RnFwHmCS6H9FMDtZG8InOft5rLwrcB5nuPEVk8//XSccMIJ8cgjj1TqID030un+vbhyni+9GKesj6OPPjr23Xff0pPby/bi+HHWXXfd4ntjm222KRt+pb+XjVPHwPmw1zsR8cc//nHxgtsgw+Zjc0ih8/nz58euu+5aufZu6K2AwHlvPfVGgAABAgQIECBAgAABAgQIECDQcwGB856T6pAAgU4EBM47UXMPAQIECBAgQIBA3wQEzvtG21XH3YT9dtpppzjttNNinXXWyZrDCy+8UASc77nnnqz24xv1ItCc+luxYkVx2mkK81W9Umhpzpw5VW9r2z6F8JcsWRLf+MY3svr94Ac/GPvvv38k+w022CBWX3314r6XXnopnnjiibjpppvie9/7XnbA7vOf/3z8+Z//eduQZc4e6UV9RjVwnvxTTY444ojKJ+ALnGdt++Lzeu6557ZsLHCe5zix1c0331w8w6tes2fPjpNOOinrRPCyvnOeL2V99OLvW2yxRZx99tnx3ve+t213ZXtx4s2777578Ysaa6+9dqVplo1Tx8B5WuAw1zse+LHHHouTTz45li5dmuWevls/+tGPFt+t73vf+2KttdYq7kunpKdfIPn3f//3uOWWW4oXw3ID7Ll7KmuCGnUsIHDeMZ0bCRAgQIAAAQIECBAgQIAAAQIEBiMgcD4YZ6MQIFAiIHBuixAgQIAAAQIECNRKQOC8VuV4azLdhP3SydgLFy6MFKrKudIpuscee2w8++yzOc3f1qYXgebU4aOPPhrHHXdcLF++vPIc0ongp59+eqy33nqV7211w3333VcEN8sCbClQO3fu3Nh5551j1VVXbTt+8k0B9u9+97ul88w5uT1nj/SiPqMcOE8n+6bTbLfffvtS8/ENBhE433rrrYuw9vrrr19pbnVqXBa+rWPg/MILL6y8HwZpnn5ZIe3Z2267rfKwKYybnv2zZs2qfO/EG/r1fEn9PvPMM0VA+G//9m/jlVdeKZ1rL0LcEwdJJ10ff/zxsddee5WOP75B2Z7vxVxzPjdl86jTesfm8txzzxUvUuS83JZ+mSKdbp/z3Zr6T31/85vfjO985zvx6quvltY056Wu0k406EpA4LwrPjcTIECAAAECBAgQIECAAAECBAj0X0DgvP/GRiBAIENA4DwDSRMCBAgQIECAAIHBCQicD866ykg5Yb92/eWE3sburxpcGz9uLwLNqb+rr746UhC0kysFB9Pp6FVDxa3GSqemnnXWWXH77be3nc62225bnNS68cYbZ087nZyeTjr/yle+UhqKO+SQQ+Kggw5qecp5zh7pRX1GOXCeCpNOxk0n+Fd5IUHgPG9Llz07coKzeSPltUovihx11FFtG9c9cN7NC0Bp4QceeGAceuihbX8dIUdzEM+X9KLRKaecUnradc5zrGwvTrbmmTNnFs/6FG7OvcrGyfnuLesj53NT1ked1pvmkk4kv/baa+OCCy4opU4nmv/FX/xF5dPnX3/99Ui/DvDlL3+59GWxrbbaqqj9RhttVDofDfojIHDeH1e9EiBAgAABAgQIECBAgAABAgQI9ExA4LxnlDoiQKAbAYHzbvTcS4AAAQIECBAg0HMBgfOek/akw5yw3wYbbBCp3UsvvbTSmPvtt18ceeSRsdpqq7Wdz4oVK4pw1vXXX79Su3Ra7pprrhm//OUvW/aREwQsA0knk6bQ4b333lvWtOXfDzjggDj88MNL15szwC233BJnnHFG20B4OoH8zDPPjBRYrHql0Pm3vvWt4jTWdldZIC5nj/SiPqMeOE/G6aTcfffdNzuEK3Cet6vLQq85wdm8kfJajXrgPIVylyxZEpdddlnegidpVfbcyO14UM+Xu+++u3j+T/Y9NjbX9Gsd55xzTrznPe9pOf2yvdjqxv333z+OOOKI7O+OsnHqHDhPBsNYbxp32bJlMW/evHjsscfabsE/+7M/i4MPPjjWWGON3K36tnbpM3TDDTcUJ/2XnXSefmFi11137WgcN3UvIHDevaEeCBAgQIAAAQIECBAgQIAAAQIE+iogcN5XXp0TIJArIHCeK6UdAQIECBAgQIDAQAQEzgfCXHmQnLDfjjvuGCkw/tOf/nSl/rfZZps4++yz413velfbsX/1q1/FiSeeGA8++OBK7dLJ0KusskqkQGCrqxeB5rvuuquYQ6twWApQbr755pGCfq2uFABfsGBBpZNqJ+vr5Zdfjvnz58dtt93WcqwUxD/99NNj5513rlzXsRueeuqpYs3pNONWVzq5PdVwl112mbRJzh7pRX2aEDhPwecULsx9QUDgPG9rl4VvBc7zHMdaLV++vAjlPvzww5PemJ4Jf/InfxLf/e532wa004n+e+65Z7XBJ7Qe1PPlhRdeKH6B4J577mk535x9VLYXW3Ve9XleNk7dA+fDWG8KgV955ZWRnqvtrt13373Y/2uvvXZXezd9j6f/P5BOO2935b6Y19Vk3NxSQODc5iBAgAABAgQIECBAgAABAgQIEKi5gMB5zQtkegSmioDA+VSptHUSIECAAAECBEZEQOC8noXKDfulQPnVV1+90iJSqGzRokWx9dZbt13gQw89FHPnzp00vJhOQk2B9JtuuqllH90GmtNp3xdddFFcc801Lcc48MAD4yMf+Ugcf/zxkQKZra4UXpozZ05XBW3nMdbxPvvsU5itvvrqXY2V6nbhhRe+rY90an0Ksv/X//pfi9ptuOGGLU/ezd0jyS2dVN/p1YTAeVr7Jz7xieKk85y6CZzn7Zay8G1OUDhvpLxWo37C+Z133hkpsNzqSi8SfelLX4q/+qu/avtSzOzZs+Okk06KadOm5cFN0mpQz5cURr744ovj29/+dsu5pqB9+iWOD33oQy3blO3FdhDp5aoUel9vvfVKvcrGqXvgPC1w0Oste5EizWmjjTYqTrHfcsstS2uQ0+DHP/5x8RkYf3L+O9/5zthuu+2KU83TC3ubbLJJ1vdBznjaVBcQOK9u5g4CBAgQIECAAAECBAgQIECAAIGBCgicD5TbYAQItBIQOLc3CBAgQIAAAQIEaiUgcF6rcrw1mdywXzoRNAXlJruOOuqoSKHxdtdkoeex9qeddlrcfvvtfQ2cL1u2rAiSL126dNJppuD8woULixPOy04e32GHHYqTx3NCg61MlixZEosXL25JVnbqeJXdlE43HwtRplPMP/jBD8a6665bnCqfc+XuEYHzNzRT7dIeSmHDskvgvEzojb+XhW8FzvMcU6v0axXpJaF2v+RwyCGHxEEHHRTf+c534vzzz2/Z+dhzc9asWfkTmNByUM+XNGzZ563fgfM0h/Qyyr777lv6/C3b86MQOB/0est+xSTNJ/1/lSOOOKLlC1ZVN3I6OT/9Qkg6LT3nBa6q/WvfvYDAefeGeiBAgAABAgQIECBAgAABAgQIEOirgMB5X3l1ToBArkBeciC3N+0IECBAgAABAgQIdCkgcN4lYJ9uzwn77bfffvHxj388TjjhhHjyySdXmknZ6eOvvPJKEea+8cYbV7o3BUXTaaPXX39929PHy8Yo47nuuuvaBifHh8hvvvnmSCH4VlcKJabA5vbbb1827KR/TyehnnnmmXHHHXe0vH+LLbYoXN7znvd0NEYvb8rZI93WJ823KSecp7Vsu+22xR5Kp+m2u8oCsOlk+rJ9VtZHOsH+3HPPjfXXX7+X22KgfZWFbwXO88vx6KOPxnHHHdfyVxzGh8jLXtRJo6Zfhjj00ENLA9StZjio50vOr1zk7KOyvVhWiTRG+jzOnDmzbdOycUYlcD6o9ebUtxcvSJTV19/rJyBwXr+amBEBAgQIECBAgAABAgQIECBAgMDbBATObQgCBGohIHBeizKYBAECBAgQIECAwJiAwHk990JO2O/Tn/50pP+lE87vueeelRZSFo5++umni7B6Oml74rXTTjsVwdwrrrii+F+rq5tAc07AOwUm04m+6coJWR5wwAFx+OGHd3RK6hNPPFGctp4C1q2uFPA/5phjYvXVVx/6xsnZI93UZ2yBTQqcpzUdfPDBxZ5abbXVWtawLCwucP4GXVn4Nico3MsP0n333Rfplx3aXTm16+Wccvtq92sTqY+xZ/I666yTdRr6VlttFWeddVbpyxWt5jeo58uvfvWrOPHEE+PBBx9sSVX2XZazF3PqsPfee0cKwa655potm5ft+VEJnKcFDmK9zz33XFHf+++/v6VpL36dJKe+2tRLQOC8XvUwGwIECBAgQIAAAQIECBAgQIAAgZUEBM5tCgIEaiEgcF6LMpgEAQIECBAgQIDAmIDAeT33Qk7YL4XNDzvssLj44ovj29/+9koLKTvxO4Uz586dG6+++upK937qU5+KL3zhC3HppZf2LXD+wAMPxLHHHhspeD7ZlU6hPu+882LzzTcv/pxOSr3kkkviqquualm0GTNmxIIFC2L69OmVC/vTn/60CJNP5jHWWQqz7r///pX77scNOXtkqgXO03pvvfXWtjVcd911iz2yzTbbtCyLwHneji0L3wqc5zmmUO4pp5wS9957b8sbUjhzzpw5b/39rrvuKoK87Z5X6WWkPffcM28SE1oN6vmSfmEjfR7brSPnOVa2F3//938//vmf/zmef/75lh7pO/NLX/pSpLatrrJx6hI4r8t60wtt6Xv+2WefbWmafq3lyCOP7OhFsY42t5tqISBwXosymAQBAgQIECBAgAABAgQIECBAgEBrAYFzu4MAgVoICJzXogwmQYAAAQIECBAgMCYgcF7PvZAT9kuB889//vNFwDaFFSe7xp8QPvHvS5YsicWLF0963+mnnx577LFHlAVvc4KAkw2QEx6fPXt2nHTSSTFt2rS3usgJWU4MZuZW+Ac/+EHMnz+/bfNzzz03dt1119wu+9ouZ490Wp/xEx+lE85TcPWWW26JG264oa19CuGm0+zH763xN5Tt+5xTssv62HrrrSPtp/XXX7+v+6SfnZeFbwXO8/TLnmsTX75JvS5fvjzmzZsXDz/8cMtBJnuG5s0oot/Pl9/85jfxk5/8pDiF/cknn2w7rZxnetleTKHnX/7yl/GNb3yj7Vjbbrtt8eseyXyyq2ycugTO67LeO++8M5JJuyvHLHffajc6AgLno1MrMyVAgAABAgQIECBAgAABAgQITFEBgfMpWnjLJlA3AYHzulXEfAgQIECAAAECU1xA4LyeGyAn7DcWOG93guhuu+0WJ598cqy11lpvW2jq/5xzzokf/ehHKwG8+93vjoULF8YWW2zRt8D5008/HSeccEKkube6Jguh5ZwEvMMOO0QKzK+33nqVitsugD/WUU7QuNKgXTTO2SNddF/p1rLAYM5cc8LxZSHuVJ8U4E7zaRdiTScZp8D5XnvtNek6c8bZfvvt2xqV9VEJuELjslpU6Kq0aVn4to6B89JFddAgZ++26ja9fHPRRRfFNddc03LkyfpPge30zLrsssta3pee++lZPmvWrMqr6tVndmzgtM4XX3wxVqxYEY899lj88Ic/LP7X7mTzdO/MmTOLUHrZr1aU7cX0udhll10infp+//33t/U4+OCD46CDDpr0xO2ccfbZZ5+2/Zf1kfO5KeujLuu9/vrri18qaXfV6Xu18gfFDR0LCJx3TOdGAgQIECBAgAABAgQIECBAgACBwQgInA/G2SgECJQICJzbIgQIECBAgAABArUSEDivVTnemkxO2G8scJ5C2CeeeOKkIbpWwbUnnniiCNym06snXumE17PPPrsIbJeFZjsNWt58883FKbKtrhkzZkQ6rXpiyDAnZJnCxIsWLYqyQPDEscvWmhMCHORuytkjg5pPWcg5Z645e6msRim4uN1228W1114bF1xwQdvltwuy5oxTtr/K+uhXbcpq0ctxy0Kvg/7M3HfffXHUUUf1colZfeXs3VYdLVu2rHgWL126tOVYKSSdTuWfeD3wwAORTrJ+6aWXWt574IEHRvqli1VWqfavo3I+s1k4XTY6+uijY9999y2df9leHPtcpBO30y9ntAu6r7vuusX3zzbbbLPS7HPHabfssj5yPjdlfdRlvWXPwfEvuHW5Vdw+YgIC5yNWMNMlQIAAAQIECBAgQIAAAQIECEw9AYHzqVdzKyZQS4Fq/4WvlkswKQIECBAgQIAAgSYJCJzXs5o5Yb+xwHnZCbnnnntu7Lrrrm9baArdpUDaZNd+++0XRx55ZHG6a1lYrJOg5csvvxzz58+P2267rSX+xz/+8TjmmGNi9dVXX6lNuxPdxxofcMABcfjhh096Qu1kg5YZpntyQoCD3E05e2RQ8ykLOefMNWcvle3HsZNy00sY6YWGe+65py3B/vvvH0ccccRK+yR3nHadl/XRr9qU1aKX45aFXgf9mRnFwPl1110X559/fsuybLbZZkX4eeONN16pTQqan3nmmXHHHXe0vH+rrbYqTgjfaKONKpU+5zNbqcMOGqdfIEih1GnTppXeXbYXxz4X6YT19DLK9773vbZ97r777jFv3rxYe+2139Yud5x2nZf1kfO5KeujDutNL4hdfPHF8e1vf7slR85aS4uvwUgKCJyPZNlMmgABAgQIECBAgAABAgQIECAwlQQEzqdSta2VQI0FBM5rXBxTI0CAAAECBAhMRQGB83pWPSfsNxY4TytoFz6beMJtCoEtXrw4Lr/88kkXPz6wWhaazQkJTxwkJzA+WUh+rJ+cwHqrE9JbVTvHu27BuJw5D2p3l4Wcc+aas5fK9uNY4DytO4WP00nGzz//fEuGtdZaq3j5Yccdd3xbmyrjtOq8rI9+1aasFr0ctyz0OujPzKgFznMC4+NfAJqsdmWB9XRPqxPS2+2FnM9sL/fSxL522223OO644yKdgJ1zle3F8Z+Lxx9/vPhVkHanyqcxJ/ssVRmn1bzL+sj53JT1UYf15uyhnLVOdOzl53z8d0bOPtOmdwIC572z1BMBAgQIECBAgAABAgQIECBAgEBfBATO+8KqUwIEqgoInFcV054AAQIECBAgQKCvAgLnfeXtuPOcoNb4wPlDDz0Uc+fOjRRgnHjttNNOxWnP66yzTvGndiHHFMBdtGhRbL311kXbstBsTkh4/HxS2H3JkiVx2WWXtbTJOZH35ptvLtbU7kphpjlz5mTVIMe7k2Bc1uAdNsqZc4ddV76tLOScM9ecvVS2H8eHB9Op9V/96lfj6quvbrue9PlIgdz11lvvrXZVxmnVeVkflZEzbyirRWY3Wc3KQq+D/sz0MoiaBfBmo5y9O1l/DzzwQBx77LGTPrdT+3e84x1x9tlnxy677NJyOsuWLYvjjz++bXh69uzZxcsXOSeFjw2U85mtYpTbNq05/ULFZz/72VhzzTVzb2v70lXqZPznIn0PXXvttcVJ5+2umTNnFqfDT58+/a1mZXs+5/NX1kfO56asjzqsN2cP5ax1Yo16+TkXOM/+iPW8ocB5z0l1SIAAAQIECBAgQIAAAQIECBAg0FsBgfPeeuqNAIEOBQTOO4RzGwECBAgQIECAQH8EBM7749ptrzlBrfGB82effbYI1D388MMrDZ1OiF24cGFsscUWxd9+8YtfFCfHPvnkkyu1TWHvdLr42KmyZaHZqkHL5cuXx7x58yad59hkUtjw8MMPj9VWW60lY07IcocddojTTz/9bUHiVh3meHcSjOt2H7S7P2fO/Rx/fN9lIcucuebspbL9ODE8mPZJ2m+PPfZYW4qjjz469t1331hllTf+kb3qOJN1XtZHv2pTVotejlsWeh30Z6aXQdQqTjl7d2J/6YWISy65JK666qqWQ+W8fLNixYriJaFUi1ZXepEofQfMmjUre1k5n9nszjIapqD5hz/84Tj44IPjAx/4wFufxYxbiyZle3Hi5+K5554rXlq655572g6x//77xxFHHPHW91HVcSbrvKyPnM9NWR91WG/OHspZ60TDXn7OBc5zP2G9bydw3ntTPRIgQIAAAQIECBAgQIAAAQIECPRUQOC8p5w6I0CgUwGB807l3EeAAAECBAgQINAXAYHzvrB23WlOUGt84DyFDr/85S/H9ddfP+nY48Nnt956a5xyyimTtvv4xz8exxxzTKy++urF38tCs1WDlnfeeWcRjG915QYjU1jzoosuimuuuaZlXynAmIKY22+/fVY9ytY6Mbif1WkfG+XskT4O/7auy0LOOXPN2UtlNZosPHjjjTfGggUL4tVXX23JkUKP6UWLdKJxzr7PCSmWzbVftSmrRS/HLQu9dhIm7WZ+vQyiVplHzt6d2N/TTz8dJ5xwQjzyyCMthzrkkEPioIMOKg1flz1X0wAHHnhgHHrooaV9jU0m5zNbxWiytptuumnxaxq77bZb8Zwe/ysDVfsu24uTfS7Sfkknvz///PNtv5PSi0s777xz0aaTcSZ2XtZHzuemrI+6rLfsOdjJ92ovP+c5z/Kqe1H7PAGB8zwnrQgQIECAAAECBAgQIECAAAECBIYmIHA+NHoDEyAwXkDg3H4gQ9fVhgAAIABJREFUQIAAAQIECBColYDAea3K8dZkcsJ+KTyYwohj19VXXx0pPDXZtd9++8WRRx5Z/KldUPuoo46KdKLr2LVkyZJYvHhxS6QqQcuck3irnEp+1113xYknntg2SJxzWvrY4sqCcaldncJpOXukSn1aFbndifhj95SFnHs117IaTVafl19+uQic33zzzW0/7HvvvXekANyaa65Z+qJFzj4om2sK2qaQ+/rrr1/Ph1DGrMpCrznB2YxhspvkBFFzapc9YBcN035MJ2y3unJfvkn35/xyRM5p6ePnkvOZ7WL5kV4ISi84fe5zn3vrFzW66a9sL072jEovLn3961+Pyy+/vO3Q6Xvp1FNPLebZyTgTOy/rI+dzU9ZHXdZ72WWXxd/8zd+09a36mcz5nOfupapj5/arXbmAwHm5kRYECBAgQIAAAQIECBAgQIAAAQJDFRA4Hyq/wQkQGBMQOLcXCBAgQIAAAQIEaiUgcF6rcrw1mZyw38RAWQphzZ07d9IA9jbbbBNnn312EfJLwbl77rlnpYWnv6VT0j/0oQ+99beyUFuVQPOjjz4axx13XBGObHVNDNG3q86vfvWrInD+4IMPtmw2Y8aMImw8ffr00kKn0+HPO++8tu3SSbd77LFHaV+DaJCzR6rUp9WcRz1wntb185//vDhNut3eS/t//vz5seuuuwqcZ27gsudDTnA2c6isZjlB1DoETNNLEGmv3XbbbS3XtdNOOxWB9HXWWad07b/5zW+KF4PKgtPp2b/nnnuW9pcadPJ8ef311+OFF16Ixx9/vPi1jR/+8IdtXwhK46Q9Mm/evNhuu+2yT1+fbAFle7HVSzFPPfVU8T3S7qT5NN7RRx8d++67b3z/+98vXhRpdZW9fJPuK5trzuemrI+6rLdsnskjnTL/R3/0R1n7MjXK+ZzndlaH50HuXJvWTuC8aRW1HgIECBAgQIAAAQIECBAgQIBA4wQEzhtXUgsiMJoCAuejWTezJkCAAAECBAg0VkDgvJ6lzQn7TQyUPfHEE3H88cdHCghPvNJpuYsWLYrVV189jj322Hj22WdXarPFFlvEOeecE+95z3ve+ltZWKxKoLndCez9rEIKNc2ZM6d0iDvvvDOSaburSiC+dMAuG+TskSr1aTWdJgTOUyD3yiuvLILk7a5tt922CPlec801ccUVV7RsmhNSdML5G2Hi9BLHZptt1uVuz7s9J4iaU7u80TpvlcLNrZ7Dnfdafufs2bOLcO+0adNKG3f7fEmfuYceeijOOuusWLp0advx3vnOdxYvS+21116x6qqrls5tsgZl31XtguC33HJLnHHGGW3D8Wkvp6B5WtMoB86T3SDXm/OZ/MxnPhOHHHJIdt1z+sztrA7Pg9y5Nq2dwHnTKmo9BAgQIECAAAECBAgQIECAAIHGCQicN66kFkRgNAUEzkezbmZNgAABAgQIEGisgMB5PUubE/abGKBL96TA+I9+9KNJF3XUUUcVQcNWYbnJwsllIb7cQPNzzz0Xp5xyStx7770DB99hhx0inUy+3nrrtR37scceK05gTyfetrpSIDIFRVNAsttrxYoVcemll8a73vWu4tTh973vfZVO+M3ZI7n1abeWJgTO0/rSSxYpTF62Bw8++OB48cUX46qrrmrJkhNSFDgXOJ9sA6Ug9pIlS+Kyyy7r9hFS+f704tHChQtj1qxZpff26vmSnqsnn3xyaeg8/cJAerbuvffelZ6DYwsp+65qFzhPaz3//PPjhhtuaOuS5pZezEqf/1ZX3U84T/Me5HrTywbpRbhly5a1NNttt92KPZL2Zy+vnGB6zrO8l3PS138KCJzbDQQIECBAgAABAgQIECBAgAABAjUXEDiveYFMj8BUERA4nyqVtk4CBAgQIECAwIgICJzXs1A5Yb/Jgm0pyLh48eJJF7X77rtHCvWl000nuyY7vbssxJcbaL7rrrvixBNPbHuCbL8qkRuyTKH4NMf777+/5VQmOwW+03k//fTTccIJJ0Q67Thdv/3bv12cxJ7Cd2Xh+NQ+Z4/k1qfdGpoSOE9rvPvuu4sXH1566aWWS1533XVj7bXXjieffLJlm5yQosC5wPlkG2j58uUxb968ePjhhzt9dHR1XzpJ+qCDDioNdffy+ZLzuUuLSp+99HLQjjvuWHmNZd9VZUHwFIxPbdp97tP35/vf//54/PHHW86vbJx0Y9lcc34ZoKyPsnkMar3pWXvmmWfGHXfc0dIsZ72VN0RECJx3oja4ewTOB2dtJAIECBAgQIAAAQIECBAgQIAAgY4EBM47YnMTAQK9FhA477Wo/ggQIECAAAECBLoSEDjviq9vN+eE/SYLlN15551FaG6yK4Xl0v9S35Nd6YTXiUG/slBbTqD5tddei4suuiiuueaavnmVdXzAAQfE4YcfHquttlrLpmmel1xySduTrdPN6YT4XXfdtWzI0r/feuutRfh54pVqtNNOO8UnP/nJSKezr7HGGpP2lbNHcupTNtEmBc5Tjb/61a/G1VdfXbbstn8XOH+Dp+z50K8gaavijELAtN0zuqtNmXnzVlttFWeddVZstNFGbe/o5fMlfe6+9a1vxTe/+c3SWc6YMaMIKM+cObO07fgGZXuxLICdTp6/9tpr44ILLqg07sTGZeP06nMzSutt9yLcmF8KH6cXrnp5jcLzoJfrHbW+BM5HrWLmS4AAAQIECBAgQIAAAQIECBCYcgIC51Ou5BZMoJ4CAuf1rItZESBAgAABAgSmrIDAeT1LnxP2myzYtnTp0jj++ONj2bJllRa22WabxYIFC2LjjTd+231lobacQHOaS5pTmtuwrhRiTOubPn162ynknMSes+aydb788ssxf/78uO2229o2bRdezNkjvZhrkwLnCTudTpxOsu9mPwqcv7Fty54PAudv/3ivWLEiFi1aVLgN8zr11FNjzz33bDuFXj9f0i9InHbaaXHPPfeULj39Gkc6BT790kDuVbYXc4Lgzz77bDHHe++9N3fYldrljFM215zPTVkfOfMY1HofeuihmDt3bttflkgvV6XT7XN+3SO3OALnuVLDaSdwPhx3oxIgQIAAAQIECBAgQIAAAQIECGQLCJxnU2lIgEA/BQTO+6mrbwIECBAgQIAAgcoCAueVyQZyQ07Yb7JA2UsvvVScDnvHHXdUmuduu+0WJ598cqy11lpvu68s1JYTaL7uuusinZ4+7CvnBNUUikynjrcLHKYTyFNYvJtTztMpxyeddFK8+uqrLVnKQoc5eySnPmV1aVrgPJ1k/P3vf784qb7TS+D8Dbmy50PZHu7Uv9V9dQ+YPvroo3HcccfF8uXLe730Sv3Nnj27eP5Mmzat5X39eL48+OCDxctHzz//fOl8jz766Nh3331jlVXy/jVa2V7MCWCnSd19993Fd0D6Lu3kyhmnbK45n5uyPnLmMaj19uIFq05qUffnQSdratI9AudNqqa1ECBAgAABAgQIECBAgAABAgQaKSBw3siyWhSB0RPI+y9lo7cuMyZAgAABAgQIEBhRAYHzehYuJ+w3WaAshWkXL14cl19+eaWFfeYzn4lDDjlkpXvKQm1lgeZOA/CVJp/ZOPcE1ZyAfDoxPQX7Z86cmTn6fzZ75plnilN0Uxiu3bXPPvsUp8KuvvrqkzbL2SNl9cmZfNMC52nNL774Ypx11llx++235xCs1Ebg/A2SsudDTnC2owK0uKnuAdOrr7460t4Z9pVeLFq4cGHMmjWr5VT68XxJ30/XXnttXHDBBaUEG220UZxzzjmx5ZZblrbN2Yu5AezXXnstvvrVr0aqVSdXzji9+NyU9ZEzj7S+Qaw3jXPzzTcX33vtrm6+Vyfrt+7Pg072V5PuEThvUjWthQABAgQIECBAgAABAgQIECDQSAGB80aW1aIIjJ6AwPno1cyMCRAgQIAAAQKNFhA4r2d5c8J+rQJlt956a3FCa5UrnfY82YndZaG2skDzAw88EMcee2zb02JT0P2ggw7KPsl2snXlBNtzQpap71/+8pdx6qmnxk9+8pO2hNtuu21xKvzGG2+cTZ1OUE+nvafwXbsrzTWdor7jjju2bJazR8rqkzPxJgbO07qrnLY80Ung/A2RsueDwPl/7pycX0/IfSmm7HObE2wve+726/mSHFLw+J577ilbRuy5557FiejtTmIf66RsL+YGsFN/y5Yti3nz5sVjjz1WOseJDXLGKZtrzuemrI+ceYzNvd/rrfK9uv322xffvxtuuGFl+/E3PPnkk8V3bfo1kXZXzrO8q4m4uaWAwLnNQYAAAQIECBAgQIAAAQIECBAgUHMBgfOaF8j0CEwVAYHzqVJp6yRAgAABAgQIjIiAwHk9C5UT9msVKEshueOOOy6eeuqprMW1C7eVhdraBZrTyamXXHJJXHXVVS3nkRsCz1lIzsnkBxxwQBx++OGx2mqrte0yhdROOumkePXVV9u2S3bpFPKdd945Vl111ZZt08m+//qv/1oE4H72s5+VLicnKJ6zR3L6KZtMUwPnaX8uWbIkvvGNb5QRrPT3nJDi1772tbjiiita9r311ltHetFj/fXXrzx+XW4oez7kBGd7uZY6n2h81113xYknntj2mVIWAs+1evTRR4vvgOXLl7e8ZauttipO+U8niU929fP5kvuyxzve8Y4icL7XXnuVLr1sL1YJYKfBbrzxxliwYEHpd8DEieWMUzbXnM9NWR858xg/936ud2ycW265Jc4444xS0/QyV/qsbLLJJqV1n9hgxYoV8cMf/jAuvfTS4uWxsivnWV7Wh793JiBw3pmbuwgQIECAAAECBAgQIECAAAECBAYmIHA+MGoDESDQTkDg3P4gQIAAAQIECBColYDAea3K8dZkcsJ+rQJlL7zwQnFCaM4JsmnAnXbaqThxdp111lkJoyzU1i7Q/PTTT8cJJ5wQjzzySEvkdmNXrUw6pTWFE5cuXdry1hkzZhQhwunTp7ftPoWRv/71r8fll1+eNY0UHv7EJz4Rv/d7v1eczJoC7Slk/vzzz8fPf/7zSGH4FGIvC7CnwVIA9Jxzzoktt9yy7dg5e0TgvH35UiA3fVbuv//+rDqPNcoJKQqcR+QEZyvBlzSua+A8PU8uuuiiuOaaa1quIL18s2jRokjPkm6vFLpNfaXnd7sr7f10ivhkVz+fL+nZeOWVV0b6jJRdM2fOLILxZc/ssu+qqgHsl19+ufiuKPs1ionzzxmnbK45n5uyPnLmMX7u/Vzv2DhpjPTSVQq3l10bbLBBHHrooZG+w9ZYY42y5pH2/D/90z8V39v/9m//Vtq+yrM8uzMNKwkInFfi0pgAAQIECBAgQIAAAQIECBAgQGDwAgLngzc3IgECkwgInNsWBAgQIECAAAECtRIQOK9VOd6aTE7Yr1XoNSfcOH7Vn/rUp+ILX/hCrLLKyv+4UhbgbBdoTkG9FGRvd6XA0Zw5c3pShNyQZe6YzzzzTBF0zA3u92IR6UTfY489Nvbee+9J6zF+jJw9InBeXpXc0+zH99SLwHn5zLprMYgT1MtCr92toPXdn/70p+Pzn//8Sg3Knlf9mk/Z3sh5GWb27NnFrypMmzatJ9PMef62G7Pfz5fnnnuu+H7Ieb7uv//+ccQRR7T9ZYqyvVg1gJ2KkF4WSi9NtTspfmKxcsYpm+swAuf9XO94o8cff7w4vbzdi2Hj27/3ve+NffbZJ3bZZZfYdNNNY+211y6+G19//fXiha70iy533HFH3HTTTVknmk+sV86zvCcfSJ2sJCBwblMQIECAAAECBAgQIECAAAECBAjUXEDgvOYFMj0CU0VA4HyqVNo6CRAgQIAAAQIjIiBwXs9C5YT92gWlfvCDH8T8+fOzFnf66afHHnvsMWnbsgBnq0BzOsk0jX/bbbe1nEM6yfu8886LzTffPGueOY3uuuuuIszW7iTxHXbYIdKa11tvvdIuU+g8hSKTwyCuz33uc/HZz362bbBybB45e0TgvLxq6UWFCy64IL73ve+VN36zRU5IseyE8+zBOmwocN4hXJe3TbY30i8cpJOd2125L8LkTi+FpOfNmxcPP/xwy1vSqeoLFy6MWbNmrdRmEM+XBx98sPhVihQcbneleaZn9s4779yyWVmIOycIPrHzKiexj92bM07ZXIcVOO/Xeie6/vjHP44zzjijo4B47v7PaZde8Pryl78cH/rQh3Kaa9NjAYHzHoPqjgABAgQIECBAgAABAgQIECBAoNcCAue9FtUfAQIdCQicd8Tmpv+fvXuPnaq+88f/Vi71Ui9YtFKqqCyWYluIpjZupTFSU1qWpl667mqpTYurjawlBFDEQFBuAkF03SiiG1svW3e1NqXbdbf1EkrCKpF6QWRDLFrCwnqjRYVdufjLe/b78cd8Pp+ZOTNzZuacw+Mk/evzPuf9ej9e789QZ57z/hAgQIAAAQIECLRKQOC8VbLNPTdJ2K9a6HXDhg1hypQpYdeuXVULGTBgQClwOGzYsF7HNRo437RpU+mk7h07dlScP40wdPeHNxuy7K3YuIYYjI+nqLbyiqf4XnnllYlPOE6yR9Iwfv3118O0adPC9u3bKy6/VsgyrVprhbiTBMF7W0S9p+4mmadWra3cS/HZAuetFu79+d33RnwNnjt3btXXjyQB43pXE//SxV133RUefvjhqrdOnDgxTJgwocdfVEjrd7ba5PUEnOMXhWbPnh3iv1m9XbVC3LVeoyrVGV//45eO1q1bl6gFSeapVWuS/VDrGUnqqPTvXdrr7W2eTofOjzvuuDBp0qRw/vnnh0MPPTRRbw1KV0DgPF1PTyNAgAABAgQIECBAgAABAgQIEEhdQOA8dVIPJECgEQGB80bU3EOAAAECBAgQINAyAYHzltE29eAkYb9qodcYkouBs2qn28YCP//5z4cFCxZUPO27kcB5DBHef//94Z577qlqEMODY8aMacqp+81J57700kvD1Vdfnegk8TjH//7v/5aCm/fdd1/V09MbWUz//v1LQfOLLroo9OvXL/EjkuwRgfNknHHf/OxnPyuddJ7kEjj/P6Vaodcklo2Mufzyy8NVV13V49Zar1eNzFXvPd33xvr160tfvqn25Z9x48aVviBUz+9/krqSzD18+PAwf/78EP/ixIFXu15fdu7cWQp0r127tuaSYs8vu+yyHuH4JHux0QB2fPaaNWvCzJkzE732J5mn1u9NJwPnrVhvpcZu3rw5LFy4MLzyyis1e5/mgNGjR4drrrkmfOpTn0rzsZ5Vp4DAeZ1ghhMgQIAAAQIECBAgQIAAAQIECLRbQOC83eLmI0CgVwGBcxuDAAECBAgQIEAgUwIC55lqx0fFJAn7VQu97tmzJyxbtiysXLmy6gIvvvji0imfffr06XVcrQBnb4HmJKeMn3TSSWHRokVh8ODBqTcgyenujcwfQ8n/+Z//WTo1OOlpt7UWF0/tjcH3z3zmM72GKKvdn2SPCJzX6sD///N6gq8C5//nVis4m1y/vpF5CZwnPWW8FV++iaLvvfde6VTwWmHu3uZv1+tLrPPll18O06dPD++++27VjRBD8TGgfPrpp/cYV2svJgmCV5o8/nsav4zyi1/8ouZGTTJPrVo7HThPe73V0N5///1w7733hp///OeJAv01G1BlQPz39oorrggjR450qnkzkCndK3CeEqTHECBAgAABAgQIECBAgAABAgQItEpA4LxVsp5LgEBdAgLndXEZTIAAAQIECBAg0GoBgfNWCzf2/CRhv1qh10ceeSTEMdWuadOmhfHjx1cc0kjgPJ4GG0N31a5aQffG1P7vrt27d4d58+aFVatWVX1MDDtdeOGFdU+1f//+EE8Ojieex7Xu3bu3rmfEE83POeec8O1vfzt87nOfazj4lmSPCJzX1ZoQ93s8ybhW8LXW716cdfny5eHBBx+sr4AUR48YMSLccsst4ZhjjknxqeWPqhWcbdXEeQmcv/nmm+H6668PmzZtqkgxbNiwUoj6+OOPbwnXY489Fm699daqz/7KV75S2veHH374R+Pa9foSJ4xf5nnooYdKvzO1rvhXMWI4/cBa4z219mKSIHi1uf/whz+EGTNmhC1btlQtMck8tWrtdOA8LjDN9dbqaez/a6+9VvqrKL/97W9rDa/r5/Hf2wsuuCDE/89x2mmnNfzvbV2TGpxIQOA8EZNBBAgQIECAAAECBAgQIECAAAECnRMQOO+cvZkJEDhAQODcdiBAgAABAgQIEMiUgMB5ptrxUTFJwn61Qq8vvvhimDx5csVA9BFHHBGWLl0aYjC10lVv4DyejBqfGQN1la6+ffuGBQsWhC996Ustw68V6IsTx9NOb7rppnD00Uc3XEcMt8dTz3/3u9+Vwspvv/12KajXdcW1nnzyyeGEE04Io0aNKv0vht4OO+ywhufsujHJHhE4r485nkgdT9t94IEHqt5Y63cv3ixwXp99PaPzEjh/4oknwpw5c6ou7dJLLy39lYNKf2WiHpfexr7++ushfrFo+/btFR8V/y1YsmRJ6Qsw7X596Zov6V8YiK+pMXA+duzYsvXUes1PEgSvZh1D0b/61a9KX+KodiWZp1atWQicp7nepHs4zrlt27bwy1/+smT9zjvvJL21bFwMmZ999tmlPXLWWWeFI488sqHnuKm1AgLnrfX1dAIECBAgQIAAAQIECBAgQIAAgaYFBM6bJvQAAgTSEBA4T0PRMwgQIECAAAECBFITEDhPjdKDCBAgQIAAAQIEmhSIf0kkfoHr5ZdfDi+99FLYuHFjeOutt0qB9AOvQYMGhYEDB4bhw4eHoUOHhpEjR5a+4NWvX78mK3B7qwUEzlst7PkECBAgQIAAAQIECBAgQIAAAQJNCgicNwnodgIE0hEQOE/H0VMIECBAgAABAgRSEhA4TwnSYwgQIECAAAECBAgQqCkgcF6TyAACBAgQIECAAAECBAgQIECAAIHOCgicd9bf7AQI/D8BgXNbgQABAgQIECBAIFMCAueZaodiCBAgQIAAAQIECBRaQOC80O21OAIECBAgQIAAAQIECBAgQIBAEQQEzovQRWsgUAABgfMCNNESCBAgQIAAAQJFEhA4L1I3rYUAAQIECBAgQIBAtgUEzrPdH9URIECAAAECBAgQIECAAAECBAgEgXObgACBTAgInGeiDYogQIAAAQIECBDoEhA4txcIECBAgAABAgQIEGiXgMB5u6TNQ4AAAQIECBAgQIAAAQIECBAg0KCAwHmDcG4jQCBdAYHzdD09jQABAgQIECBAoEkBgfMmAd1OgAABAgQIECBAgEBiAYHzxFQGEiBAgAABAgQIECBAgAABAgQIdEZA4Lwz7mYlQKCbgMC5LUGAAAECBAgQIJApAYHzTLVDMQQIECBAgAABAgQKLSBwXuj2WhwBAgQIECBAgAABAgQIECBAoAgCAudF6KI1ECiAgMB5AZpoCQQIECBAgACBIgkInBepm9ZCgAABAgQIECBAINsCAufZ7o/qCBAgQIAAAQIECBAgQIAAAQIEgsC5TUCAQCYEBM4z0QZFECBAgAABAgQIdAkInNsLBAgQIECAAAECBAi0S0DgvF3S5iFAgAABAgQIECBAgAABAgQIEGhQQOC8QTi3ESCQroDAebqenkaAAAECBAgQINCkgMB5k4BuJ0CAAAECBAgQIEAgsYDAeWIqAwkQIECAAAECBAgQIECAAAECBDojIHDeGXezEiDQTUDg3JYgQIAAAQIECBDIlIDAeabaoRgCBAgQIECAAAEChRYQOC90ey2OAAECBAgQIECAAAECBAgQIFAEAYHzInTRGggUQEDgvABNtAQCBAgQIECAQJEEBM6L1E1rIUCAAAECBAgQIJBtAYHzbPdHdQQIECBAgAABAgQIECBAgAABAkHg3CYgQCATAgLnmWiDIggQIECAAAECBLoEBM7tBQIECBAgQIAAAQIE2iUgcN4uafMQIECAAAECBAgQIECAAAECBAg0KCBw3iCc2wgQSFdA4DxdT08jQIAAAQIECBBoUkDgvElAtxMgQIAAAQIECBAgkFhA4DwxlYEECBAgQIAAAQIECBAgQIAAAQKdERA474y7WQkQ6CYgcG5LECBAgAABAgQIZEpA4DxT7VAMAQIECBAgQIAAgUILCJwXur0WR4AAAQIECBAgQIAAAQIECBAogoDAeRG6aA0ECiAgcF6AJloCAQIECBAgQKBIAgLnReqmtRAgQIAAAQIECBDItoDAebb7ozoCBAgQIECAAAECBAgQIECAAIEgcG4TECCQCQGB80y0QREECBAgQIAAAQJdAgLn9gIBAgQIECBAgAABAu0SEDhvl7R5CBAgQIAAAQIECBAgQIAAAQIEGhQQOG8Qzm0ECKQrIHCerqenESBAgAABAgQINCkgcN4koNsJECBAgAABAgQIEEgsIHCemMpAAgQIECBAgAABAgQIECBAgACBzggInHfG3awECHQTEDi3JQgQIECAAAECBDIlIHCeqXYohgABAgQIECBAgEChBQTOC91eiyNAgAABAgQIECBAgAABAgQIFEFA4LwIXbQGAgUQEDgvQBMtgQABAgQIECBQJAGB8yJ101oIECBAgAABAgQIZFtA4Dzb/VEdAQIECBAgQIAAAQIECBAgQIBAEDi3CQgQyISAwHkm2qAIAgQIECBAgACBLgGBc3uBAAECBAgQIECAAIF2CQict0vaPAQIECBAgAABAgQIECBAgAABAg0KCJw3COc2AgTSFRA4T9fT0wgQIECAAAECBJoUEDhvEtDtBAgQIECAAAECBAgkFhA4T0xlIAECBAgQIECAAAECBAgQIECAQGcEBM47425WAgS6CQic2xIECBAgQIAAAQKZEhA4z1Q7FEOAAAECBAgQIECg0AIC54Vur8URIECAAAECBAgQIECAAAECBIogIHBehC5aA4ECCAicF6B4ZAWAAAAgAElEQVSJlkCAAAECBAgQKJKAwHmRumktBAgQIECAAAECBLItIHCe7f6ojgABAgQIECBAgAABAgQIECBAIAic2wQECGRCQOA8E21QBAECBAgQIECAQJeAwLm9QIAAAQIECBAgQIBAuwQEztslbR4CBAgQIECAAAECBAgQIECAAIEGBQTOG4RzGwEC6QoInKfr6WkECBAgQIAAAQJNCgicNwnodgIECBAgQIAAAQIEEgsInCemMpAAAQIECBAgQIAAAQIECBAgQKAzAgLnnXE3KwEC3QQEzm0JAgQIECBAgACBTAkInGeqHYohQIAAAQIECBAgUGgBgfNCt9fiCBAgQIAAAQIECBAgQIAAAQJFEBA4L0IXrYFAAQQEzgvQREsgQIAAAQIECBRJQOC8SN20FgIECBAgQIAAAQLZFhA4z3Z/VEeAAAECBAgQIECAAAECBAgQIBAEzm0CAgQyISBwnok2KIIAAQIECBAgQKBLQODcXiBA4GAU2L17d9i0aVN45ZVXwksvvRS2bdsWXn/99fDBBx+UcZx88snhmGOOCcOHDw9nnHFG+OxnPxs++clPhkMPPbQjbF11r1+/Pjz//PPh7bff7lH3UUcdFQYPHhxOOeWUMGrUqDBixIhw0kknhT59+nSkZpMSIECAAIEDBQTO7QcCBAgQIECAAAECBAgQIECAAIGMCwicZ7xByiNwsAgInB8snbZOAgQIECBAgEBOBATOc9IoZRI4QGDnzp1h1qxZYd26dVVdJk6cGCZMmBAOOSTd/xT9l3/5l3DLLbdUnPvEE08MixcvDkOGDMlU3/bs2ROeffbZ8E//9E+lkPnevXsbqu+4444L3/jGN8Jf/MVfhEGDBqXu272o//3f/w1r164N//zP/9xw3TGEPnbs2FLNMYje7J74n//5n7Bo0aLwm9/8piHDSjf17ds3xJD/xz72sdL+GTp0aCnkf9ppp4WPf/zjDc2VpNavfvWrYfr06eGwww4rmyPJvQ0VVedNvf1OxS8cXHvttVWfdPvtt5e+dNDMtXz58vDggw9WfET8QkN8PYhfzKh0/elPfwrXXXdd2LBhQ+JSmn0deeSRR0Jcfz3X5ZdfHq666qp6bjGWAIEGBATOG0BzCwECBAgQIECAAAECBAgQIECAQDsFBM7bqW0uAgQqCqT7KT9oAgQIECBAgAABAk0KCJw3Ceh2Ah0QeOaZZ8KMGTNqBqbjqdzz588PAwcOTLXKvAXO9+/fXwqa33bbbWHr1q2pWcRw9Je//OXwwx/+MHzqU59K7bldD4oB+Rjovvfee8Mbb7yR2vNHjx4d4pcRmgmedyKIfeaZZ4YrrrgijBw5sq4T5pPUKnBeeXt1KnAeK7rpppvCeeedV/feT9Lz3h4qcF43tRsINCQgcN4Qm5sIECBAgAABAgQIECBAgAABAgTaJyBw3j5rMxEgUEVA4Nz2IECAAAECBAgQyJSAwHmm2qEYAjUF9u3bF+66667w8MMP1xwbB8yePTuMGTMm0dikg/IUON++fXv4u7/7u/Db3/426fLqHhdPD588eXLJ+dBDD637/t5uiHXfeuutYc2aNak8r/tD+vfvXwpv/+Vf/mXpNPF6r0YDvfXO09v4eFL7pEmTwtFHH53ocUlqFTivTNnJwPnFF19c6nWfPn0S9bpr0Jtvvhmuv/76sGnTprruEzivi8tgAg0LCJw3TOdGAgQIECBAgAABAgQIECBAgACB9ggInLfH2SwECNQQEDi3RQgQIECAAAECBDIlIHCeqXYohkBNgXhC9/Tp08OWLVtqjo0DKgVpE91cYVAeAucffvhheOGFF0onvMfwdquveNr5d7/73TBhwoS6w7Hda9uwYUOYN29e4h43s7Zzzz03TJkype5T8JOEuJupq9a9o0aNKn2Z4hOf+EStoSFJrQLnlRk7GTg/44wzwoIFC8Kxxx5bs88HDnj++edL+3rv3r113SdwXheXwQQaFhA4b5jOjQQIECBAgAABAgQIECBAgAABAu0REDhvj7NZCBCoISBwbosQIECAAAECBAhkSkDgPFPtUAyBmgKPPfZY6eTrpNfAgQPD4sWLw9ChQ5PeUnNc1gPnMWz+5JNPhqVLl4Z333235nrSGpBG6Py5554LN998c3jnnXfSKqvmcz772c+GmTNnhpNPPrnm2K4BSULciR/W4MB40nkMLR5++OFVn5CkVoHzyoSdDJwfccQRpd/jESNG1LVL7r///rBixYq67omDBc7rJnMDgYYEBM4bYnMTAQIECBAgQIAAAQIECBAgQIBA+wQEzttnbSYCBKoICJzbHgQIECBAgAABApkSEDjPVDsUQ6CqwK5du8LcuXPD6tWr65KaOHFi6eTtQw5J5z9Jsx44j6HtWbNmtTVs3tWQGDqPp5Ofc845dfUoDt68eXO48cYb23Kyeffi6jkxPN6bJMRdN0ADN/zoRz8KF110UdW9naRWgfPK+J0MnMeqrrvuujBu3LjEu6PR18k4gcB5YmYDCTQlIHDeFJ+bCRAgQIAAAQIECBAgQIAAAQIEWi8gcN56YzMQIJBAIJ1P9xNMZAgBAgQIECBAgACBJAIC50mUjCGQDYH169eHqVOnhhiorOcaPnx4mD9/foinnadxZTlwXm9o+7TTTgvf+MY3whe/+MXwyU9+MsQTleMVT0l///33w2uvvRaeeuqp8PjjjycOsA8bNiwsWLAgnHDCCYm533777TBnzpzw/PPPJ7rnqKOOCt/85jfD6NGjSyeTH3nkkaXQdTN1Jz0xPBaYJMSdaCFNDkpinaRWgfPKjeh04Hz8+PFh8uTJoV+/fol2y7Zt28L06dPD66+/nmj8gYMEzusmcwOBhgQEzhticxMBAgQIECBAgAABAgQIECBAgED7BATO22dtJgIEqggInNseBAgQIECAAAECmRIQOM9UOxRDoKLAvn37wl133RUefvjhhpRmz54dxowZ09C93W/KauB8586dpdD22rVra65z8ODBIZ6OffbZZ4dDDz205vj47Pvuuy/8/Oc/D3v37q05/qqrrgqXXXZZolPlY2/vvffe8MADD9R8bv/+/cMVV1wRvv3tb4fDDjus5vgYmv/Zz34WfvzjH4cPPvig5vgkJ4bHhzQT4q5WRHxuDN/HgP8//uM/Jqq51gnYraq10jpi0HnatGlh+/btFZdaq+aajQqh9OWEa6+9turQ22+/PcTT65u5Oh04j18qWLhwYTj++OMTLWPNmjWlU9EbuQTOG1FzD4H6BQTO6zdzBwECBAgQIECAAAECBAgQIECAQFsFBM7bym0yAgQqCQic2xsECBAgQIAAAQKZEhA4z1Q7FEOgosCbb74Zrr/++rBp06aGlCqd4NzIw7IYOI8ne8dg9W233VZzSfFE87/9278tnQpez7V///7wxBNPhGXLltU87byeU+Wfe+65MHPmzJon15966qlhxowZIT67nivavPDCC6VT7quFoOMzTzzxxHDLLbeEOFe1qx0h7ldffTXMmjUrbNmypWottfZ2O2o9sECB857t+tOf/lQKgW/YsKGerVsa27dv37B06dJEwfm411esWJHoyxu9FSJwXnd73ECgIQGB84bY3ESAAAECBAgQIECAAAECBAgQINA+AYHz9lmbiQCBKgIC57YHAQIECBAgQIBApgQEzjPVDsUQqCgQg87x9O5Gr4EDB4bFixeHoUOHNvqIj+7LYuB869at4YYbbgibN2+uur6//uu/Dt///vfDxz72sYYcYqD1X//1X8OSJUtqnnQeg9vnnHNO1Xl2794d5s2bF1atWlV13EknnRTmzp1bMwhe7SEx7BvnqhXgvuSSS8I111wT+vTpU/Fx7QpxP/vss6XQ+a5duyrWUusE7HbV2lWgwHnPViUJnB933HGlk/N763U8yT3uy1rXe++9F+Jfc+jtrxxUe37XcwXOawn7OYF0BATO03H0FAIECBAgQIAAAQIECBAgQIAAgZYJCJy3jNaDCRCoR0DgvB4tYwkQIECAAAECBFouIHDecmITEGhaIEko+Vvf+lb43e9+F2LYtdI1ceLEMGHChHDIIc39p2nWAucxBP7QQw+F5cuXV7UePXp0KZRe78nm3R8a+7Fo0aLSaefVrosvvjhMmjSpanD7mWeeKZ1avnfv3oqPOuqoo8JNN90UzjrrrKb30lNPPRVuvvnmqvMl+XJCu0Lc1QLEXRjxVPb4ZYohQ4b06tOuWrsmFzjv2YYkgfNzzz03/Pd//3evf8Wh1in2SezPP//88F//9V9h48aNFX+PBM6bfonxAAKJBATOEzEZRIAAAQIECBAgQIAAAQIECBAg0DkBgfPO2ZuZAIEDBJr7VB8lAQIECBAgQIAAgZQFBM5TBvU4Ai0Q2LRpU5g6dWrYsWNHr0+PgduFCxeWTt5++OGHK1YwfPjwMH/+/BADxc1cWQucv/XWW6UgebUgaVxzNDr99NObWfpH9z733HNh5syZZacx9+/fP4wcObJ0qnkMh3/6058O/fr1qzjfnj17wrJly8LKlSur1vSd73wn/OAHP6gaXE+6qCTh6/isWl9OSPKcpCHharXHLxPceeed4ac//WnFYX379i05fuELX+h1TLtq7Zpc4LxnG5IEzi+88MIQv8zx+OOP93hA/DJB/JLHoEGDqm71p59+unQifm/X1VdfXfpLAvGk/0qXwHnSVxLjCDQnIHDenJ+7CRAgQIAAAQIECBAgQIAAAQIEWi4gcN5yYhMQIJBEQOA8iZIxBAgQIECAAAECbRMQOG8btYkINCQQA7f3339/uOeeeyreP27cuDBlypSwbt26mqdlz549O4wZM6ahWrpuylrgPMkp4Zdcckm45pprUgltR4d48vaCBQtKp6X/+Z//eRgxYkT4xCc+Udfzt23bFqZPn171VPokp43X28z169eXvsCwa9euird+8YtfDHPmzAkf//jHex3TzhB3PLn+wQcfrFirwHnlHXD77beHUaNG1btFysbX8o97/5ZbbgnHHHNMxXmSBM5j2Dv+DsWae7viHPHLHJWuffv2hTvuuCM8+uijPYYMGDCg9AWRf/iHfxA4b2o3uJlAOgIC5+k4egoBAgQIECBAgAABAgQIECBAgEDLBATOW0brwQQI1CMgcF6PlrEECBAgQIAAAQItFxA4bzmxCQg0JZDk9O6uEPnOnTtLp/vG4HmlK41Tp7MUOK8WMu0yOOKII8KSJUvC5z73uaZ6kfbNa9asCdddd13Vx3Z9maDaSen11hWD5nPnzg2rV6+ueGs0W7p0aSlI39vVrsB5kv7GE/4XL14c4inYnay1a24nnPfsQpLA+bXXXhv+7M/+rPTlmb179/Z4SDzp/8orrwyHHNL7W2vx9W/GjBnhpZde6nHvGWecEW688cbw93//91X3vRPO6301MZ5AYwIC5425uYsAAQIECBAgQIAAAQIECBAgQKBtAgLnbaM2EQEC1QQEzu0PAgQIECBAgACBTAkInGeqHYoh0EOgVig5hmwXLVoUBg0aFJKchp7GidlZCpxXC5l2YZ555pnhpptuCkcffXSmdlg8tf4nP/lJ1Zpi3eedd17qdcdT81esWFH1uTEMHwPvvV3tCpz/8Y9/LIWIX3755Yq1Dhs2LCxcuDAcf/zxHa21a3KB855tSBI4j/st/q5WOvX/3HPPLYXG45chers2bdpUOrl/x44dPX48fvz48MMf/rD0JYrf/OY3FfeSwHnqLzUeSKBXAYFzG4MAAQIECBAgQIAAAQIECBAgQCDjAgLnGW+Q8ggcLAIC5wdLp62TAAECBAgQIJATAYHznDRKmQelwJ49e0oByRjwrnRdeuml4eqrrw59+vQpDXn11VfDtGnTQjwZvdI1ceLEMGHChIonBdfCzlLgvFrItGsdF198cZg0adJHRrXW146fx8B2DEk/+eSTFaerdXJ3M3U+//zzFU+STuLWrsD5448/XvpCRW8nXnfVWevU/nbV2lWPwHnPnZk0cD5mzJiKvxe1fh+qvS7F18QLLrigtJcEzpt55XAvgXQEBM7TcfQUAgQIECBAgAABAgQIECBAgACBlgkInLeM1oMJEKhHQOC8Hi1jCRAgQIAAAQIEWi4gcN5yYhMQaFigVni8b9++YcGCBeFLX/rSR3Ps3r07zJs3L6xatarivMOHDw/z588P8bTzRq4sBc5rnQAf11ftpO5G1p/GPUkCuJ///OdL/W3FyexbtmwpnSS9devWisupdqJ0q0Pc8bT+F154obRPt2/fXpU8BhcvvPDCimNaXWv3iQXOe7YiyX7v+j2tdvp+pRP/45dzli1bFlauXNlj8ngievzizmmnnSZwnsaLl2cQSEFA4DwFRI8gQIAAAQIECBAgQIAAAQIECBBopYDAeSt1PZsAgcQCAueJqQwkQIAAAQIECBBoh4DAeTuUzUGgMYFHHnkk3H777RVvPuOMM0qB5GOPPbZszBNPPBHmzJlTddLZs2eHeJpwI1eWAucxYLp48eKqy4iGo0aNamSpLbsnSSi51sndzRSXJAA8YsSIcMstt4Rjjjmmx1Rph7j37dsX3n///RCDw5s3bw6//vWvS/+rdrJ5LOrUU08thdIHDx5ckSPtWmu5J+ltGl+CiKfUX3vttbXKafnPq+2TrsmT7Lcuk2pfIqn01wp27NhR+mLJxo0be6x32LBhpVPTjzrqKIHzlu8GExBIJiBwnszJKAIECBAgQIAAAQIECBAgQIAAgY4JCJx3jN7EBAgcKCBwbj8QIECAAAECBAhkSkDgPFPtUAyBjwR27twZZs2aFdatW1dRZeLEiWHChAnhkEPK/1MznlodT6+Op1hXupoJM2cpcL58+fLw4IMPVlzngAEDwpIlS0IMnWbp2rRpU5g6dWqIQdlK1+WXXx6uuuqqlpSdJIR94oknlsL8Q4YM6VFDkvtbUni3h/7oRz8KF110UY/fgQOHJam1md+H7usUOO/Z+XoC59VO36/0JZsNGzaEKVOmhF27dvWYfOzYsaXftf379wuct+OX0hwEEggInCdAMoQAAQIECBAgQIAAAQIECBAgQKCTAgLnndQ3NwECHwkInNsMBAgQIECAAAECmRIQOM9UOxRD4COBZ555JsyYMaPiCc9HHHFEWLp0aYinC3e/4mnRd9xxR3j00Ucrig4cOLAUJh46dGjd6lkJnH/44YfhzjvvDD/96U8rrqFaaLruhad4Q5LTqQXOq4PHIHEMLR5++OFVBwqcp7hxe3lU2iecx9D43Llzw+rVq3vMVukLJNX+GkQ8Bf6SSy4JSfZBK3/nWtsFTyeQLwGB83z1S7UECBAgQIAAAQIECBAgQIAAgYNQQOD8IGy6JRPIooDAeRa7oiYCBAgQIECAwEEsIHB+EDff0jMrkCQwfu6554Ybb7wxxOB5b1etwHq8p9IJ6bVgshI4TxIgbSRwniQMXsuo6+e33357GDVqVI/hSeaYNm1aGD9+fNKp6hrXrF2S++sqqM7Bcf9HnxhArnUlqdUJ57UUK/887cB5/CLJihUrwgMPPNDrpNddd10YN27cRz+r1t++ffuWvpgTfweT7AOB88b3gTsJ1CMgcF6PlrEECBAgQIAAAQIECBAgQIAAAQIdEBA47wC6KQkQ6CkgcG5XECBAgAABAgQIZEpA4DxT7VAMgZLA1q1bw/Tp08OWLVsqisSw1oUXXljx5zt37gyzZs0K69atqzhm+PDhYf78+SGedl7PJXCeXKuZwHn3YG3yWWuPTBK+rRbWT3J/7SrqHxEDxJdeemm44oorwmGHHZboAUlqFThPRNnroLQD53GSp59+uvT61dsVv4QxefLk0K9fv9KP33zzzXD99deHTZs29Rg+ZMiQsGjRojBo0CCB88Zb7E4CqQsInKdO6oEECBAgQIAAAQIECBAgQIAAAQLpCgicp+vpaQQINCggcN4gnNsIECBAgAABAgRaIyBw3hpXTyXQjMBjjz0Wbr311oqPiAHxxYsXh6FDh1YcE08Jvv/++8M999xTtZTZs2eHMWPG1FWuwHlyrmYC59dee2245JJLkk9Wx8gkIewsBc5j0PzLX/5y+P73vx9OOeWUcMghyd9eSbJWgfM6Nk+3oa0InG/evLl0gv0bb7zRo7Bhw4aFhQsXhuOPP770s/jXAqZMmRL27t3bY+z5559fCqPHLyck2QdOOG98H7iTQD0CAuf1aBlLgAABAgQIECBAgAABAgQIECDQAQGB8w6gm5IAgZ4CyT8RpUeAAAECBAgQIECgDQIC521ANgWBOgR27doV5s6dG1avXl3xrnHjxpUCll0n/FYaGE/8nTp1atixY0fFZzUStM1K4Dwuavny5eHBBx+suL4BAwaEJUuWhBhSTXrFAGsMe6dxNRM4b2X4NUn4ttOB85NPPjnEMPO5554bRo0aFY4++uiGWpJkrY38HlQq5vXXXy+Fpbdv316x3jROr09znzYE+/9uakXg/L333gvxyzBr167tUVr88sHSpUtLeyJe8Ys1K1as6HUJV155ZZgwYULpZ0n2QSt/55oxdi+BogkInBeto9ZDgAABAgQIECBAgAABAgQIECicgMB54VpqQQTyKSBwns++qZoAAQIECBAgUFgBgfPCttbCciqwfv36Ukg8Bs8rXUlPJd+9e3eYN29eWLVqVcVnJTktvfvNWQqcxxPcf/KTn1TtdqXQd6Wb0gzyVpr7xRdfDJMnT+71VOauuv7qr/4q/PCHP6zrNO+k2z7JFxs6GTiPoeLx48eH733veyF+aaCZK0nQuKiB83r3fm/Otb7UkVbg/KabbgrnnXdeqYR9+/aFO+64Izz66KO9tr7r9P9a+/iWW24J55xzTukZe/bsCcuWLQsrV66suJ0Ezpv5TXMvgeQCAufJrYwkQIAAAQIECBAgQIAAAQIECBDoiIDAeUfYTUqAQHcBgXN7ggABAgQIECBAIFMCAueZaodiDnKBGLK86667wsMPP1xRYsiQIWHRokVh0KBBibRqhcPjQyZOnFg6BfiQQ5L9J2utZ1YLKicquo5BtWqJj5o5c2b42te+lvip7QicJzkFO80QdPfF/+lPfwrxlO0NGzZUdKkWJG4kxL1///4QT67+wx/+UAr9/vrXv64auI+Fxb10ww03hJEjRyben90X1EitiTdLLwOT9LZdJ5znKXDevdZqv9tdvxvxrzdMnz49RPPu1+DBg0uvlSeddNJHP6oVnhc4b2bnu5dAcgGB8+RWRhIgQIAAAQIECBAgQIAAAQIECHREQOC8I+wmJUCgu0CyT++5ESBAgAABAgQIEGiTgMB5m6BNQyCBwJtvvhmuv/76sGnTpgSj0xsyfPjwMH/+/BBPO09y1Qp5tzNwniQc/t3vfrcUqk96JXlm0mdVCvzGoGwMHW/cuLHio5KcHJ20ju7jNm/eHKZNmxbeeOONio8499xzw4033hiOOOKIHmOaDXF/+OGHpbB73Hdbtmypuoz+/fuHKVOmhLFjx4ZDDz207iU3W2u9Ewqc9xRL8gWH7r8rcX/Evvf21x66vnjz2muvlX6Pert6278C5/XuZuMJtEZA4Lw1rp5KgAABAgQIECBAgAABAgQIECCQmoDAeWqUHkSAQDMCAufN6LmXAAECBAgQIEAgdQGB89RJPZBAwwJPPPFEmDNnTsP3N3Pj7Nmzw5gxYxI9IkuB8xhWjiccb926tWLt1YLTiRZcYVCSYHqlwHkM0c6dOzesXr26YgkDBgwIS5YsCcOGDWumzF7vXbNmTcWgbtcNF198cZg0aVLo06dPj2ekFeKOwfcYaq8VOu/bt2+YOnVq+PrXv173Sedp1Zq0CQLnPaUaCZzX+lLGLbfcEl566aXwwAMP9Nqa73znO+HKK68s2y8C50l3sXEEWisgcN5aX08nQIAAAQIECBAgQIAAAQIECBBoWkDgvGlCDyBAIA0BgfM0FD2DAAECBAgQIEAgNQGB89QoPYhAUwK7d+8O8+bNC6tWrWrqOY3ePG7cuNJpwv369av5iCwFzpMEt1t14nozgfN4wvedd94ZfvrTn1b1jqc3x96kecW5V6xYUTGo2zVXPAF9/PjxvU6dZoj72WefDbNmzer1JOsDJz/qqKPCTTfdFM4666y6ONKsNcnEAuc9lRoJnO/ZsycsW7YsrFy5slf2+Huxbdu2sG7dul5/HvfKeeedV/YzgfMkO9gYAq0XEDhvvbEZCBAgQIAAAQIECBAgQIAAAQIEmhIQOG+Kz80ECKQlIHCelqTnECBAgAABAgQIpCIgcJ4Ko4cQaFpg06ZNpROc46m+nbgGDhwYFi9eHIYOHVpz+iwFzmOx999/fylAXe2K4bYLL7yw5trqGdBM4DzO8/TTT5eC1tWur3zlK2HmzJnh8MMPr6e0qmP/+Mc/hhkzZoSXX3654rgjjjgiLF26NIwYMaLXMWmGuPft2xd+/OMfh/vuu6/mGk866aTSyfCnnnpqzbFdA9KsNcmkAuc9lRoJnMenPPLIIyH+lYDersMOOyzs3bu39L/u1wknnFB6Peu+TwTOk+xgYwi0XkDgvPXGZiBAgAABAgQIECBAgAABAgQIEGhKQOC8KT43EyCQloDAeVqSnkOAAAECBAgQIJCKgMB5KoweQqApgXjidAxN33PPPU09p9mbJ06cGCZMmBAOOaT6f7pmLXC+YcOG0uns8bTzSteZZ55ZOh376KOPbpbpo/ubDZxv3bo1TJ8+PWzZsqViTTH4vWTJkvC5z30utbqfeuqpcPPNN/ca1O2a5IwzzggLFiwIxx57bK/zph3i3rlzZ5gzZ05Yu3ZtzXWOHj063HDDDeHII4+sOTYOSLvWWpMKnPcUajRw/uKLL4bJkydX3au99eOLX/xiaT99/OMfL/uxwHmt3evnBNojIHDeHmezECBAgAABAgQIECBAgAABAgQINCwgcN4wnRsJEEhTQCq1IAoAACAASURBVOA8TU3PIkCAAAECBAgQaFpA4LxpQg8g0LTAW2+9VQrQbty4selnNfOA4cOHh/nz54d42nm1K2uB8927d4d58+aFVatWVa37uuuuC+PGjWuGqOzeZgPne/bsKZ0iHj2rXV/96ldLwfR4onOzV9Jgd60vH7QixB1PXI/rfPfdd2su80c/+lG46KKLan45Ij6oFbVWK1DgvKdOo4HzN998M1x//fUh/gWIeq6LL744TJo0KfTp06fsNoHzehSNJdA6AYHz1tl6MgECBAgQIECAAAECBAgQIECAQCoCAuepMHoIAQLNCgicNyvofgIECBAgQIAAgVQFBM5T5fQwAg0JrFmzJsQwdBau2bNnhzFjxlQtJWuB81jsE088UTrRuNp10kknhblz54ZTTz01FepmA+exiGeeeSbMmDGj6gnOffv2DVOnTg1f//rXEwWsKy0unqT/0EMPhRi6rXbFLxwsXrw4DB06tOKwVoS4Y30/+9nPwm233VazP7HGhQsXhtNPP73m2FbUWm1SgfOeOo0GzpP0rrdezJw5M3zta1/r8SOB85q/LgYQaIuAwHlbmE1CgAABAgQIECBAgAABAgQIECDQuIDAeeN27iRAIEUBgfMUMT2KAAECBAgQIECgeQGB8+YNPYFAMwJJTrmOQelFixaFwYMHNzNVSBJsjyeAT5kyJfTr16/iXFkMnL/zzjshhuVfeOGFqkajRo0qjfvEJz7RlOX27dvDrbfeWjKtdt1+++0hzlnpSnri+FFHHRVuuummcNZZZzVUdwxzP/nkk6UT1WudIP7Nb34zxBPEq+2BJEHgRk5mT+oREeIXI+KJ6IcffnhVk1bVWmlSgfOeMo0GzuOT7r///rBixYrE+37AgAFhyZIlYdiwYT3uEThPzGgggZYKCJy3lNfDCRAgQIAAAQIECBAgQIAAAQIEmhcQOG/e0BMIEEhBQOA8BUSPIECAAAECBAgQSE9A4Dw9S08i0IjAq6++GqZNmxbeeuutircnCYEnmTvOccMNN4SNGzdWHJ7kdOssBs7jgp566qlw8803Vz0tPI77/Oc/XzpV/NOf/nQStrIx8QsCv/71r8Pdd98dYsi91lUrcB7vj6H1eCLz3r17qz4uhs5j3V/+8pfrOul8//79pRPgly1bVjNsnvTk8FaGuF9++eVSkLxWMD6e/B7HjR07tqpbK2vtbWKB854qzQTOn3vuuVBPOPWMM84ICxYsCMcee2yPQgTOa71i+TmB9gjU8zsdK7r77ru9p96e1piFAAECBAgQIECAAAECBAgQIEDg/wQEzu0EAgQyIeDN8Uy0QREECBAgQIAAAQJdAgLn9gKBzgo88sgjIYaSq13xZOvzzjuv6ULjKdfxtOB77rmn6rMmTpwYJkyYUDHUnNXA+e7du0unjj/++OM1rY477rhw5ZVXhngK98c+9rGa42PQ/D/+4z/CvffeG37/+9/XHN81IEngPD77tttuC7/4xS9qPjeGrMePHx++973vhXiSc61rx44d4b777gsrV66sGWiPz7rqqqvCZZddVjPQ3soQd9ynDz30UIjh4FrXqaeeGubPn1/19P9W1tpbfQLnPVWaCZxv27at9MWC6Jrkir8fkydP7vWEfoHzJILGEGi9gMB5643NQIAAAQIECBAgQIAAAQIECBAg0JSAwHlTfG4mQCAtAYHztCQ9hwABAgQIECBAIBUBgfNUGD2EQEMCO3fuDLNmzQrr1q2reP/w4cNLgdp48nQa1/r168PUqVPDrl27Gp6zVuA8jTp7e8bll19eCkRXu/7whz+UTgHfsmVLojJOOOGEEE+Q/9KXvhROPvnkcOSRR5bC1vFU8HjC9ubNm8Pq1avDb37zm0QnmnefNEngPN7zxhtvlOretGlTorr79+8fLrjgglLtp5xySo+643P+/d//PTz55JPhgw8+SPTM0aNHl07Ajwa1rlaHuOPvxpw5c8LatWtrlRIuueSScM0114Q+ffr0OrbVtXafVOC8ZxtqBc5PPPHEsHjx4jBkyJAeN8fXqrlz55Z+D5Nc8S9GxNB5b1et164krzFJajCGAIHqAgLndggBAgQIECBAgAABAgQIECBAgEDGBQTOM94g5RE4WAQEzg+WTlsnAQIECBAgQCAnAgLnOWmUMgsp8Mwzz5RCxnv37q24vksvvTRcffXVFcO09cLEU8DnzZsXVq1aVfXW2bNnhzFjxvQ6plZos96ako5PGgZ97rnnws0339xQQDxpLUnGxdPIly1bFr7whS8kGR5efPHFUrB2+/bticanOSieFB4D3jG8nuRqR4j75ZdfLp1sHYP/1a4jjjgixL8CcPbZZ/c6rB21HjixwHnPNjQTOI9Pi3+V4Sc/+UnNrRn3wtKlS8OIESMaeu1K+hpTsxADCBCoKiBwboMQIECAAAECBAgQIECAAAECBAhkXEDgPOMNUh6Bg0VA4Pxg6bR1EiBAgAABAgRyIiBwnpNGKbNwAvv27Qt33HFHePTRRyuuLQaWY3hy1KhRqa7/scceC7feemvVZ8aTs6dMmRL69evXY1zWA+ex4E6Hzo877rgwadKkcP7554dDDz00cf86UXe9YfO4mHaEuD/88MPw0EMPheXLl9f0O/PMM0P8ksSAAQN6jG1HrQdOKnDes13NBs6ffvrp0l+DqHUNGzYsLFy4MBx//PG9Dq312iVwXkvYzwmkIyBwno6jpxAgQIAAAQIECBAgQIAAAQIECLRMQOC8ZbQeTIBAPQIC5/VoGUuAAAECBAgQINByAYHzlhObgECvAlu3bi2d3rxly5aKQjFEG09uPvroo1NVTDL3wIEDw+LFi8PQoUN7zF0rtJlqsQc8rN4w6ObNm0vh01deeaVVJfX63NGjR4drrrkmfOpTn2po3o0bN4YFCxaEWH+rr7jHrrvuujBo0KC6pmpXiHvnzp2lk9fXrl1bs76rrroqXHbZZeGQQ8rfemlXrV0FCpz3bFWzgfP4uzBt2rTwxhtvVN0HY8eODVOnTg39+/fvdVyt1656X2NqbkoDCBDoVUDg3MYgQIAAAQIECBAgQIAAAQIECBDIuIDAecYbpDwCB4uAwPnB0mnrJECAAAECBAjkREDgPCeNUmbhBJKcMj5x4sQwYcKEHgHaZjH27NkTli1bFlauXFn1UZXmrxXabLa+Svc3EgZ9//33w7333ht+/vOfh71797aqtNJzY3j7iiuuCCNHjqzrVPPeitqxY0e48847w+OPP96SmuPp+d/61rfCD37wg3DkkUfWPUc7Q9wvv/xy6csZ7777btU645ck4hcMTj/99LJx7aw1Tixw3rNNzQbO33vvvdIJ9rW+eHDttdeGSy65pOI+qfXa1chrTN2/PG4gQCAInNsEBAgQIECAAAECBAgQIECAAAECGRcQOM94g5RH4GAREDg/WDptnQQIECBAgACBnAgInOekUcoslMCuXbvC3Llzw+rVqyuua8CAAWHJkiVh2LBhLVn7M888E2bMmFE1hD18+PAwf/78EIO8B161QpstKTiE0GgY9MMPPwyvvfZauOeee8Jvf/vbVMuLJylfcMEF4eKLLw6nnXZa00HzA4vbv39/ePbZZ8Ndd90Vfv/736dWdwzGX3311eEzn/lMw19maGeIO/bvoYceCsuXL69pMGbMmFI4/fDDD/9obDtrjZMKnPdsU7OB83379oU77rgjPProo1X3wK233hrOOuusimNqvXY1+hpTc2MaQIBAmYDAuQ1BgAABAgQIECBAgAABAgQIECCQcQGB84w3SHkEDhYBgfODpdPWSYAAAQIECBDIiYDAeU4apcxCCaxfvz5MnTo1xOB5pesrX/lKmDlzZllwNk2EP/7xj6XAeTw9utoVTxWOId4Dr1qhzTTrPPBZzYZBY3B527Zt4Ze//GX41a9+Fd55552GSo0h87PPPjuMHTu2FG5t5ITweiaOYduXXnqpFLZds2ZN+OCDD+q5vTQ27WB8u0PcO3fuDHPmzKl5wnU8uT0GzmNvuq521ypw3nN7Nhs4j0/8t3/7tzBv3ryKe3/IkCFh0aJFYdCgQRXH1HrtavY1pu5fTDcQOEgFBM4P0sZbNgECBAgQIECAAAECBAgQIEAgPwIC5/nplUoJFFpA4LzQ7bU4AgQIECBAgED+BATO89czFRMg0LxAPD387bffLgXuY5h748aN4a233ioF0g+8Yng1nvAeT3sfOnRoGDlyZDjhhBNCv379mi+igSfs2bMnvPrqq+GVV14Jzz33XKneGHA+MIR+1FFHhcGDB4dTTjklfPaznw2jRo0Kn/70pztWcwPLdAsBAgQIFFhA4LzAzbU0AgQIECBAgAABAgQIECBAgEAxBATOi9FHqyCQewGB89y30AIIECBAgAABAsUSEDgvVj+thgABAgQIECBAgECWBQTOs9wdtREgQIAAAQIECBAgQIAAAQIECIQQBM5tAwIEMiEgcJ6JNiiCAAECBAgQIECgS0Dg3F4gQIAAAQIECBAgQKBdAgLn7ZI2DwECBAgQIECAAAECBAgQIECAQIMCAucNwrmNAIF0BQTO0/X0NAIECBAgQIAAgSYFBM6bBHQ7AQIECBAgQIAAAQKJBQTOE1MZSIAAAQIECBAgQIAAAQIECBAg0BkBgfPOuJuVAIFuAgLntgQBAgQIECBAgECmBATOM9UOxRAgQIAAAQIECBAotIDAeaHba3EECBAgQIAAAQIECBAgQIAAgSIICJwXoYvWQKAAAgLnBWiiJRAgQIAAAQIEiiQgcF6kbloLAQIECBAgQIAAgWwLCJxnuz+qI0CAAAECBAgQIECAAAECBAgQCALnNgEBApkQEDjPRBsUQYAAAQIECBAg0CUgcG4vECBAgAABAgQIECDQLgGB83ZJm4cAAQIECBAgQIAAAQIECBAgQKBBAYHzBuHcRoBAugIC5+l6ehoBAgQIECBAgECTAgLnTQK6nQABAgQIECBAgACBxAIC54mpDCRAgAABAgQIECBAgAABAgQIEOiMgMB5Z9zNSoBANwGBc1uCAAECBAgQIEAgUwIC55lqh2IIECBAgAABAgQIFFpA4LzQ7bU4AgQIECBAgAABAgQIECBAgEARBATOi9BFayBQAAGB8wI00RIIECBAgAABAkUSEDgvUjethQABAgQIECBAgEC2BQTOs90f1REgQIAAAQIECBAgQIAAAQIECASBc5uAAIFMCAicZ6INiiBAgAABAgQIEOgSEDi3FwgQIECAAAECBAgQaJeAwHm7pM1DgAABAgQIECBAgAABAgQIECDQoIDAeYNwbiNAIF0BgfN0PT2NAAECBAgQIECgSQGB8yYB3U6AAAECBAgQIECAQGIBgfPEVAYSIECAAAECBAgQIECAAAECBAh0RkDgvDPuZiVAoJuAwLktQYAAAQIECBAgkCkBgfNMtUMxBAgQIECAAAECBAotIHBe6PZaHAECBAgQIECAAAECBAgQIECgCAIC50XoojUQKICAwHkBmmgJBAgQIECAAIEiCQicF6mb1kKAAAECBAgQIEAg2wIC59nuj+oIECBAgAABAgQIECBAgAABAgSCwLlNQIBAJgQEzjPRBkUQIECAAAECBAh0CQic2wsECBAgQIAAAQIECLRLQOC8XdLmIUCAAAECBAgQIECAAAECBAgQaFBA4LxBOLcRIJCugMB5up6eRoAAAQIECBAg0KSAwHmTgG4nQIAAAQIECBAgQCCxgMB5YioDCRAgQIAAAQIECBAgQIAAAQIEOiMgcN4Zd7MSINBNQODcliBAgAABAgQIEMiUgMB5ptqhGAIECBAgQIAAAQKFFhA4L3R7LY4AAQIECBAgQIAAAQIECBAgUAQBgfMidNEaCBRAQOC8AE20BAIECBAgQIBAkQQEzovUTWshQIAAAQIECBAgkG0BgfNs90d1BAgQIECAAAECBAgQIECAAAECQeDcJiBAIBMCAueZaIMiCBAgQIAAAQIEugQEzu0FAgQIECBAgAABAgTaJSBw3i5p8xAgQIAAAQIECBAgQIAAAQIECDQoIHDeIJzbCBBIV0DgPF1PTyNAgAABAgQIEGhSQOC8SUC3EyBAgAABAgQIECCQWEDgPDGVgQQIECBAgAABAgQIECBAgAABAp0REDjvjLtZCRDoJiBwbksQIECAAAECBAhkSkDgPFPtUAwBAgQIECBAgACBQgsInBe6vRZHgAABAgQIECBAgAABAgQIECiCgMB5EbpoDQQKICBwXoAmWgIBAgQIECBAoEgCAudF6qa1ECBAgAABAgQIEMi2gMB5tvujOgIECBAgQIAAAQIECBAgQIAAgSBwbhMQIJAJAYHzTLRBEQQIECBAgAABAl0CAuf2AgECBAgQIECAAAEC7RIQOG+XtHkIECBAgAABAgQIECBAgAABAgQaFBA4bxDObQQIpCsgcJ6up6cRIECAAAECBAg0KSBw3iSg2wkQIECAAAECBAgQSCwgcJ6YykACBAgQIECAAAECBAgQIECAAIHOCAicd8bdrAQIdBMQOLclCBAgQIAAAQIEMiUgcJ6pdiiGAAECBAgQIECAQKEFBM4L3V6LI0CAAAECBAgQIECAAAECBAgUQUDgvAhdtAYCBRAQOC9AEy2BAAECBAgQIFAkAYHzInXTWggQIECAAAECBAhkW0DgPNv9UR0BAgQIECBAgAABAgQIECBAgEAQOLcJCBDIhIDAeSbaoAgCBAgQIECAAIEuAYFze4EAAQIECBAgQIAAgXYJCJy3S9o8BAgQIECAAAECBAgQIECAAAECDQoInDcI5zYCBNIVEDhP19PTCBAgQIAAAQIEmhQQOG8S0O0ECBAgQIAAAQIECCQWEDhPTGUgAQIECBAgQIAAAQIECBAgQIBAZwQEzjvjblYCBLoJCJzbEgQIECBAgAABApkSEDjPVDsUQ4AAAQIECBAgQKDQAgLnhW6vxREgQIAAAQIECBAgQIAAAQIEiiAgcF6ELloDgQIICJwXoImWQIAAAQIECBAokoDAeZG6aS0ECBAgQIAAAQIEsi0gcJ7t/qiOAAECBAgQIECAAAECBAgQIEAgCJzbBAQIZEJA4DwTbVAEAQIECBAgQIBAl4DAub1AgAABAgQIECBAgEC7BATO2yVtHgIECBAgQIAAAQIECBAgQIAAgQYFBM4bhHMbAQLpCgicp+vpaQQIECBAgAABAk0KCJw3Ceh2AgQIECBAgAABAgQSCwicJ6YykAABAgQIECBAgAABAgQIECBAoDMCAuedcTcrAQLdBATObQkCBAgQIECAAIFMCQicZ6odiiFAgAABAgQIECBQaAGB80K31+IIECBAgAABAgQIECBAgAABAkUQEDgvQhetgUABBATOC9BESyBAgAABAgQIFElA4LxI3bQWAgQIECBAgAABAtkWEDjPdn9UR4AAAQIECBAgQIAAAQIECBAgEATObQICBDIhIHCeiTYoggABAgQIECBAoEtA4NxeIECAAAECBAgQIECgXQIC5+2SNg8BAgQIECBAgAABAgQIECBAgECDAgLnDcK5jQCBdAUEztP19DQCBAgQIECAAIEmBQTOmwR0OwECBAgQIECAAAECiQUEzhNTGUiAAAECBAgQIECAAAECBAgQINAZAYHzzriblQCBbgIC57YEAQIECBAgQIBApgQEzjPVDsUQIECAAAECBAgQKLSAwHmh22txBAgQIECAAAECBAgQIECAAIEiCAicF6GL1kCgAAIC5wVooiUQIECAAAECBIokIHBepG5aCwECBAgQIECAAIFsCwicZ7s/qiNAgAABAgQIECBAgAABAgQIEAgC5zYBAQKZEBA4z0QbFEGAAAECBAgQINAlIHBuLxAgQIAAAQIECBAg0C4BgfN2SZuHAAECBAgQIECAAAECBAgQIECgQQGB8wbh3EaAQLoCAufpenoaAQIECBAgQIBAkwIC500Cup0AAQIECBAgQIAAgcQCAueJqQwkQIAAAQIECBAgQIAAAQIECBDojIDAeWfczUqAQDcBgXNbggABAgQIECBAIFMCAueZaodiCBAgQIAAAQIECBRaQOC80O21OAIECBAgQIAAAQIECBAgQIBAEQQEzovQRWsgUAABgfMCNNESCBAgQIAAAQJFEhA4L1I3rYUAAQIECBAgQIBAtgUEzrPdH9URIECAAAECBAgQIECAAAECBAgEgXObgACBTAgInGeiDYogQIAAAQIECBDoEhA4txcIECBAgAABAgQIEGiXgMB5u6TNQ4AAAQIECBAgQIAAAQIECBAg0KCAwHmDcG4jQCBdAYHzdD09jQABAgQIECBAoEkBgfMmAd1OgAABAgQIECBAgEBiAYHzxFQGEiBAgAABAgQIECBAgAABAgQIdEZA4Lwz7mYlQKCbgMC5LUGAAAECBAgQIJApAYHzTLVDMQQIECBAgAABAgQKLSBwXuj2WhwBAgQIECBAgAABAgQIECBAoAgCAudF6KI1ECiAgMB5AZpoCQQIECBAgACBIgkInBepm9ZCgAABAgQIECBAINsCAufZ7o/qCBAgQIAAAQIECBAgQIAAAQIEgsC5TUCAQCYEBM4z0QZFECBAgAABAgQIdAkInNsLBAgQIECAAAECBAi0S0DgvF3S5iFAgAABAgQIECBAgAABAgQIEGhQQOC8QTi3ESCQroDAebqenkaAAAECBAgQINCkgMB5k4BuJ0CAAAECBAgQIEAgsYDAeWIqAwkQIECAAAECBAgQIECAAAECBDojIHDeGXezEiDQTUDg3JYgQIAAAQIECBDIlIDAeabaoRgCBAgQIECAAAEChRYQOC90ey2OAAECBAgQIECAAAECBAgQIFAEAYHzInTRGggUQEDgvABNtAQCBAgQIECAQJEEBM6L1E1rIUCAAAECBAgQIJBtAYHzbPdHdQQIECBAgAABAgQIECBAgAABAkHg3CYgQCATAgLnmWiDIggQIECAAAECBLoEBM7tBQIECBAgQIAAAQIE2iUgcN4uafMQIECAAAECBAgQIECAAAECBAg0KCBw3iCc2wgQSFdA4DxdT08jQIAAAQIECBBoUkDgvElAtxMgQIAAAQIECBAgkFhA4DwxlYEECBAgQIAAAQIECBAgQIAAAQKdERA474y7WQkQ6CYgcG5LECBAgAABAgQIZEpA4DxT7VAMAQIECBAgQIAAgUILCJwXur0WR4AAAQIECBAgQIAAAQIECBAogoDAeRG6aA0ECiAgcF6AJloCAQIECBAgQKBIAgLnReqmtRAgQIAAAQIECBDItoDAebb7ozoCBAgQIECAAAECBAgQIECAAIEgcG4TECCQCQGB80y0QREECBAgQIAAAQJdAgLn9gIBAgQIECBAgAABAu0SEDhvl7R5CBAgQIAAAQIECBAgQIAAAQIEGhQQOG8Qzm0ECKQrIHCerqenESBAgAABAgQINCkgcN4koNsJECBAgAABAgQIEEgsIHCemMpAAgQIECBAgAABAgQIECBAgACBzggInHfG3awECHQTEDi3JQgQIECAAAECBDIlUG/gPFPFK4YAAQIECBAgQIAAgUIL3H333d5TL3SHLY4AAQIECBAgQIAAAQIECBAgkDkBgfPMtURBBA5OAW+OH5x9t2oCBAgQIECAQGYFBM4z2xqFESBAgAABAgQIEDjoBQTOD/otAIAAAQIECBAgQIAAAQIECBAg0G4BgfN2i5uPAIFeBQTObQwCBAgQIECAAIFMCQicZ6odiiFAgAABAgQIECBA4AABgXPbgQABAgQIECBAgAABAgQIECBAoM0CAudtBjcdAQK9Cwic2xkECBAgQIAAAQKZEhA4z1Q7FEOAAAECBAgQIECAwAECAue2AwECBAgQIECAAAECBAgQIECAQJsFBM7bDG46AgR6FxA4tzMIECBAgAABAgQyJSBwnql2KIYAAQIECBAgQIAAgQMEBM5tBwIECBAgQIAAAQIECBAgQIAAgTYLCJy3Gdx0BAj0LiBwbmcQIECAAAECBAhkSkDgPFPtUAwBAgQIECBAgAABAgcICJzbDgQIECBAgAABAgQIECBAgAABAm0WEDhvM7jpCBDoXUDg3M4gQIAAAQIECBDIlIDAeabaoRgCBAjkRuDuu++uq9a/+Zu/qWu8wQQIECBAIAoInNsHBAgQIECAAAECBAgQIECAAAECbRYQOG8zuOkIEOhdQODcziBAgAABAgQIEMiUgMB5ptqhGAIECORGQOA8N61SKAECBHItIHCe6/YpngABAgQIECBAgAABAgQIECCQRwGB8zx2Tc0ECiggcF7AploSAQIECBAgQCDPAgLnee6e2gkQINA5AYHzztmbmQABAgeTgMD5wdRtayVAgAABAgQIECBAgAABAgQIZEJA4DwTbVAEAQIC5/YAAQIECBAgQIBApgQEzjPVDsUQIEAgNwIC57lplUIJECCQawGB81y3T/EECBAgQIAAAQIECBAgQIAAgTwKCJznsWtqJlBAAYHzAjbVkggQIECAAAECeRYQOM9z99ROgACBzgkInHfO3swECBA4mAQEzg+mblsrAQIECBAgQIAAAQIECBAgQCATAgLnmWiDIggQEDi3BwgQIECAAAECBDIlIHCeqXYohgABArkREDjPTasUSoAAgVwLCJznun2KJ0CAAAECBAgQIECAAAECBAjkUUDgPI9dUzOBAgoInBewqZZEgAABAgQIECBAgAABAgQOQgFvuB6ETbdkAgQIECBAgAABAgQIECBAgAABAgQIECBQcAGffxS8wZZHIC8CAud56ZQ6CRAgQIAAAQIECBAgQIAAgWoC3nC1PwgQIECAAAECBAgQIECAAAECBAgQIECAAIGiCfj8o2gdtR4CORUQOM9p45RNgAABAgQIECBAgAABAgQIlAl4w9WGIECAAAECBAgQIECAAAECBAgQIECAAAECBIom4POPYkIGoAAAIABJREFUonXUegjkVEDgPKeNUzYBAgQIECBAgAABAgQIECBQJuANVxuCAAECBAgQIECAAAECBAgQIECAAAECBAgQKJqAzz+K1lHrIZBTAYHznDZO2QQIECBAgAABAgQIECBAgECZgDdcbQgCBAgQIECAAAECBAgQIECAAAECBAgQIECgaAI+/yhaR62HQE4FBM5z2jhlEyBAgAABAgQIECBAgAABAmUC3nC1IQgQIECAAAECBAgQIECAAAECBAgQIECAAIGiCfj8o2gdtR4CORUQOM9p45RNgAABAgQIECBAgAABAgQIlAl4w9WGIECAAAECBAgQIECAAAECBAgQIECAAAECBIom4POPonXUegjkVEDgPKeNUzYBAgQIECBAgAABAgQIECBQJuANVxuCAAECBAgQIECAAAECBAgQIECAAAECBAgQKJqAzz+K1lHrIZBTAYHznDZO2QQIECBAgAABAgQIECBAgECZgDdcbQgCBAgQIECAAAECBAgQIECAAAECBAgQIECgaAI+/yhaR62HQE4FBM5z2jhlEyBAgAABAgQIECBAgAABAmUC3nC1IQgQIECAAAECBAgQIECAAAECBAgQIECAAIGiCfj8o2gdtR4CORUQOM9p45RNgAABAgQIECBAgAABAgQIlAl4w9WGIECAAAECBAgQIECAAAECBAgQIECAAAECBIom4POPonXUegjkVEDgPKeNUzYBAgQIECBAgAABAgQIECBQJuANVxuCAAECBAgQIECAAAECBAgQIECAAAECBAgQKJqAzz+K1lHrIZBTAYHznDZO2QQIECBAgAABAgQIECBAgECZgDdcbQgCBAgQIECAAAECBAgQIECAAAECBAgQIECgaAI+/yhaR62HQE4FBM5z2jhlEyBAgAABAgQIECBAgAABAmUC3nC1IQgQIECAAAECBAgQIECAAAECBAgQIECAAIGiCfj8o2gdtR4CORUQOM9p45RNgAABAgQIECBAgAABAgQIlAl4w9WGIECAAAECBAgQIECAAAECBAgQIECAAAECBIom4POPonXUegjkVEDgPKeNUzYBAgQIECBAgAABAgQIECBQJuANVxuCAAECBAgQIECAAAECBAgQIECAAAECBAgQKJqAzz+K1lHrIZBTAYHznDZO2QQIECBAgAABAgQIECBAgECZgDdcbQgCBAgQIECAAAECBAgQIECAAAECBAgQIECgaAI+/yhaR62HQE4FBM5z2jhlEyBAgAABAgQIECBAgAABAmUC3nC1IQgQIECAAAECBAgQIECAAAECBAgQIECAAIGiCfj8o2gdtR4CORUQOM9p45RNgAABAgQIECBAgAABAgQIlAl4w9WGIECAAAECBAgQIECAAAECBAgQIECAAAECBIom4POPonXUegjkVEDgPKeNUzYBAgQIECBAgAABAgQIECBQJuANVxuCAAECBAgQIECAAAECBAgQIECAAAECBAgQKJqAzz+K1lHrIZBTAYHznDZO2QQIECBAgAABAgQIECBAgECZgDdcbQgCBAgQIECAAAECBAgQIECAAAECBAgQIECgaAI+/yhaR62HQE4FBM5z2jhlEyBAgAABAgQIECBAgAABAmUC3nC1IQgQIECAAAECBAgQIECAAAECBAgQIECAAIGiCfj8o2gdtR4CORUQOM9p45RNgAABAgQIECBAgAABAgQIlAl4w9WGIECAAAECBAgQIECAAAECBAgQIECAAAECBIom4POPonXUegjkVEDgPKeNUzYBAgQIECBAgAABAgQIECBQJuANVxuCAAECBAgQIECAAAECBAgQIECAAAECBAgQKJqAzz+K1lHrIZBTAYHznDZO2QQIECBAgAABAgQIECBAgECZgDdcbQgCBAgQIECAAAECBAgQIECAAAECBAgQIECgaAI+/yhaR62HQE4FBM5z2jhlEyBAgAABAgQIECBAgAABAmUC3nC1IQgQIECAAAECBAgQIECAAAECBAgQIECAAIGiCfj8o2gdtR4CORUQOM9p45RNgAABAgQIECBAgAABAgQIlAl4w9WGIECAAAECBAgQIECAAAECBAgQIECAAAECBIom4POPonXUegjkVEDgPKeNUzYBAgQIECBAgAABAgQIECBQJuANVxuCAAECBAgQIECAAAECBAgQIECAAAECBAgQKJqAzz+K1lHrIZBTAYHznDZO2QQIECBAgAABAgQIECBAgECZgDdcbQgCBAgQIECAAAECBAgQIECAAAECBAgQIECgaAI+/yhaR62HQE4FBM5z2jhlEyBAgAABAgQIECBAgAABAmUC3nC1IQgQIECAAAECBAgQIECAAAECBAgQIECAAIGiCfj8o2gdtR4CORUQOM9p45RNgAABAgQIECBAgAABAgQIlAl4w9WGIECAAAECBAgQIECAAAECBAgQIECAAAECBIom4POPonXUegjkVEDgPKeNUzYBAgQIECBAgAABAgQIECBQJuANVxuCAAECBAgQIECAAAECBAgQIECAAAECBAgQKJqAzz+K1lHrIZBTAYHznDZO2QQIECBAgAABAgQIECBAgECZgDdcbQgCBAgQIECAAAECBAgQIECAAAECBAgQIECgaAI+/yhaR62HQE4FBM5z2jhlEyBAgAABAgQIECBAgAABAmUC3nC1IQgQIECAAAECBAgQIECAAAECBAgQIECAAIGiCfj8o2gdtR4CORUQOM9p45RNgAABAgQIECBAgAABAgQIlAl4w9WGIECAAAECBAgQIECAAAECBAgQIECAAAECBIom4POPonXUegjkVEDgPKeNUzYBAgQIECBAgAABAgQIECBQJuANVxuCAAECBAgQIECAAAECBAgQIECAAAECBAgQKJqAzz+K1lHrIZBTAYHznDZO2QQIECBAgAABAgQIECBAgECZgDdcbQgCBAgQIECAAAECBAgQIECAAAECBAgQIECgaAI+/yhaR62HQE4FBM5z2jhlEyBAgAABAgQIECBAgAABAmUC3nC1IQgQIECAAAECBAgQIECAAAECBAgQIECAAIGiCfj8o2gdtR4CORUQOM9p45RNgAABAgQIECBAgAABAgQIlAl4w9WGIECAAAECBAgQIECAAAECBAgQIECAAAECBIom4POPonXUegjkVEDgPKeNUzYBAgQIECBAgAABAgQIECBQJuANVxuCAAECBAgQIECAAAECBAgQIECAAAECBAgQKJqAzz+K1lHrIZBTAYHznDZO2QQIECBAgAABAgQIECBAgECZgDdcbQgCBAgQIECAAAECBAgQIECAAAECBAgQIECgaAI+/yhaR62HQE4FBM5z2jhlEyBAgAABAgQIECBAgAABAmUC3nC1IQgQIECAAAECBAgQIECAAAECBAgQIECAAIGiCfj8o2gdtR4CORUQOM9p45RNgAABAgQIECBAgAABAgQIlAl4w9WGIECAAAECBAgQIECAAAECBAgQIECAAAECBIom4POPonXUegjkVEDgPKeNUzYBAgQIECBAgAABAgQIECBQJuANVxuCAAECBAgQIECAAAECBAgQIECAAAECBAgQKJqAzz+K1lHrIZBTAYHznDZO2QQIECBAgAABAgQIECBAgECZgDdcbQgCBAgQIECAAAECBAgQIECAAAECBAgQIECgaAI+/yhaR62HQE4FBM5z2jhlEyBAgAABAgQIECBAgAABAmUC3nC1IQgQIECAAAECBAgQIECAAAECBAgQIECAAIGiCfj8o2gdtR4CORUQOM9p45RNgAABAgQIECBAgAABAgQIlAl4w9WGIECAAAECBAgQIECAAAECBAgQIECAAAECBIom4POPonXUegjkVEDgPKeNUzYBAgQIECBAgAABAgQIECBQJuANVxuCAAECBAgQIECAAAECBAgQIECAAAECBAgQKJqAzz+K1lHrIZBTAYHznDZO2QQIECBAgAABAgQIECBAgECZgDdcbQgCBAgQIECAAAECBAgQIECAAAECBAgQIECgaAI+/yhaR62HQE4FBM5z2jhlEyBAgAABAgQIECBAgAABAmUC3nC1IQgQIECAAAECBAgQIECAAAECBAgQIECAAIGiCfj8o2gdtR4CORUQOM9p45RNgAABAgQIECBAgAABAgQIlAl4w9WGIECAAAECBAgQIECAAAECBAgQIECAAAECBIom4POPonXUegjkVEDgPKeNUzYBAgQIECBAgAABAgQIECBQJuANVxuCAAECBAgQIECAAAECBAgQIECAAAECBAgQKJqAzz+K1lHrIZBTAYHznDZO2QQIECBAgAABAgQIECBAgECZgDdcbQgCBAgQIECAAAECBAgQIECAAAECBAgQIECgaAI+/yhaR62HQE4FBM5z2jhlEyBAgAABAgQIECBAgAABAmUC3nC1IQgQIECAAAECBAgQIECAAAECBAgQIECAAIGiCfj8o2gdtR4CORUQOM9p45RNgAABAgQIECBAgAABAgQIlAl4w9WGIECAAAECBAgQIECAAAECBAgQIECAAAECBIom4POPonXUegjkVEDgPKeNUzYBAgQIECBAgAABAgQIECBQJuANVxuCAAECBAgQIECAAAECBAgQIECAAAECBAgQKJqAzz+K1lHrIZBTAYHznDZO2QQIECBAgAABAgQIECBAgECZgDdcbQgCBAgQIECAAAECBAgQIECAAAECBAgQIECgaAI+/yhaR62HQE4FBM5z2jhlEyBAgAABAgQIECBAgAABAmUC3nC1IQgQIECAAAECBAgQIECAAAECBAgQIECAAIGiCfj8o2gdtR4CORUQOM9p45RNgAABAgQIECBAgAABAgQIlAl4w9WGIECAAAECBAgQIECAAAECBAgQIECAAAECBIom4POPonXUegjkVEDgPKeNUzYBAgQIECBAgAABAgQIECBQJuANVxuCAAECBAgQIECAAAECBAgQIECAAAECBAgQKJqAzz+K1lHrIZBTAYHznDZO2QQIECBAgAABAgQIECBAgECZgDdcbQgCBAgQIECAAAECBAgQIECAAAECBAgQIECgaAI+/yhaR62HQE4FBM5z2jhlEyBAgAABAgQIECBAgAABAmUC3nC1IQgQIECAAAECBAgQIECAAAECBAgQIECAAIGiCfj8o2gdtR4CORUQOM9p45RNgAABAgQIECBAgAABAgQIlAl4w9WGIECAAAECBAgQIECAAAECBAgQIECAAAECBIom4POPonXUegjkVEDgPKeNUzYBAgQIECBAgAABAgQIECBQJuANVxuCAAECBAgQIECAAAECBAgQIECAAAECBAgQKJqAzz+K1lHrIZBTAYHznDZO2QQIECBAgAABAgQIECBAgECZgDdcbQgCBAgQIECAAAECBAgQIECAAAECBAgQIECgaAI+/yhaR62HQE4FBM5z2jhlEyBAgAABAgQIECBAgAABAmUC3nC1IQgQIECAAAECBAgQIECAAAECBAgQIECAAIGiCfj8o2gdtR4CORUQOM9p45RNgAABAgQIECBAgAABAgQIlAl4w9WGIECAAAECBAgQIECAAAECBAgQIECAAAECBIom4POPonXUegjkVEDgPKeNUzYBAgQIECBAgAABAgQIECBQJuANVxuCAAECBAgQIECAAAECBAgQIECAAAECBAgQKJqAzz+K1lHrIZBTAYHznDZO2QQIECBAgAABAgQIECBAgECZgDdcbQgCBAgQIECAAAECBAgQIECAAAECBAgQIECgaAI+/yhaR62HQE4FBM5z2jhlEyBAgAABAgQIECBAgAABAmUC3nC1IQgQIECAAAECBAgQIECAAAECBAgQIECAAIGiCfj8o2gdtR4CORUQOM9p45RNgAABAgQIECBAgAABAgQIlAl4w9WGIECAAAECBAgQIECAAAECBAgQIECAAAEC/x979xq87VYWBPwaNmwOoigCAkIjbQWciEydONikIJFliocM8MBBE1OnvuSUWUmijU2HjzYlk4FyzgQ8pJzExkHYpZJlCkiWFlimpp0L3NM8e/+3vs9+9n7f+7zWda3f/5Ojz73Wdf2uNe/c616XaxOoJuD8o1pF5UMgqYCG86SFEzYBAgQIECBAgAABAgQIECBwJuCDqwVBgAABAgQIECBAgAABAgQIECBAgAABAgQIVBNw/lGtovIhkFRAw3nSwgmbAAECBAgQIECAAAECBAgQOBPwwdWCIECAAAECBAgQIECAAAECBAgQIECAAAECBKoJOP+oVlH5EEgqoOE8aeGETYAAAQIECBAgQIAAAQIECJwJ+OBqQRAgQIAAAQIECBAgQIAAAQIECBAgQIAAAQLVBJx/VKuofAgkFdBwnrRwwiZAgAABAgQIECBAgAABAgTOBHxwtSAIECBAgAABAgQIECBAgAABAgQIECBAgACBagLOP6pVVD4EkgpoOE9aOGETIECAAAECBAgQIECAAAECZwI+uFoQBAgQIECAAAECBAgQIECAAAECBAgQIECAQDUB5x/VKiofAkkFNJwnLZywCRAgQIAAAQIECBAgQIAAgTMBH1wtCAIECBAgQIAAAQIECBAgQIAAAQIECBAgQKCagPOPahWVD4GkAhrOkxZO2AQIECBAgAABAgQIECBAgMCZgA+uFgQBAgQIECBAgAABAgQIECBAgAABAgQIECBQTcD5R7WKyodAUgEN50kLJ2wCBAgQIECAAAECBAgQIEDgTMAHVwuCAAECBAgQIECAAAECBAgQIECAAAECBAgQqCbg/KNaReVDIKmAhvOkhRM2AQIECBAgQIAAAQIECBAgcCbgg6sFQYAAAQIECBAgQIAAAQIECBAgQIAAAQIECFQTcP5RraLyIZBUQMN50sIJmwABAgQIECBAgAABAgQIEDgT8MHVgiBAgAABAgQIECBAgAABAgQIECBAgAABAgSqCTj/qFZR+RBIKqDhPGnhhE2AAAECBAgQIECAAAECBAicCfjgakEQIECAAAECBAgQIECAAAECBAgQIECAAAEC1QScf1SrqHwIJBXQcJ60cMImQIAAAQIECBAgQIAAAQIEzgR8cLUgCBAgQIAAAQIECBAgQIAAAQIECBAgQIAAgWoCzj+qVVQ+BJIKaDhPWjhhEyBAgAABAgQIECBAgAABAmcCPrhaEAQIECBAgAABAgQIECBAgAABAgQIECBAgEA1Aecf1SoqHwJJBTScJy2csAkQIECAAAECBAgQIECAAIEzAR9cLQgCBAgQIECAAAECBAgQIECAAAECBAgQIECgmoDzj2oVlQ+BpAIazpMWTtgECBAgQIAAAQIECBAgQIDAmYAPrhYEAQIECBAgQIAAAQIECBAgQIAAAQIECBAgUE3A+Ue1isqHQFIBDedJCydsAgQIECBAgAABAgQIECBA4EzAB1cLggABAgQIECBAgAABAgQIECBAgAABAgQIEKgm4PyjWkXlQyCpgIbzpIUTNgECBAgQIECAAAECBAgQIHAm4IOrBUGAAAECBAgQIECAAAECBAgQIECAAAECBAhUE3D+Ua2i8iGQVEDDedLCCZsAAQIECBAgQIAAAQIECBA4E/DB1YIgQIAAAQIECBAgQIAAAQIECBAgQIAAAQIEqgk4/6hWUfkQSCqg4Txp4YRNgAABAgQIECBAgAABAgQInAn44GpBECBAgAABAgQIECBAgAABAgQIECBAgAABAtUEnH9Uq6h8CCQV0HCetHDCJkCAAAECBAgQIECAAAECBM4EfHC1IAgQIECAAAECBAgQIECAAAECBAgQIECAAIFqAs4/qlVUPgSSCmg4T1o4YRMgQIAAAQIECBAgQIAAAQJnAj64WhAECBAgQIAAAQIECBAgQIAAAQIECBAgQIBANQHnH9UqKh8CSQU0nCctnLAJECBAgAABAgQIECBAgACBMwEfXC0IAgQIECBAgAABAgQIECBAgAABAgQIECBAoJqA849qFZUPgaQCGs6TFk7YBAgQIECAAAECBAgQIECAwJmAD64WBAECBAgQIECAAAECBAgQIECAAAECBAgQIFBNwPlHtYrKh0BSAQ3nSQsnbAIECBAgQIAAAQIECBAgQOBMwAdXC4IAAQIECBAgQIAAAQIECBAgQIAAAQIECBCoJuD8o1pF5UMgqYCG86SFEzYBAgQIECBAgAABAgQIECBwJuCDqwVBgAABAgQIECBAgAABAgQIECBAgAABAgQIVBNw/lGtovIhkFRAw3nSwgmbAAECBAgQIECAAAECBAgQOBPwwdWCIECAAAECBAgQIECAAAECBAgQIECAAAECBKoJOP+oVlH5EEgqoOE8aeGETYAAAQIECBAgQIAAAQIECJwJ+OBqQRAgQIAAAQIECBAgQIAAAQIECBAgQIAAAQLVBJx/VKuofAgkFdBwnrRwwiZAgAABAgQIECBAgAABAgTOBHxwtSAIECBAgAABAgQIECBAgAABAgQIECBAgACBagLOP6pVVD4EkgpoOE9aOGETIECAAAECBAgQIECAAAECZwI+uFoQBAgQIECAAAECBAgQIECAAAECBAgQIECAQDUB5x/VKiofAkkFNJwnLZywCRAgQIAAAQIECBAgQIAAgTMBH1wtCAIECBAgQIAAAQIECBAgQIAAAQIECBAgQKCagPOPahWVD4GkAhrOkxZO2AQIECBAgAABAgQIECBAgMCZgA+uFgQBAgQIECBAgAABAgQIECBAgAABAgQIECBQTcD5R7WKyodAUgEN50kLJ2wCBAgQIECAAAECBAgQIEDgTMAHVwuCAAECBAgQIECAAAECBAgQIECAAAECBAgQqCbg/KNaReVDIKmAhvOkhRM2AQIECBAgQIAAAQIECBAgcCbgg6sFQYAAAQIECBAgQIAAAQIECBAgQIAAAQIECFQTcP5RraLyIZBUQMN50sIJmwABAgQIECBAgAABAgQIEDgT8MHVgiBAgAABAgQIECBAgAABAgQIECBAgAABAgSqCTj/qFZR+RBIKqDhPGnhhE2AAAECBAgQIECAAAECBAicCfjgakEQIECAAAECBAgQIECAAAECBAgQIECAAAEC1QScf1SrqHwIJBXQcJ60cMImQIAAAQIECBAgQIAAAQIEzgR8cLUgCBAgQIAAAQIECBAgQIAAAQIECBAgQIAAgWoCzj+qVVQ+BJIKaDhPWjhhEyBAgAABAgQIECBAgAABAmcCPrhaEAQIECBAgAABAgQIECBAgAABAgQIECBAgEA1Aecf1SoqHwJJBTScJy2csAkQIECAAAECBAgQIECAAIEzAR9cLQgCBAgQIECAAAECBAgQIECAAAECBAgQIECgmoDzj2oVlQ+BpAIazpMWTtgECBAgQIAAAQIECBAgQIDAmYAPrhYEAQIECBAgQIAAAQIECBAgQIAAAQIECBAgUE3A+Ue1isqHQFIBDedJCydsAgQIECBAgAABAgQIECBA4EzAB1cLggABAgQIECBAgAABAgQIECBAgAABAgQIEKgm4PyjWkXlQyCpgIbzpIUTNgECBAgQIECAAAECBAgQIHAm4IOrBUGAAAECBAgQIECAAAECBAgQIECAAAECBAhUE3D+Ua2i8iGQVEDDedLCCZsAAQIECBAgQIAAAQIECBA4E/DB1YIgQIAAAQIECBAgQIAAAQIECBAgQIAAAQIEqgk4/6hWUfkQSCqg4Txp4YRNgAABAgQIECBAgAABAgQInAn44GpBECBAgAABAgQIECBAgAABAgQIECBAgAABAtUEnH9Uq6h8CCQV0HCetHDCJkCAAAECBAgQIECAAAECBM4EfHC1IAgQIECAAAECBAgQIECAAAECBAgQIECAAIFqAs4/qlVUPgSSCmg4T1o4YRMgQIAAAQIECBAgQIAAAQJnAj64WhAECBAgQIAAAQIECBAgQIAAAQIECBAgQIBANQHnH9UqKh8CSQU0nCctnLAJECBAgAABAgQIECBAgACBMwEfXC0IAgQIECBAgAABAgQIECBAgAABAgQIECBAoJqA849qFZUPgaQCGs6TFk7YBAgQIECAAAECBAgQIECAwJmAD64WBAECBAgQIECAAAECBAgQIECAAAECBAgQIFBNwPlHtYrKh0BSAQ3nSQsnbAIECBAgQIAAAQIECBAgQOBMwAdXC4IAAQIECBAgQIAAAQIECBAgQIAAAQIECBCoJuD8o1pF5UMgqYCG86SFEzYBAgQIECBAgAABAgQIECBwJuCDqwVBgAABAgQIECBAgAABAgQIECBAgAABAgQIVBNw/lGtovIhkFRAw3nSwgmbAAECBAgQIECAAAECBAgQOBPwwdWCIECAAAECBAgQIECAAAECBAgQIECAAAECBKoJOP+oVlH5EEgqoOE8aeGETYAAAQIECBAgQIAAAQIECJwJ+OBqQRAgQIAAAQIECBAgQIAAAQIECBAgQIAAAQLVBJx/VKuofAgkFdBwnrRwwiZAgAABAgQIECBAgAABAgTOBHxwtSAIECBAgAABAgQIECBAgAABAgQIECBAgACBagLOP6pVVD4EkgpoOE9aOGETIECAAAECBAgQIECAAAECZwI+uFoQBAgQIECAAAECBAgQIECAAAECBAgQIECAQDUB5x/VKiofAkkFNJwnLZywCRAgQIAAAQIECBAgQIAAgTMBH1wtCAIECBAgQIAAAQIECBAgQIAAAQIECBAgQKCagPOPahWVD4GkAhrOkxZO2AQIECBAgAABAgQIECBAgMCZgA+uFgQBAgQIECBAgAABAgQIECBAgAABAgQIECBQTcD5R7WKyodAUgEN50kLJ2wCBAgQIECAAAECBAgQIEDgTMAHVwuCAAECBAgQIECAAAECBAgQIECAAAECBAgQqCbg/KNaReVDIKmAhvOkhRM2AQIECBAgQIAAAQIECBAgcCbgg6sFQYAAAQIECBAgQIAAAQIECBAgQIAAAQIECFQTcP5RraJr0tC2AAAgAElEQVTyIZBUQMN50sIJmwABAgQIECBAgAABAgQIEDgT8MHVgiBAgAABAgQIECBAgAABAgQIECBAgAABAgSqCTj/qFZR+RBIKqDhPGnhhE2AAAECBAgQIECAAAECBAicCfjgakEQIECAAAECBAgQIECAAAECBAgQIECAAAEC1QScf1SrqHwIJBXQcJ60cMImQIAAAQIECBAgQIAAAQIEzgR8cLUgCBAgQIAAAQIECBAgQIAAAQIECBAgQIAAgWoCzj+qVVQ+BJIKaDhPWjhhEyBAgAABAgQIECBAgAABAmcCPrhaEAQIECBAgAABAgQIECBAgAABAgQIECBAgEA1Aecf1SoqHwJJBTScJy2csAkQIECAAAECBAgQIECAAIEzAR9cLQgCBAgQIECAAAECBAgQIECAAAECBAgQIECgmoDzj2oVlQ+BpAIazpMWTtgECBAgQIAAAQIECBAgQIDAmYAPrhYEAQIECBAgQIAAAQIECBAgQIAAAQIECBAgUE3A+Ue1isqHQFIBDedJCydsAgQIECBAgAABAgQIECBA4EzAB1cLggABAgQIECBAgAABAgQIECBAgAABAgQIEKgm4PyjWkXlQyCpgIbzpIUTNgECBAgQIECAAAECBAgQIHAm4IOrBUGAAAECBAgQIECAAAECBAgQIECAAAECBAhUE3D+Ua2i8iGQVEDDedLCCZsAAQIECBAgQIAAAQIECBA4E/DB1YIgQIAAAQIECBAgQIAAAQIECBAgQIAAAQIEqgk4/6hWUfkQSCqg4Txp4YRNgAABAgQIECBAgAABAgQInAn44GpBECBAgAABAgQIECBAgAABAgQIECBAgAABAtUEnH9Uq6h8CCQV0HCetHDCJkCAAAECBAgQIECAAAECBM4EfHC1IAgQIECAAAECBAgQIECAAAECBAgQIECAAIFqAs4/qlVUPgSSCmg4T1o4YRMgQIAAAQIECBAgQIAAAQJnAj64WhAECBAgQIAAAQIECBAgQIAAAQIECBAgQIBANQHnH9UqKh8CSQU0nCctnLAJECBAgAABAgQIECBAgACBMwEfXC0IAgQIECBAgAABAgQIECBAgAABAgQIECBAoJqA849qFZUPgaQCGs6TFk7YBAgQIECAAAECBAgQIECAwJmAD64WBAECBAgQIECAAAECBAgQIECAAAECBAgQIFBNwPlHtYrKh0BSAQ3nSQsnbAIECBAgQIAAAQIECBAgQOBMwAdXC4IAAQIECBAgQIAAAQIECBAgQIAAAQIECBCoJuD8o1pF5UMgqYCG86SFEzYBAgQIECBAgAABAgQIECBwJuCDqwVBgAABAgQIECBAgAABAgQIECBAgAABAgQIVBNw/lGtovIhkFRAw3nSwgmbAAECBAgQIECAAAECBAgQOBPwwdWCIECAAAECBAgQIECAAAECBAgQIECAAAECBKoJOP+oVlH5EEgqoOE8aeGETYAAAQIECBAgQIAAAQIECJwJ+OBqQRAgQIAAAQIECBAgQIAAAQIECBAgQIAAAQLVBJx/VKuofAgkFdBwnrRwwiZAgAABAgQIECBAgAABAgTOBHxwtSAIECBAgAABAgQIECBAgAABAgQIECBAgACBagLOP6pVVD4EkgpoOE9aOGETIECAAAECBAgQIECAAAECZwI+uFoQBAgQIECAAAECBAgQIECAAAECBAgQIECAQDUB5x/VKiofAkkFNJwnLZywCSQXmPsilDxd4RMgQIAAAQIECBAgQIAAAQIECBAgQIAAAQIECNxAwNm1JUKAAAECBAgQIEDgUmBun5X3aquIAIFdBPzjsgurQQkQuIHA3BchoAQIECBAgAABAgQIECBAgAABAgQIECBAgAABArUFnF3Xrq/sCBAgQIAAAQIElgnM7bPyXr3M2VMECNxAwD8ulggBAi0E5r4ItYjRnAQIECBAgAABAgQIECBAgAABAgQIECBAgAABAscJOLs+ztpMBAgQIECAAAECeQTm9ll5r85TW5ESSCXgH5dU5RIsgTICc1+EyiQuEQIECBAgQIAAAQIECBAgQIAAAQIECBAgQIAAgbsVcHZtYRAgQIAAAQIECBC4FJjbZ+W92ioiQGAXAf+47MJqUAIEbiAw90UIKAECBAgQIECAAAECBAgQIECAAAECBAgQIECAQG0BZ9e16ys7AgQIECBAgACBZQJz+6y8Vy9z9hQBAjcQ8I+LJUKAQAuBuS9CLWI0JwECBAgQIECAAAECBAgQIECAAAECBAgQIECAwHECd55dX3uGffqfbzsuBDMRIECAAAECBAgQ6E5gbp+VntDuSiggAjUE/ONSo46yINCrwNwXnl7zEBcBAgQIECBAgAABAgQIECBAgAABAgQIECBAgEAbAWfabdzNSoAAAQIECBAg0IfA3P4r78991E0UBMoJ+MelXEklRKArgbkvPF0FLxgCBAgQIECAAAECBAgQIECAAAECBAgQIECAAIHmAveKCGdOzcsgAAIECBAgQIAAgUYCc9+F9YQ2KpRpCVQX8I9L9QrLj0BbgbkvPG2jNTsBAgQIECBAgAABAgQIECBAgAABAgQIECBAgEBvAhrOe6uIeAgQIECAAAECBI4UmNt/pSf0yOqYi8BAAv5xGajYUiXQQGDuC0+DEE1JgAABAgQIECBAgAABAgQIECBAgAABAgQIECDQsYCG846LIzQCBAgQIECAAIHdBeb2X+kJ3b0kJiAwpoB/XMasu6wJHCUw94XnqLjMQ4AAAQIECBAgQIAAAQIECBAgQIAAAQIECBAgkENAw3mOOomSAAECBAgQIEBgH4G5/Vd6Qvepg1EJDC/gH5fhlwAAArsKzH3h2TUYgxMgQIAAAQIECBAgQIAAAQIECBAgQIAAAQIECKQTuCkibksXtYAJECBAgAABAgQIbCMwt/9KT+g27kYhQOAuAv5xsSQIENhTwAvPnrrGJkCAAAECBAgQIEDgWgH7D+uBAAECBAgQIECAAAECOQR+OyJOt5ZP/dNwPlXK7wgQIECAAAECBCoKOP+oWFU5EUgooOE8YdGETCCRgBeeRMUSKgECBAgQIECAAIHkAvYfyQsofAIECBAgQIAAAQIEhhHQcD5MqSVKgAABAgQIECCwgYDzjw0QDUGAwHoBDefrDY1AgMA9C3jhsToIECBAgAABAgQIEDhKwP7jKGnzECBAgAABAgQIECBAYJ2AhvN1fp4mQIAAAQIECBAYS8D5x1j1li2BbgU0nHdbGoERKCHghadEGSVBgAABAgQIECBAIIWA/UeKMgmSAAECBAgQIECAAAECMbfh/N4Rtz/jjwABAgQIECBAgMCIAs4/Rqy6nAl0KKDhvMOiCIlAIQEvPIWKKRUCBAgQIECAAAECnQvYf3ReIOERIECAAAECBAgQIEDgSuDDEXHTDA0N5zOw/JQAAQIECBAgQKCcgPOPciWVEIGcAhrOc9ZN1ASyCHjhyVIpcRIgQIAAAQIECBDIL2D/kb+GMiBAgAABAgQIECBAYAwBDedj1FmWBAgQIECAAAEC2wg4/9jG0SgECKwU0HC+EtDjBAhcV8ALjwVCgAABAgQIECBAgMBRAvYfR0mbhwABAgQIECBAgAABAusENJyv8/M0AQIECBAgQIDAWALOP8aqt2wJdCug4bzb0giMQAkBLzwlyigJAgQIECBAgAABAikE7D9SlEmQBAgQIECAAAECBAgQiLkN5/eJuP0ZfwQIECBAgAABAgRGFHD+MWLV5UygQwEN5x0WRUgECgl44SlUTKkQIECAAAECBAgQ6FzA/qPzAgmPAAECBAgQIECAAAECVwIfioh7z9DQcD4Dy08JECBAgAABAgTKCTj/KFdSCRHIKaDhPGfdRE0gi4AXniyVEicBAgQIECBAgACB/AL2H/lrKAMCBAgQIECAAAECBMYQ0HA+Rp1lSYAAAQIECBAgsI2A849tHI1CgMBKAQ3nKwE9ToDAdQW88FggBAgQIECAAAECBAgcJWD/cZS0eQgQIECAAAECBAgQILBOQMP5Oj9PEyBAgAABAgQIjCXg/GOsesuWQLcCGs67LY3ACJQQ8MJTooySIECAAAECBAgQIJBCwP4jRZkESYAAAQIECBAgQIAAgZjbcH5zxO3P+CNAgAABAgQIECAwooDzjxGrLmcCHQpoOO+wKEIiUEjAC0+hYkqFAAECBAgQIECAQOcC9h+dF0h4BAgQIECAAAECBAgQuBL4fxFxnxkaGs5nYPkpAQIECBAgQIBAOQHnH+VKKiECOQU0nOesm6gJZBHwwpOlUuIkQIAAAQIECBAgkF/A/iN/DWVAgAABAgQIECBAgMAYAhrOx6izLAkQIECAAAECBLYRcP6xjaNRCBBYKaDhfCWgxwkQuK6AFx4LhAABAgQIECBAgACBowTsP46SNg8BAgQIECBAgAABAgTWCWg4X+fnaQIECBAgQIAAgbEEnH+MVW/ZEuhWQMN5t6URGIESAl54SpRREgQIECBAgAABAgRSCNh/pCiTIAkQIECAAAECBAgQIBBzG87vG3H7M/4IECBAgAABAgQIjCjg/GPEqsuZQIcCGs47LIqQCBQS8MJTqJhSIUCAAAECBAgQINC5gP1H5wUSHgECBAgQIECAAAECBK4E/m9E3DxDQ8P5DCw/JUCAAAECBAgQKCfg/KNcSSVEIKeAhvOcdRM1gSwCXniyVEqcBAgQIECAAAECBPIL2H/kr6EMCBAgQIAAAQIECBAYQ0DD+Rh1liUBAgQIECBAgMA2As4/tnE0CgECKwU0nK8E9DgBAtcV8MJjgRAgQIAAAQIECBAgcJSA/cdR0uYhQIAAAQIECBAgQIDAOgEN5+v8PE2AAAECBAgQIDCWgPOPseotWwLdCmg477Y0AiNQQsALT4kySoIAAQIECBAgQIBACgH7jxRlEiQBAgQIECBAgAABAgTi/0TEfWc43C8iTk3q/ggQIECAAAECBAiMKOD8Y8Sqy5lAhwIazjssipAIFBLwwlOomFIhQIAAAQIECBAg0LmA/UfnBRIeAQIECBAgQIAAAQIErgQ0nFsKBAgQIECAAAECBKYLOP+YbuWXBAjsKKDhfEdcQxMgEF54LAICBAgQIECAAAECBI4SsP84Sto8BAgQIECAAAECBAgQWCeg4Xydn6cJECBAgAABAgTGEnD+MVa9ZUugWwEN592WRmAESgh44SlRRkkQIECAAAECBAgQSCFg/5GiTIIkQIAAAQIECBAgQIBAaDi3CAgQIECAAAECBAhMF3D+Md3KLwkQ2FFAw/mOuIYmQMAN59YAAQIECBAgQIAAAQKHCfjgehi1iQgQIECAAAECBAgQILBK4H9HxP1mjHD/iNub1P0RIECAAAECBAgQGFHA+ceIVZczgQ4FNJx3WBQhESgk4IWnUDGlQoAAAQIECBAgQKBzAfuPzgskPAIECBAgQIAAAQIECFwJaDi3FAgQIECAAAECBAhMF3D+Md3KLwkQ2FFAw/mOuIYmQMAN59YAAQIECBAgQIAAAQKHCfjgehi1iQgQIECAAAECBAgQILBKQMP5Kj4PEyBAgAABAgQIDCbg/GOwgkuXQK8CGs57rYy4CNQQ8MJTo46yIECAAAECBAgQIJBBwP4jQ5XESIAAAQIECBAgQIAAgQgN51YBAQIECBAgQIAAgekCzj+mW/klAQI7Cmg43xHX0AQIuOHcGiBAgAABAgQIECBA4DABH1wPozYRAQIECBAgQIAAAQIEVgn8r4i4/4wRHhB3NKn7I0CAAAECBAgQIDCigPOPEasuZwIdCmg477AoQiJQSMALT6FiSoUAAQIECBAgQIBA5wL2H50XSHgECBAgQIAAAQIECBC4EtBwbikQIECAAAECBAgQmC7g/GO6lV8SILCjgIbzHXENTYCAG86tAQIECBAgQIAAAQIEDhPwwfUwahMRIECAAAECBAgQIEBglYCG81V8HiZAgAABAgQIEBhMwPnHYAWXLoFeBTSc91oZcRGoIeCFp0YdZUGAAAECBAgQIEAgg4D9R4YqiZEAAQIECBAgQIAAAQIRGs6tAgIECBAgQIAAAQLTBZx/TLfySwIEdhTQcL4jrqEJEHDDuTVAgAABAgQIECBAgMBhAj64HkZtIgIECBAgQIAAAQIECKwS+J8R8YAZI3xE3NGk7o8AAQIECBAgQIDAiALOP0asupwJdCig4bzDogiJQCEBLzyFiikVAgQIECBAgAABAp0L2H90XiDhESBAgAABAgQIECBA4EpAw7mlQIAAAQIECBAgQGC6gPOP6VZ+SYDAjgIaznfENTQBAm44twYIECBAgAABAgQIEDhMwAfXw6hNRIAAAQIECBAgQIAAgVUCGs5X8XmYAAECBAgQIEBgMAHnH4MVXLoEehXQcN5rZcRFoIaAF54adZQFAQIECBAgQIAAgQwC9h8ZqiRGAgQIECBAgAABAgQIRMxtOH9g3PGMPwIECBAgQIAAAQIjCjj/GLHqcibQoYCG8w6LIiQChQS88BQqplQIECBAgAABAgQIdC5g/9F5gYRHgAABAgQIECBAgACBK4H/EREfMUNDw/kMLD8lQIAAAQIECBAoJ+D8o1xJJUQgp4CG85x1EzWBLAJeeLJUSpwECBAgQIAAAQIE8gvYf+SvoQwIECBAgAABAgQIEBhDQMP5GHWWJQECBAgQIECAwDYCzj+2cTQKAQIrBTScrwT0OAEC1xXwwmOBECBAgAABAgQIECBwlID9x1HS5iFAgAABAgQIECBAgMA6AQ3n6/w8TYAAAQIECBAgMJaA84+x6i1bAt0KaDjvtjQCI1BCwAtPiTJKggABAgQIECBAgEAKAfuPFGUSJAECBAgQIECAAAECBGJuw/lHRtz+jD8CBAgQIECAAAECIwo4/xix6nIm0KGAhvMOiyIkAoUEvPAUKqZUCBAgQIAAAQIECHQuYP/ReYGER4AAAQIECBAgQIAAgSuB/x4RD5yhoeF8BpafEiBAgAABAgQIlBNw/lGupBIikFNAw3nOuomaQBYBLzxZKiVOAgQIECBAgAABAvkF7D/y11AGBAgQIECAAAECBAiMIaDhfIw6y5IAAQIECBAgQGAbAecf2zgahQCBlQIazlcCepwAgesKeOGxQAgQIECAAAECBAgQOErA/uMoafMQIECAAAECBAgQIEBgnYCG83V+niZAgAABAgQIEBhLwPnHWPWWLYFuBTScd1sagREoIeCFp0QZJUGAAAECBAgQIEAghYD9R4oyCZIAAQIECBAgQIAAAQLx3yLiI2c4fFREnJrU/REgQIAAAQIECBAYUcD5x4hVlzOBDgU0nHdYFCERKCTghadQMaVCgAABAgQIECBAoHMB+4/OCyQ8AgQIECBAgAABAgQIXAloOLcUCBAgQIAAAQIECEwXcP4x3covCRDYUUDD+Y64hiZAILzwWAQECBAgQIAAAQIECBwlYP9xlLR5CBAgQIAAAQIECBAgsE5Aw/k6P08TIECAAAECBAiMJeD8Y6x6y5ZAtwIazrstjcAIlBDwwlOijJIgQIAAAQIECBAgkELA/iNFmQRJgAABAgQIECBAgACB0HBuERAgQIAAAQIECBCYLuD8Y7qVXxIgsKOAhvMdcQ1NgIAbzq0BAgQIECBAgAABAgQOE/DB9TBqExEgQIAAAQIECBAgQGCVwG9FxEfNGOFBEbc3qfsjQIAAAQIECBAgMKKA848Rqy5nAh0KaDjvsChCIlBIwAtPoWJKhQABAgQIECBAgEDnAvYfnRdIeAQIECBAgAABAgQIELgS0HBuKRAgQIAAAQIECBCYLuD8Y7qVXxIgsKOAhvMdcQ1NgIAbzq0BAgQIECBAgAABAgQOE/DB9TBqExEgQIAAAQIECBAgQGCVgIbzVXweJkCAAAECBAgQGEzA+cdgBZcugV4FNJz3WhlxEagh4IWnRh1lQYAAAQIECBAgQCCDgP1HhiqJkQABAgQIECBAgAABAhEazq0CAgQIECBAgAABAtMFnH9Mt/JLAgR2FNBwviOuoQkQcMO5NUCAAAECBAgQIECAwGECPrgeRm0iAgQIECBAgAABAgQIrBL4zYh40IwRPjruaFL3R4AAAQIECBAgQGBEAecfI1ZdzgQ6FNBw3mFRhESgkIAXnkLFlAoBAgQIECBAgACBzgXsPzovkPAIECBAgAABAgQIECBwJaDh3FIgQIAAAQIECBAgMF3A+cd0K78kQGBHAQ3nO+IamgABN5xbAwQIECBAgAABAgQIHCbgg+th1CYiQIAAAQIECBAgQIDAKgEN56v4PEyAAAECBAgQIDCYgPOPwQouXQK9Cmg477Uy4iJQQ8ALT406yoIAAQIECBAgQIBABgH7jwxVEiMBAgQIECBAgAABAgQiNJxbBQQIECBAgAABAgSmCzj/mG7llwQI7Cig4XxHXEMTIOCGc2uAAAECBAgQIECAAIHDBHxwPYzaRAQIECBAgAABAgQIEFgl8F8j4qNnjPAxcUeTuj8CBAgQIECAAAECIwo4/xix6nIm0KGAhvMOiyIkAoUEvPAUKqZUCBAgQIAAAQIECHQuYP/ReYGER4AAAQIECBAgQIAAgSsBDeeWAgECBAgQIECAAIHpAs4/plv5JQECOwpoON8R19AECLjh3BogQIAAAQIECBAgQOAwAR9cD6M2EQECBAgQIECAAAECBFYJaDhfxedhAgQIECBAgACBwQScfwxWcOkS6FVAw3mvlREXgRoCXnhq1FEWBAgQIECAAAECBDII2H9kqJIYCRAgQIAAAQIECBAgEKHh3CogQIAAAQIECBAgMF3A+cd0K78kQGBHAQ3nO+IamgABN5xbAwQIECBAgAABAgQIHCbgg+th1CYiQIAAAQIECBAgQIDAKoHfiIiPmTHCg+OOJnV/BAgQIECAAAECBEYUcP4xYtXlTKBDAQ3nHRZFSAQKCXjhKVRMqRAgQIAAAQIECBDoXMD+o/MCCY8AAQIECBAgQIAAAQJXAhrOLQUCBAgQIECAAAEC0wWcf0y38ksCBHYU0HC+I66hCRBww7k1QIAAAQIECBAgQIDAYQI+uB5GbSICBAgQIECAAAECBAisEtBwvorPwwQIECBAgAABAoMJOP8YrODSJdCrgIbzXisjLgI1BLzw1KijLAgQIECAAAECBAhkELD/yFAlMRIgQIAAAQIECBAgQCBCw7lVQIAAAQIECBAgQGC6gPOP6VZ+SYDAjgIaznfENTQBAm44twYIECBAgAABAgQIEDhMwAfXw6hNRIAAAQIECBAgQIAAgVUCvx4RD54xwsfGHU3q/ggQIECAAAECBAiMKOD8Y8Sqy5lAhwIazjssipAIFBLwwlOomFIhQIAAAQIECBAg0LmA/UfnBRIeAQIECBAgQIAAAQIErgQ0nFsKBAgQIECAAAECBKYLOP+YbuWXBAjsKKDhfEdcQxMg4IZza4AAAQIECBAgQIAAgcMEfHA9jNpEBAgQIECAAAECBAgQWCWg4XwVn4cJECBAgAABAgQGE3D+MVjBpUugVwEN571WRlwEagh44alRR1kQIECAAAECBAgQyCBg/5GhSmIkQIAAAQIECBAgQIBAxK9FxMfOgDj99jdm/N5PCRAgQIAAAQIECFQScP5RqZpyIZBYQMN54uIJnUACAS88CYokRAIECBAgQIAAAQJFBOw/ihRSGgQIECBAgAABAgQIlBeY23D+kIg43YrujwABAgQIECBAgMCIAs4/Rqy6nAl0KKDhvMOiCIlAIQEvPIWKKRUCBAgQIECAAAECnQvYf3ReIOERIECAAAECBAgQIEDgSkDDuaVAgAABAgQIECBAYLqA84/pVn5JgMCOAhrOd8Q1NAEC4YXHIiBAgAABAgQIECBA4CgB+4+jpM1DgAABAgQIECBAgACBdQIaztf5eZoAAQIECBAgQGAsAecfY9VbtgS6FdBw3m1pBEaghIAXnhJllAQBAgQIECBAgACBFAL2HynKJEgCBAgQIECAAAECBAjEf4mIh8xwOP3212f83k8JECBAgAABAgQIVBJw/lGpmnIhkFhAw3ni4gmdQAIBLzwJiiREAgQIECBAgAABAkUE7D+KFFIaBAgQIECAAAECBAiUF5jbcP7QiDjdiu6PAAECBAgQIECAwIgCzj9GrLqcCXQooOG8w6IIiUAhAS88hYopFQIECBAgQIAAAQKdC9h/dF4g4REgQIAAAQIECBAgQOBKQMO5pUCAAAECBAgQIEBguoDzj+lWfkmAwI4CGs53xDU0AQLhhcciIECAAAECBAgQIEDgKAH7j6OkzUOAAAECBAgQIECAAIF1AhrO1/l5mgABAgQIECBAYCwB5x9j1Vu2BLoV0HDebWkERqCEgBeeEmWUBAECBAgQIECAAIEUAvYfKcokSAIECBAgQIAAAQIECMSvRsRDZzg8LCJOTer+CBAgQIAAAQIECIwo4PxjxKrLmUCHAhrOOyyKkAgUEvDCU6iYUiFAgAABAgQIECDQuYD9R+cFEh4BAgQIECBAgAABAgSuBDScWwoECBAgQIAAAQIEpgs4/5hu5ZcECOwooOF8R1xDEyAQXngsAgIECBAgQIAAAQIEjhKw/zhK2jwECBAgQIAAAQIECBBYJ6DhfJ2fpwkQIECAAAECBMYScP4xVr1lS6BbAQ3n3ZZGYARKCHjhKVFGSRAgQIAAAQIECBBIIWD/kaJMgiRAgAABAgQIECBAgEBoOLcICBAgQIAAAQIECEwXcP4x3covCRDYUUDD+Y64hiZAwA3n1gABAgQIECBAgAABAocJ+OB6GLWJCBAgQIAAAQIECBAgsErgP0fEw2aM8HERtzep+yNAgAABAgQIECAwooDzjxGrLmcCHQpoOO+wKEIiUEjAC0+hYkqFAAECBAgQIECAQOcC9h+dF0h4BAgQIECAAAECBAgQuBLQcG4pECBAgAABAgQIEIOIxlgAACAASURBVJgu4PxjupVfEiCwo4CG8x1xDU2AgBvOrQECBAgQIECAAAECBA4T8MH1MGoTESBAgAABAgQIECBAYJWAhvNVfB4mQIAAAQIECBAYTMD5x2AFly6BXgU0nPdaGXERqCHghadGHWVBgAABAgQIECBAIIOA/UeGKomRAAECBAgQIECAAAECERrOrQICBAgQIECAAAEC0wWcf0y38ksCBHYU0HC+I66hCRBww7k1QIAAAQIECBAgQIDAYQI+uB5GbSICBAgQIECAAAECBAisEvhPEfFxM0Z4eNzRpO6PAAECBAgQIECAwIgCzj9GrLqcCXQooOG8w6IIiUAhAS88hYopFQIECBAgQIAAAQKdC9h/dF4g4REgQIAAAQIECBAgQOBKQMO5pUCAAAECBAgQIEBguoDzj+lWfkmAwI4CGs53xDU0AQJuOLcGCBAgQIAAAQIECBA4TMAH18OoTUSAAAECBAgQIECAAIFVAhrOV/F5mAABAgQIECBAYDAB5x+DFVy6BHoV0HDea2XERaCGgBeeGnWUBQECBAgQIECAAIEMAvYfGaokRgIECBAgQIAAAQIECERoOLcKCBAgQIAAAQIECEwXcP4x3covCRDYUUDD+Y64hiZAwA3n1gABAgQIECBAgAABAocJ+OB6GLWJCBAgQIAAAQIECBAgsErgVyLi4TNGeETc0aTujwABAgQIECBAgMCIAs4/Rqy6nAl0KKDhvMOiCIlAIQEvPIWKKRUCBAgQIECAAAECnQvYf3ReIOERIECAAAECBAgQIEDgSkDDuaVAgAABAgQIECBAYLqA84/pVn5JgMCOAhrOd8Q1NAECbji3BggQIECAAAECBAgQOEzAB9fDqE1EgAABAgQIECBAgACBVQIazlfxeZgAAQIECBAgQGAwAecfgxVcugR6FdBw3mtlxEWghoAXnhp1lAUBAgQIECBAgACBDAL2HxmqJEYCBAgQIECAAAECBAhEaDi3CggQIECAAAECBAhMF3D+Md3KLwkQ2FFAw/mOuIYmQMAN59YAAQIECBAgQIAAAQKHCfjgehi1iQgQIECAAAECBAgQILBK4IMR8YgZIzwy7mhS90eAAAECBAgQIEBgRAHnHyNWXc4EOhTQcN5hUYREoJCAF55CxZQKAQIECBAgQIAAgc4F7D86L5DwCBAgQIAAAQIECBAgcCWg4dxSIECAAAECBAgQIDBdwPnHdCu/JEBgRwEN5zviGppAxwK3RMQTIuKNO8fY2wvPsyLiX0fEL+6ct+EJECBAgAABAgQIEPhdAfsPq4EAAQIECBAgQIAAAQI5BB4SEc+MiFftHG5PDecPjIg/HxFvjoif3DlvwxMgQIAAAQIECBBYItBb/9WSHDxDgEABAQ3nBYooBQILBd4dER+KiG+JiB9aOMaNHuvlhedPRsSLI+LeEfEHbxS0/zsBAgQIECBAgAABApsL2H9sTmpAAgQIECBAgAABAgQI7CJwuqzoEyPiWyPidRFx2w6zfCAiHjlj3NNvf2XG76f89AFXjebfEBG/EBFPmfKQ3xAgQIAAAQIECBBoINBL/1WD1E1JgEBPAhrOe6qGWAgcK/Anrmk0P93YcGo8/8GNQ2j9wvN5V43mn3aV1ynnH944R8MRIECAAAECBAgQIHBjAfuPGxv5BQECBAgQIECAAAECBHoQ+JSIOP0/DZ/+fj4iXrJD4/nchvOPj4jTrehb/J0azb8+Iv5iRJxudD/9fU5EvGmLwY1BgAABAgQIECBAYAeB1v1XO6RkSAIEMgpoOM9YNTET2E7g9MHw9OHwzr+tG89bvfDctdH8lN+/dLv5dgvHSAQIECBAgAABAgQWCNh/LEDzCAECBAgQIECAAAECBBoIvCEinnXNvKfG89ON56/d6MbzFg3n94+Ir42IvxQRD7smt9Ne9VMbGJuSAAECBAgQIECAwFSBVv1XU+PzOwIEBhHQcD5IoaVJ4B4Err1l8Nqf/NTVjec/sFLu6Beez7+60fzuPgy63XxlMT1OgAABAgQIECBAYKWA/cdKQI8TIECAAAECBAgQIEDgIIFPjoifu5u53nPVeP6alY3nRzac3zci/mxEfGNEPPxucvrjEfEjB7mahgABAgQIECBAgMASgaP7r5bE6BkCBAYQ0HA+QJGlSOAGAne9ZfDan//0VeP59y9UPOqF53TLxouvc4O5280XFtBjBAgQIECAAAECBDYWsP/YGNRwBAgQIECAAAECBAgQ2Eng9RHxBfcw9nuvGs9fvbDx/D9GxMfPiPv02w/O+P3ppzdHxIsi4i9HxCPv4Vm3m89E9XMCBAgQIECAAIEmAkf1XzVJzqQECOQR0HCep1YiJbCXwOnmhn96g8FPjecviYg3zgxi7xee04fOb75Oo/md4bqdYmbh/JwAAQIECBAgQIDATgL2HzvBGpYAAQIECBAgQIAAAQIbC9zTLefXTnNqPP+2iHjVzMbzuQ3nj4qI063oU/5OjeZfFRHfFBGn567357+OO0XUbwgQIECAAAECBFoL7N1/1To/8xMgkERAw3mSQgmTwM4C17tl8NqpT7/7lhmN53u98HzhVaP5p0xwcbv5BCQ/IUCAAAECBAgQIHCggP3HgdimIkCAAAECBAgQIECAwAqB74uI05nMjf7ed9V4/sqJjed7NJzfJyJeGBF/JSJ+z40Cjgi3m09A8hMCBAgQIECAAIEuBPbqv+oiOUEQIJBHQMN5nlqJlMCeAlNuGbx2/lMT96nx/A03CGrrF57TR80XR8QfmIHhdvMZWH5KgAABAgQIECBA4AAB+48DkE1BgAABAgQIECBAgACBDQSm3HJ+7TS/EBHfGhE3ajzfsuH83hHxgqtG80+YkfPnTvgvAM8Yzk8JECBAgAABAgQI7Cawdf/VboEamACB2gIazmvXV3YE5ghMvWXw2jFPjecviYjX38NEW73wfNFVo/kT5yQUEW43nwnm5wQIECBAgAABAgQOErD/OAjaNAQIECBAgAABAgQIEFgp8E8i4nROM+fv1Hj+bRHxinu48fw/RMSjZgx4+u0H7vL7myLieRHxVyPi984Y6/RTt5vPBPNzAgQIECBAgACBpgJb9V81TcLkBAjkF9Bwnr+GMiCwlcDnRMQPLxzsZ65uPL9r4/naF54vjohvjoi5jeZ3puF284UF9RgBAgQIECBAgACBnQXsP3YGNjwBAgQIECBAgAABAgQ2Eph7y/m1077/qvH8e+7SeD634fzREXG6Ff30d2o0/7KI+GsR8YkLc/y8iPjBhc96jAABAgQIECBAgMDRAmv7r46O13wECBQV0HBetLDSIrBQYMktg9dOdWo8P914/n1X/8slLzynf5fubDT//QvzOD12a0Q8ecXzHiVAgAABAgQIECBAYF8B+499fY1OgAABAgQIECBAgACBrQT+cUT8qRWDnRrP/0ZEnBrPfzsiljScfzAinnt1UdFjV8TidvMVeB4lQIAAAQIECBBoIrCk/6pJoCYlQKC2gIbz2vWVHYG5AmtuGbx2rn911Xj+vTMD+NNXHwqfMPO5u/v5KZc3bTCOIQgQIECAAAECBAgQ2EfA/mMfV6MSIECAAAECBAgQIEBga4E1t5xfG8u/vWo8P11e9KgZQX59RPy5iHj8jGfu6aefHxE/sME4hiBAgAABAgQIECBwlICG86OkzUOAwHUFNJxbIAQI3FXgnQVuBn9XRDxFaQkQIECAAAECBAgQ6F7A/qP7EgmQAAECBAgQIECAAAECtwu8LiK+ZCOL0y3nN2001pxhfjoiPm3OA35LgAABAgQIECBAoAMBDecdFEEIBAhEaDi3CggQuKvAH4uIH0nO4nbz5AUUPgECBAgQIECAwDAC9h/DlFqiBAgQIECAAAECBAgkF9jqlvOWDM+KiO9vGYC5CRAgQIAAAQIECCwQ0HC+AM0jBAhsL6DhfHtTIxKoIPCOiHhq0kR+IiI+I2nswiZAgAABAgQIECAwooD9x4hVlzMBAgQIECBAgAABAhkFXhMRz84YeET8VER8etLYhU2AAAECBAgQIDC2gIbzsesvewLdCGg476YUAiHQlUDmWwZPsb+5K03BECBAgAABAgQIECBwPQH7D+uDAAECBAgQIECAAAECOQQy33L+BRHxxhzMoiRAgAABAgQIECBwJqDh3IIgQKALAQ3nXZRBEAS6FDjdFP6ULiO756Demfhm9mTUwiVAgAABAgQIECCwqYD9x6acBiNAgAABAgQIECBAgMBuAhlvOX93RHzqbiIGJkCAAAECBAgQILCvgIbzfX2NToDARAEN5xOh/IzAgALPjIg3Jcvb7ebJCiZcAgQIECBAgAABAlcC9h+WAgECBAgQIECAAAECBHIInG45/9mIuFeOcG+P8gsj4g2J4hUqAQIECBAgQIAAgWsFNJxbDwQIdCGg4byLMgiCQLcC74qIJ3Ub3Xlgt0bEk5PEKkwCBAgQIECAAAECBC4F7D+sCgIECBAgQIAAAQIECOQQeHVEPCdHqPFzEfGEiJjbpJMkPWESIECAAAECBAgMIDD3XVZP6ACLQooEWgj4x6WFujkJ5BHIdMug283zrCuREiBAgAABAgQIELg7AfsP64IAAQIECBAgQIAAAQI5BG6JiPclueX8iyLi9TlYRUmAAAECBAgQIEDgbgU0nFsYBAh0IaDhvIsyCIJA1wIZbhl0u3nXS0hwBAgQIECAAAECBCYL2H9MpvJDAgQIECBAgAABAgQINBV4VUQ8t2kEN57c7eY3NvILAgQIECBAgACB/gU0nPdfIxESGEJAw/kQZZYkgVUCz4iIt6waYf+H/2hEvHX/acxAgAABAgQIECBAgMDOAvYfOwMbngABAgQIECBAgAABAhsJfNLVLecbDbfLMG4334XVoAQIECBAgAABAgcLaDg/GNx0BAjcvYCGcyuDAIEpAj3fMuh28ykV9BsCBAgQIECAAAECeQTsP/LUSqQECBAgQIAAAQIECIwt8MqI+NJOCdxu3mlhhEWAAAECBAgQIDBbQMP5bDIPECCwh4CG8z1UjUmgnsDpBvE3d5rWMxPcwN4pnbAIECBAgAABAgQIdClg/9FlWQRFgAABAgQIECBAgACBC4Fbrm45v1eHNl8SEd/bYVxCIkCAAAECBAgQIDBXQMP5XDG/J0BgFwEN57uwGpRASYEebxl0u3nJpSYpAgQIECBAgAABAmH/YREQIECAAAECBAgQIEAgh8ArIuLLOgvV7eadFUQ4BAgQIECAAAECqwQ0nK/i8zABAlsJaDjfStI4BOoLPKPDm8RPNx++tT69DAkQIECAAAECBAgMJ2D/MVzJJUyAAAECBAgQIECAQFKBx0bEezuL3e3mnRVEOAQIECBAgAABAqsENJyv4vMwAQJbCWg430rSOATGEOjplkG3m4+x5mRJgAABAgQIECAwroD9x7i1lzkBAgQIECBAgAABArkEvjsivqKTkE+3m/++TmIRBgECBAgQIECAAIEtBDScb6FoDAIEVgtoOF9NaAACQwl8dkc3irvdfKilJ1kCBAgQIECAAIEBBew/Biy6lAkQIECAAAECBAgQSClwS0S8v5PInx0Rr+skFmEQIECAAAECBAgQ2EJAw/kWisYgQGC1gIbz1YQGIDCcwDsi4qmNs/6JiPiMxjGYngABAgQIECBAgACB/QXsP/Y3NgMBAgQIECBAgAABAgS2EHh5RDxvi4FWjPFvIuIJK573KAECBAgQIECAAIEeBTSc91gVMREYUEDD+YBFlzKBlQLPiIi3rBxj7eNuN18r6HkCBAgQIECAAAECOQTsP3LUSZQECBAgQIAAAQIECBA43XL+voi4V0OK50TEaxvOb2oCBAgQIECAAAECewhoON9D1ZgECMwW0HA+m8wDBAhExLsi4kmNJG6NiCc3mtu0BAgQIECAAAECBAgcL2D/cby5GQkQIECAAAECBAgQILBEoOUt5++PiMdGxNxmnCV5eoYAAQIECBAgQIDAkQJz33H1hB5ZHXMRGEjAPy4DFVuqBDYU+OyIeOuG480Z6nTD4dvmPOC3BAgQIECAAAECBAikFrD/SF0+wRMgQIAAAQIECBAgMJBAy1vOnxsRrxnIWqoECBAgQIAAAQLjCGg4H6fWMiXQtYCG867LIzgCXQu0uGXQ7eZdLwnBESBAgAABAgQIENhNwP5jN1oDEyBAgAABAgQIECBAYFOBl0XE8zcd8caDnW43f1xE3Hbjn/oFAQIECBAgQIAAgXQCGs7TlUzABGoKaDivWVdZEThCoMUtg243P6Ky5iBAgAABAgQIECDQn4D9R381EREBAgQIECBAgAABAgTuTuDREfHvIuKmA3m+NCJefeB8piJAgAABAgQIECBwpICG8yO1zUWAwD0KaDi3OAgQWCNw5C2DbjdfUynPEiBAgAABAgQIEMgvYP+Rv4YyIECAAAECBAgQIEBgDIHviogXHpTq6XbzTzpoLtMQIECAAAECBAgQaCGg4byFujkJELgQ0HBuURAgsEbgaRHxo2sGmPHs0yPi7TN+76cECBAgQIAAAQIECNQSsP+oVU/ZECBAgAABAgQIECBQV+ATrm45PyJDt5sfoWwOAgQIECBAgACBlgIazlvqm5sAgd8R0HBuMRAgsFbgiFsG3W6+tkqeJ0CAAAECBAgQIFBDwP6jRh1lQYAAAQIECBAgQIBAfYEjbjk/3W7+uIi4rT6nDAkQIECAAAECBAYW0HA+cPGlTqAnAQ3nPVVDLARyCpxuHn/bzqF/9oE3qe+ciuEJECBAgAABAgQIEFghYP+xAs+jBAgQIECAAAECBAgQOFDg0Ve3nN+045xfERGv2HF8QxMgQIAAAQIECBDoQUDDeQ9VEAMBAqHh3CIgQGALgT1vGXS7+RYVMgYBAgQIECBAgACBOgL2H3VqKRMCBAgQIECAAAECBGoL/MOI+MqdUnS7+U6whiVAgAABAgQIEOhOQMN5dyUREIExBTScj1l3WRPYWuBpO95A7nbzratlPAIECBAgQIAAAQK5Bew/ctdP9AQIECBAgAABAgQIjCOw5y3nz4uI7xmHUqYECBAgQIAAAQIDC2g4H7j4UifQk4CG856qIRYCuQX2uGXQ7ea514ToCRAgQIAAAQIECOwlYP+xl6xxCRAgQIAAAQIECBAgsK3ASyPiz2w7ZLjdfGNQwxEgQIAAAQIECHQtoOG86/IIjsA4AhrOx6m1TAnsLbDHLYNuN9+7asYnQIAAAQIECBAgkFPA/iNn3URNgAABAgQIECBAgMB4Anvccv78iPju8ShlTIAAAQIECBAgMKiAhvNBCy9tAr0JaDjvrSLiIZBbYMtbBt1unnstiJ4AAQIECBAgQIDA3gL2H3sLG58AAQIECBAgQIAAAQLbCHxnRHz1NkO53XwjR8MQIECAAAECBAjkEdBwnqdWIiVQWkDDeenySo7A4QKfFRFv32jWp2841kYhGYYAAQIECBAgQIAAgY4E7D86KoZQCBAgQIAAAQIECBAgcB2BLW85f0FEvJw2AQIECBAgQIAAgYEENJwPVGypEuhZQMN5z9URG4GcAlvcMuh285y1FzUBAgQIECBAgACBowXsP44WNx8BAgQIECBAgAABAgSWCfyDiHjRskd/56lfjojHRMRtK8fxOAECBAgQIECAAIFMAhrOM1VLrAQKC2g4L1xcqRFoJLDFLYNuN29UPNMSIECAAAECBAgQSCZg/5GsYMIlQIAAAQIECBAgQGBYgS1uOX9hRLxsWEGJEyBAgAABAgQIjCqg4XzUysubQGcCGs47K4hwCBQRWHPLoNvNiywCaRAgQIAAAQIECBA4SMD+4yBo0xAgQIAAAQIECBAgQGClwN+PiK9ZOMbpdvNbIuLDC5/3GAECBAgQIECAAIGsAhrOs1ZO3ASKCWg4L1ZQ6RDoROAzI+LHFsbytBXPLpzSYwQIECBAgAABAgQIJBaw/0hcPKETIECAAAECBAgQIDCUwOmW8/dHxM0Lsv7KiPhHC57zCAECBAgQIECAAIHsAhrOs1dQ/ASKCGg4L1JIaRDoUOBtEfH0mXH9eET8kZnP+DkBAgQIECBAgAABAgTsP6wBAgQIECBAgAABAgQI5BD4joj4upmh/vuIeMzMZ/ycAAECBAgQIECAQBUBDedVKikPAskFNJwnL6DwCXQs8KSIOP2n7ef8ud18jpbfEiBAgAABAgQIECBwp4D9h7VAgAABAgQIECBAgACBHAIPj4hfmnnL+VdFxHflSE+UBAgQIECAAAECBDYX0HC+OakBCRBYIqDhfImaZwgQmCrw9oj4rIk/vjUinjzxt35GgAABAgQIECBAgACBuwrYf1gTBAgQIECAAAECBAgQyCHw9yLiayeG+ssRcUtEfHji7/2MAAECBAgQIECAQDUBDefVKiofAkkFNJwnLZywCSQReGpEvGNirG43nwjlZwQIECBAgAABAgQI3K2A/YeFQYAAAQIECBAgQIAAgRwCj4yID0wM1e3mE6H8jAABAgQIECBAoKyAhvOypZUYgVwCGs5z1Uu0BDIK/GhEnJrJr/f3z2bchJ7RQMwECBAgQIAAAQIECBwjYP9xjLNZCBAgQIAAAQIECBAgsFbgOyLi624wiNvN1yp7ngABAgQIECBAoIKAhvMKVZQDgQICGs4LFFEKBDoXeHJEvPMGMZ5+c2vneQiPAAECBAgQIECAAIH+Bew/+q+RCAkQIECAAAECBAgQIHASeHhE/FJE3HwdjhdFxEtxESBAgAABAgQIEBhcQMP54AtA+gR6EdBw3kslxEGgtsDbr3OD+Y9NuAG9to7sCBAgQIAAAQIECBDYUsD+Y0tNYxEgQIAAAQIECBAgQGA/gevdcu528/3cjUyAAAECBAgQIJBLQMN5rnqJlkBZAQ3nZUsrMQJdCVzvlkG3m3dVKsEQIECAAAECBAgQSC9g/5G+hBIgQIAAAQIECBAgQGAQgevdcv41EfGdgzhIkwABAgQIECBAgMD1BDScWx8ECHQh0H3D+c+/NOb+g9kFrCAIEDgXeN7fjvgX7zv/3/2hx0W8/BtIESBQQeCTvzq6f6eo4CwHAgT2F7D/2N/YDASOELD/OELZHATaCdh/tLM3MwEC2wrYf2zraTQCBHIKvOSVEa8+/bdwr/l7xIMj3vLtETfdK2dOoq4lYP9Rq56yIUCAAAECSQXm9k/q30haaGET6F2g+39cfHDtfQmJj8A0gX/+3ojn/53z3772myKe+Jhpz/sVAQJ9C/jg2nd9REeAwHQB+4/pVn5JoGcB+4+eqyM2AusF7D/WGxqBAIE+BOw/+qiDKAgQaCvwa78V8fRvjPjQh383jr/+5RHP/sy2cZmdwJ0C9h/WAgECBAgQINCBgIbzDoogBAIEov/bSH1wtUwJ1BF4zrdH/Mwv3pHPkx4f8bK/UCc3mRAYXcAH19FXgPwJ1BGw/6hTS5kQsP+wBgjUFbD/qFtbmREYTcD+Y7SKy5cAgXsSuPaW84c+KOLtf8vt5lZLPwL2H/3UQiQECBAgQGBgAQ3nAxdf6gR6EnDDeU/VEAuB4gK3vifiBX/3jiTdbl682NIbTsAH1+FKLmECZQU0fJQtrcQGFLD/GLDoUh5GwP5jmFJLlEB5AfuP8iWWIAECEwWuveX8xV8e8Ry3m0+U87MjBOw/jlA2BwECBAgQIHADAQ3nlggBAl0IaDjvogyCIDCOwOmWwfvd7HbzcSou01EEfHAdpdLyJFBfQMNH/RrLcCwB+4+x6i3bcQTsP8aptUwJVBew/6heYfkRIDBH4HTL+VvfHfG2vxlxn3vPedJvCewrYP+xr6/RCRAgQIAAgUkCGs4nMfkRAQJ7C2g431vY+AQInAm86z0RD7hvxBMfA4YAgUoCPrhWqqZcCIwtoOFj7PrLvp6A/Ue9msqIwEnA/sM6IECgioD9R5VKyoMAgS0EfvU3I378ZyO++A9vMZoxCGwnYP+xnaWRCBAgQIAAgcUCGs4X03mQAIEtBTScb6lpLAIECBAgMKiAD66DFl7aBAoKaPgoWFQpESBAgEA5AfuPciWVEIFhBew/hi29xAkQIEAgkYD9R6JiCZUAAQIECNQV0HBet7YyI5BKQMN5qnIJlgABAgQI9Cngg2ufdREVAQLzBTR8zDfzBAECBAgQOFrA/uNocfMRILCXgP3HXrLGJUCAAAEC2wnYf2xnaSQCBAgQIEBgsYCG88V0HiRAYEsBDedbahqLAAECBAgMKuCD66CFlzaBggIaPgoWVUoECBAgUE7A/qNcSSVEYFgB+49hSy9xAgQIEEgkYP+RqFhCJUCAAAECdQU0nNetrcwIpBLQcJ6qXIIlQIAAAQJ9Cvjg2mddREWAwHwBDR/zzTxBgAABAgSOFrD/OFrcfAQI7CVg/7GXrHEJECBAgMB2AvYf21kaiQABAgQIEFgsoOF8MZ0HCRDYUkDD+ZaaxiJAgAABAoMK+OA6aOGlTaCggIaPgkWVEgECBAiUE7D/KFdSCREYVsD+Y9jSS5wAAQIEEgnYfyQqllAJECBAgEBdAQ3ndWsrMwKpBDScpyqXYAkQIECAQJ8CPrj2WRdRESAwX0DDx3wzTxAgQIAAgaMF7D+OFjcfAQJ7Cdh/7CVrXAIECBAgsJ2A/cd2lkYiQIAAAQIEFgtoOF9M50ECBLYUKNdw/vjP/cktfYxFgAABAgSGFHjPD336rLx9cJ3F5ccECHQsMLfhw/6j42IKjQABAgTSCNh/pCmVQAkQ2FjA/mNjUMMRIECAAIEJAvYfE5D8hAABAgQIEOhNQMN5bxURD4FBBTScD1p4aRMgQIAAgesJ+OBqfRAgMKqAho9RKy9vAgQIEGgpYP/RUt/cBAi0FLD/aKlvbgIECBAYVcD+Y9TKy5sAAQIECKQW0HCeunyCJ1BHQMN5nVrKhAABAgQIbCbgg+tmlAYiQCCZclrxlQAAIABJREFUgIaPZAUTLgECBAiUELD/KFFGSRAgsEDA/mMBmkcIECBAgMBKAfuPlYAeJ0CAAAECBFoIaDhvoW5OAgQuBDScWxQECBAgQIDAhYAPrhYFAQKjCmj4GLXy8iZAgACBlgL2Hy31zU2AQEsB+4+W+uYmQIAAgVEF7D9Grby8CRAgQIBAagEN56nLJ3gCdQQ0nNeppUwIECBAgMBmAj64bkZpIAIEkglo+EhWMOESIECAQAkB+48SZZQEAQILBOw/FqB5hAABAgQIrBSw/1gJ6HECBAgQIECghYCG8xbq5iRA4EJAw7lFQYAAAQIECFwI+OBqURAgMKqAho9RKy9vAgQIEGgpYP/RUt/cBAi0FLD/aKlvbgIECBAYVcD+Y9TKy5sAAQIECKQW0HCeunyCJ1BHQMN5nVrKhAABAgQIbCbgg+tmlAYiQCCZgIaPZAUTLgECBAiUELD/KFFGSRAgsEDA/mMBmkcIECBAgMBKAfuPlYAeJ0CAAAECBFoIaDhvoW5OAgQuBDScWxQECBAgQIDAhYAPrhYFAQKjCmj4GLXy8iZAgACBlgL2Hy31zU2AQEsB+4+W+uYmQIAAgVEF7D9Grby8CRAgQIBAagEN56nLJ3gCdQQ0nNeppUwIECBAgMBmAj64bkZpIAIEkglo+EhWMOESIECAQAkB+48SZZQEAQILBOw/FqB5hAABAgQIrBSw/1gJ6HECBAgQIECghYCG8xbq5iRA4EJAw7lFQYAAAQIECFwI+OBqURAgMKqAho9RKy9vAgQIEGgpYP/RUt/cBAi0FLD/aKlvbgIECBAYVcD+Y9TKy5sAAQIECKQW0HCeunyCJ1BHQMN5nVrKhAABAgQIbCbgg+tmlAYiQCCZgIaPZAUTLgECBAiUELD/KFFGSRAgsEDA/mMBmkcIECBAgMBKAfuPlYAeJ0CAAAECBFoIaDhvoW5OAgQuBDScWxQECBAgQIDAhYAPrhYFAQKjCmj4GLXy8iZAgACBlgL2Hy31zU2AQEsB+4+W+uYmQIAAgVEF7D9Grby8CRAgQIBAagEN56nLJ3gCdQQ0nNeppUwIECBAgMBmAj64bkZpIAIEkglo+EhWMOESIECAQAkB+48SZZQEAQILBOw/FqB5hAABAgQIrBSw/1gJ6HECBAgQIECghYCG8xbq5iRA4EJAw7lFQYAAAQIECFwI+OBqURAgMKqAho9RKy9vAgQIEGgpYP/RUt/cBAi0FLD/aKlvbgIECBAYVcD+Y9TKy5sAAQIECKQW0HCeunyCJ1BHQMN5nVrKhAABAgQIbCbgg+tmlAYiQCCZgIaPZAUTLgECBAiUELD/KFFGSRAgsEDA/mMBmkcIECBAgMBKAfuPlYAeJ0CAAAECBFoIaDhvoW5OAgQuBDScWxQECBAgQIDAhYAPrhYFAQKjCmj4GLXy8iZAgACBlgL2Hy31zU2AQEsB+4+W+uYmQIAAgVEF7D9Grby8CRAgQIBAagEN56nLJ3gCdQQ0nNeppUwIECBAgMBmAj64bkZpIAIEkglo+EhWMOESIECAQAkB+48SZZQEAQILBOw/FqB5hAABAgQIrBSw/1gJ6HECBAgQIECghYCG8xbq5iRA4EJAw7lFQYAAAQIECFwI+OBqURAgMKqAho9RKy9vAgQIEGgpYP/RUt/cBAi0FLD/aKlvbgIECBAYVcD+Y9TKy5sAAQIECKQW0HCeunyCJ1BHQMN5nVrKhAABAgQIbCbgg+tmlAYiQCCZgIaPZAUTLgECBAiUELD/KFFGSRAgsEDA/mMBmkcIECBAgMBKAfuPlYAeJ0CAAAECBFoIaDhvoW5OAgQuBDScWxQECBAgQIDAhYAPrhYFAQKjCmj4GLXy8iZAgACBlgL2Hy31zU2AQEsB+4+W+uYmQIAAgVEF7D9Grby8CRAgQIBAagEN56nLJ3gCdQQ0nNeppUwIECBAgMBmAj64bkZpIAIEkglo+EhWMOESIECAQAkB+48SZZQEAQILBOw/FqB5hAABAgQIrBSw/1gJ6HECBAgQIECghYCG8xbq5iRA4EJAw7lFQYAAAQIECFwI+OBqURAgMKqAho9RKy9vAgQIEGgpYP/RUt/cBAi0FLD/aKlvbgIECBAYVcD+Y9TKy5sAAQIECKQW0HCeunyCJ1BHQMN5nVrKhAABAgQIbCbgg+tmlAYiQCCZgIaPZAUTLgECBAiUELD/KFFGSRAgsEDA/mMBmkcIECBAgMBKAfuPlYAeJ0CAAAECBFoIaDhvoW5OAgQuBDScWxQECBAgQIDAhYAPrhYFAQKjCmj4GLXy8iZAgACBlgL2Hy31zU2AQEsB+4+W+uYmQIAAgVEF7D9Grby8CRAgQIBAagEN56nLJ3gCdQQ0nNeppUwIECBAgMBmAj64bkZpIAIEkglo+EhWMOESIECAQAkB+48SZZQEAQILBOw/FqB5hAABAgQIrBSw/1gJ6HECBAgQIECghYCG8xbq5iRA4EJAw7lFQYAAAQIECFwI+OBqURAgMKqAho9RKy9vAgQIEGgpYP/RUt/cBAi0FLD/aKlvbgIECBAYVcD+Y9TKy5sAAQIECKQW0HCeunyCJ1BHQMN5nVrKhAABAgQIbCbgg+tmlAYiQCCZgIaPZAUTLgECBAiUELD/KFFGSRAgsEDA/mMBmkcIECBAgMBKAfuPlYAeJ0CAAAECBFoIaDhvoW5OAgQuBDScWxQECBAgQIDAhYAPrhYFAQKjCmj4GLXy8iZAgACBlgL2Hy31zU2AQEsB+4+W+uYmQIAAgVEF7D9Grby8CRAgQIBAagEN56nLJ3gCdQQ0nNeppUwIECBAgMBmAj64bkZpIAIEkglo+EhWMOESIECAQAkB+48SZZQEAQILBOw/FqB5hAABAgQIrBSw/1gJ6HECBAgQIECghYCG8xbq5iRA4EJAw7lFQYAAAQIECFwI+OBqURAgMKqAho9RKy9vAgQIEGgpYP/RUt/cBAi0FLD/aKlvbgIECBAYVcD+Y9TKy5sAAQIECKQW0HCeunyCJ1BHQMN5nVrKhAABAgQIbCbgg+tmlAYiQCCZgIaPZAUTLgECBAiUELD/KFFGSRAgsEDA/mMBmkcIECBAgMBKAfuPlYAeJ0CAAAECBFoIaDhvoW5OAgQuBDScWxQECBAgQIDAhYAPrhYFAQKjCmj4GLXy8iZAgACBlgL2Hy31zU2AQEsB+4+W+uYmQIAAgVEF7D9Grby8CRAgQIBAagEN56nLJ3gCdQQ0nNeppUwIECBAgMBmAj64bkZpIAIEkglo+EhWMOESIECAQAkB+48SZZQEAQILBOw/FqB5hAABAgQIrBSw/1gJ6HECBAgQIECghYCG8xbq5iRA4EJAw7lFQYAAAQIECFwI+OBqURAgMKqAho9RKy9vAgQIEGgpYP/RUt/cBAi0FLD/aKlvbgIECBAYVcD+Y9TKy5sAAQIECKQW0HCeunyCJ1BHQMN5nVrKhAABAgQIbCbgg+tmlAYiQCCZgIaPZAUTLgECBAiUELD/KFFGSRAgsEDA/mMBmkcIECBAgMBKAfuPlYAeJ0CAAAECBFoIaDhvoW5OAgQuBDScWxQECBAgQIDAhYAPrhYFAQKjCmj4GLXy8iZAgACBlgL2Hy31zU2AQEsB+4+W+uYmQIAAgVEF7D9Grby8CRAgQIBAagEN56nLJ3gCdQQ0nNeppUwIECBAgMBmAj64bkZpIAIEkglo+EhWMOESIECAQAkB+48SZZQEAQILBOw/FqB5hAABAgQIrBSw/1gJ6HECBAgQIECghYCG8xbq5iRA4EJAw7lFQYAAAQIECFwI+OBqURAgMKqAho9RKy9vAgQIEGgpYP/RUt/cBAi0FLD/aKlvbgIECBAYVcD+Y9TKy5sAAQIECKQW0HCeunyCJ1BHQMN5nVrKhAABAgQIbCbgg+tmlAYiQCCZgIaPZAUTLgECBAiUELD/KFFGSRAgsEDA/mMBmkcIECBAgMBKAfuPlYAeJ0CAAAECBFoIaDhvoW5OAgQuBDScWxQECBAgQIDAhYAPrhYFAQKjCmj4GLXy8iZAgACBlgL2Hy31zU2AQEsB+4+W+uYmQIAAgVEF7D9Grby8CRAgQIBAagEN56nLJ3gCdQQ0nNeppUwIECBAgMBmAj64bkZpIAIEkglo+EhWMOESIECAQAkB+48SZZQEAQILBOw/FqB5hAABAgQIrBSw/1gJ6HECBAgQIECghYCG8xbq5iRA4EJAw7lFQYAAAQIECFwI+OBqURAgMKqAho9RKy9vAgQIEGgpYP/RUt/cBAi0FLD/aKlvbgIECBAYVcD+Y9TKy5sAAQIECKQW0HCeunyCJ1BHQMN5nVrKhAABAgQIbCbgg+tmlAYiQCCZgIaPZAUTLgECBAiUELD/KFFGSRAgsEDA/mMBmkcIECBAgMBKAfuPlYAeJ0CAAAECBFoIaDhvoW5OAgQuBDScWxQECBAgQIDAhYAPrhYFAQKjCmj4GLXy8iZAgACBlgL2Hy31zU2AQEsB+4+W+uYmQIAAgVEF7D9Grby8CRAgQIBAagEN56nLJ3gCdQQ0nNeppUwIECBAgMBmAj64bkZpIAIEkglo+EhWMOESIECAQAkB+48SZZQEAQILBOw/FqB5hAABAgQIrBSw/1gJ6HECBAgQIECghYCG8xbq5iRA4EJAw7lFQYAAAQIECFwI+OBqURAgMKqAho9RKy9vAgQIEGgpYP/RUt/cBAi0FLD/aKlvbgIECBAYVcD+Y9TKy5sAAQIECKQW0HCeunyCJ1BHQMN5nVrKhAABAgQIbCbgg+tmlAYiQCCZgIaPZAUTLgECBAiUELD/KFFGSRAgsEDA/mMBmkcI/H/2zgQ8p2v7/6soRUtVlerotuqipWqollKtqxdV860hhhIxRKJJNEhERCQISSoxJWKquWIuWqU66EANpcUtvdWRKqXG3qvF/1nn/3/9I3nP2ftM73nP+37P8/ye371P9rDWZ+3jvnvt71kbBEAABEDAJAHsP0wCRHcQAAEQAAEQAAEnCEBw7gR1zAkCIFCEAATnWBQgAAIgAAIgAAJFCCDhikUBAiAQrAQg+AjWyMNvEAABEAABJwlg/+EkfcwNAiDgJAHsP5ykj7lBAARAAASClQD2H8EaefgNAiAAAiAAAq4mAMG5q8MH40EgcAhAcB44sYQnIAACIAACIGAZASRcLUOJgUAABFxGAIIPlwUM5oIACIAACAQEAew/AiKMcAIEQMAAAew/DEBDFxAAARAAARAwSQD7D5MA0R0EQAAEQAAEQMAJAhCcO0Edc4IACBQhAME5FgUIgAAIgAAIgEARAki4YlGAAAgEKwEIPoI18vAbBEAABEDASQLYfzhJH3ODAAg4SQD7DyfpY24QAAEQAIFgJYD9R7BGHn6DAAiAAAiAgKsJQHDu6vDBeBAIHAIQnAdOLOEJCIAACIAACFhGAAlXy1BiIBAAAZcRgODDZQGDuSAAAiAAAgFBAPuPgAgjnAABEDBAAPsPA9DQBQRAAARAAARMEsD+wyRAdAcBEAABEAABEHCCAATnTlDHnCAAAkUIQHCORQECIAACIAACIFCEABKuWBQgAALBSgCCj2CNPPwGARAAARBwkgD2H07Sx9wgAAJOEsD+w0n6mBsEQAAEQCBYCWD/EayRh98gAAIgAAIg4GoCEJy7OnwwHgQChwAE54ETS3gCAiAAAiAAApYRQMLVMpQYCARAwGUEIPhwWcBgLgiAAAiAQEAQwP4jIMIIJ0AABAwQwP7DADR0AQEQAAEQAAGTBLD/MAkQ3UEABEAABEAABJwgAMG5E9QxJwiAQBECEJxjUYAACIAACIAACBQhgIQrFgUIgECwEoDgI1gjD79BAARAAAScJID9h5P0MTcIgICTBLD/cJI+5gYBEAABEAhWAth/BGvk4TcIgAAIgAAIuJoABOeuDh+MB4HAIQDBeeDEEp6AAAiAAAiAgGUEkHC1DCUGAgEQcBkBCD5cFjCYCwIgAAIgEBAEsP8IiDDCCRAAAQMEsP8wAA1dQAAEQAAEQMAkAew/TAJEdxAAARAAARAAAScIQHDuBHXMCQIgUIQABOdYFCAAAiAAAiAAAkUIIOGKRQECIBCsBCD4CNbIw28QAAEQAAEnCWD/4SR9zA0CIOAkAew/nKSPuUEABEAABIKVAPYfwRp5+A0CIAACIAACriYAwbmrwwfjQSBwCEBwHjixhCcgAAIgAAIgYBkBJFwtQ4mBQAAEXEYAgg+XBQzmggAIgAAIBAQB7D8CIoxwAgRAwAAB7D8MQEMXEAABEAABEDBJAPsPkwDRHQRAAARAAARAwAkCEJw7QR1zggAIFCEAwTkWBQiAAAiAAAiAQBECSLhiUYAACAQrAQg+gjXy8BsEQAAEQMBJAth/OEkfc4MACDhJAPsPJ+ljbhAAARAAgWAlgP1HsEYefoMACIAACICAqwlAcO7q8MF4EAgcAhCcB04s4QkIgAAIgAAIWEYACVfLUGIgEAABlxGA4MNlAYO5IAACIAACAUEA+4+ACCOcAAEQMEAA+w8D0NAFBEAABEAABEwSwP7DJEB0BwEQAAEQAAEQcIIABOdOUMecIAACRQhAcI5FAQIgAAIgAAIgUIQAEq5YFCAAAsFKAIKPYI08/AYBEAABEHCSAPYfTtLH3CAAAk4SwP7DSfqYGwRAAARAIFgJYP8RrJGH3yAAAiAAAiDgagIQnLs6fDAeBAKHAATngRNLeOJyAmfOnqPPvzhIu/YdVP7/9z8dp71ffX3dq9tuLUOP165BDz14LzWsW4uefOJReqzmw1Ty5ptd7rl58y//+Sd9eegb2rHnK/p83/9lt+/AYTr9+7nrg99xezmqW/sReuDeu6/zq/XI36j0LaXMG+DACLxe9h04Qju/OECf7tpPv505S18c+JrOX7h03ZoaDz2g+Mt+P1X/MXrisb/TfVUrU7FixRywGFO6jQASrm6LGOwFARCwigAEH1aRxDggAAIgAAIgIE8A+w95VmgJAiAQWASw/wiseMIbEAhEAn/9dYX+8/1PtHv/Ifr48330zdEflTOYr//zfZHzq3uqVKKnG9ZVzmD4/KpsmdKBiAQ+BQAB7D8CIIhwAQRAAARAAASCjwAE58EXc3gMAn5JAIJzvwyLM0Zxoqhp+/6WTO4R95a/7VZF5MqC1wZ1a1KVShUtEbv+8d//UVRiOuUsXGWJvXoHeeHZp2jx9PFUsUJ5vV1vaM9+bHrvY5q3fD299e5Husdizr26tKWBvTrR3x9+kG66ydgrnZyZR2Mmz9I9vxUd6tZ6hJbnTCAWR+t5rl27Rv/+5jtlDSzM33CDuFx2HBbxd2zdggb17kxP1nvU0NqUWYscn8ykGNPi9nPnL9JbWz6iuUvX0dbtO2XdvKEdJ3lDOrehbu1b0f33VDE0RsFOnFR+eeAo2nfwsOpYC7PHUc9OrQ2vTx5YNI9VjE0DCaABkHANoGDCFRAAAV0EIPjQhQuNQQAEQAAEQMASAth/WIIRg4AACLiQAPYfLgxaIZPtyq03rv8Ylbu1LFWtUonq1KxO9R6toQh4+UzA6DmAXtpHfzhG3YfEKYVetJ6VeWnUqc1zeocXthexbduyKeVNSaAqd1UUjqXVQDTP9rVzqEnDuppziMbQY6CnkIwn9o3q1aZHazxE5cvdqmcYU22vXr1KBw8fpbnL1tKqjdsUgbneh89fXmz5DL3S7SVq1rgelSpZUu8QN7SXOYspPAHbsGlxtjB+aoa9++EOatUtXJfdOKvQhcuxxth/OIYeE4MACIAACIAACBgnAMG5cXboCQIgYCEBY+pUCw0QDYWEq4iQdX+3UnCuZtUzT9ZTxL3tX2huqrKBkcSSdaSIzArO/3f5spKkm5A9T6nMbcXTu2tbSho+kB68r6ru4axMhuqd3Ijg/ORvZyh91iKasWDFDRW99c5dsP2/XvoHTRg1lP72wD26hpFZi2YTjBcv/UG5i1bT1LylhhK73hziROvAXp0pot/LpoTnIiE4z83V+Fl0Xr3a/brYFmwsmscsY8OGBXBHJFwDOLhwDQRAQJMA9h9YICAAAiAAAiDgewLYf/ieOWYEARDwDwLYf/hHHMxY4evcOp+xjAjvQy2bNTIt4BX5PWfpWgqNSRY1o74vt6NpKbGmzny8TSLDNm10JEUPDKHixY3f6imax9eCc7V8vtniOcJAEhEX+uGbd8e/PodWb9om00WqTcPHa1FidJipdStzFuPNmIyx0RQV1kPKzoKNmEXK1LmUkDZTV1+cVejC5Vhj7D8cQ4+JQQAEQAAEQAAEjBOA4Nw4O/QEARCwkAAE5xbCdPtQvhCcexhxcil11FB6rkkD26pK2xkPM4JzrgQRlZhhabLO4+sD995NkxOGUee2z+niKkqo2slSr+B8z5f/psjRk5WrG61+mF/G2Cil6rlslRiZJKeZBOMXBw7TiPFZtPmDz6x2VxmPq6UkxoRR1xdbUokSxXXPIRKCewaMi+ynfBBhZA4eQzSPGca6nQ6SDki4Bkmg4SYIgEARAhB8YFGAAAiAAAiAgO8JYP/he+aYEQRAwD8IYP/hH3EwY4VTuXXOYWcmRRPntO14uAjK0Pg0mr98vXD4uyvfSWvmphNX4rbykWFbs3o1WjYrVakCb/QRzeMPgvOCvpkpPqTFiM86ZsxfQUkZuZYV+ik8H9s+fsQQuq9qZd3hkjmL8TZory5taHrqSOIiPHqe8xcuUXjcRFqYv1FPN+VGYituvNU1KRrrJoD9h25k6AACIAACIAACIOA8AQjOnY8BLAABECAiCM6xDK4T8KXg3DMpi1DjIl/RXfnCaGLJqnAbEZxzNYRPdu2n8FGTaN/Bw1aZUmQcTpqNfjWUhoV2k65wIkqo2mYsEekRnH+6ez8NHjHRdn6zJsVR9w4vSInOZdaikQQjr5e3t31Kg0dOsKyquVYcRw7tS/w+6k26ioTgnjn50GFRdjI917ShoeUkmscIY0OGBFEnJFyDKNhwFQRA4AYCEHxgQYAACIAACICA7wlg/+F75pgRBEDAPwhg/+EfcTBjhZO5db5Zcl5mIrHo2upn594D1KFfDB0/cUpq6OTYwRQ/rJ9UTl1qQCKSZTugZ0dFfF+2TGnZoW9oJ5rH3wTnbLyR4jlacE7/fo5GpmTT7MWrDTHU04nPhKZPGEFPN6ija73InMV4s0PPGVTB/qIzCTWfcVahZzU41xb7D+fYY2YQAAEQAAEQAAHDBCA4N4wOHUEABKwkAMG5lTRdPpYTgnNGNrhPF5oUH6lL6Go0sWRViPQKzlk8vO3jXdQvepxPxMPs58T4CIoZGCJVUVqUULWKm5lk38+//Eq9IsYoHO1+OFm7YGoSNX/qCeFUMmtRb4KR18vyde9S+KiJxIleXz1c6SM9MYoqVawgPaWepCtX3clJi9M1vscQ0Tx6GUs7GMQNkXAN4uDDdRAIcgIQfAT5AoD7IAACIAACjhDA/sMR7JgUBEDADwhg/+EHQTBpgpO5dTa9/QvNKSctnipXusOkJ/+/+5UrV5Uq1+yb7NPymUb0RtY44sIjVj2ybLmISu7k0dStfStDU4vm8UfBOTvKfs+YMJJ6dPynrhtvC0M6cfI0RYxOoxXrtxjiZ6STEcG8zFmMmi1r52fQS62a6TJ13eYPqX3faF19uDHOKnQjc6QD9h+OYMekIAACIAACIAAC5ghAcG6OH3qDAAhYRACCc4tABsIwTgnOmd2Qvl0pbXSkdAUKM4klK2KlV3D+wad7qM+wRJ+JzT3JRtkkqyihagUztTFkqkv89dcVSpySQ6lZc+005YaxZcXRMmtRb4LRifXicV7vuygSghcO2OvjYiiyfzddlUt4DNE8ehn7bCG5eCIkXF0cPJgOAiBgigAEH6bwoTMIgAAIgAAIGCKA/YchbOgEAiAQAASw/3B/EJ3MrXvo8c2VScMHShWfkSF+7MRJ6hk+mt7/ZLdM8+ttVualUac2z+nqo9VYD9smDevSomnJ9OB9VXXPL5rHXwXn7CiLzvXc2FoYzsVLf1Ds+CyaMX+Fbm5mO+gp/MNzyZzFqNmktwI/f3SRkDaTJmTP0+0mzip0I3OkA/YfjmDHpCAAAiAAAiAAAuYIQHBujh96gwAIWEQAgnOLQAbCME4Kzplf7uR4Cu3RQUqIaiaxZEWs9AjOjxz9QanMvWPPV8Kp77i9HPXq0lapSFHjoQeo3G1lFR4suP7tzFnasfcr5UrDt979SDgWN5BNsooSqlKTGWwkIzg/8PW31DVsBB06clRzlmeerEf9u7enZo2foCp3VaTSt5RS2l+9epXOnD1P//7mO6VKx8L8DVKVwzlB3bNTa805ZdaingQj+/hKVJLUemHDHqv5sOJzq+aN6b6qlenWsmVu8PnLQ99Q/oattHT121I+c2c91fFFQvDC8Ph612WzUqlOzeq6VoxoHj2MdU0cxI2RcA3i4MN1EAhyAhB8BPkCgPsgAAIgAAKOEMD+wxHsmBQEQMAPCGD/4QdBMGmCk7l1j+lGc65qrq/a+B51Do3VTabvy+1oWkqsdGEh0QR62RoV3ovm8WfBOTM0Gn8+d0rPWUQjU7JFoVD+zuJ2LtTDZyZ8rlOxQvnrHznwOckvv/5Gb2/7hJaueYc+2rFXaswnn3iU5mUmKj6IHpmzGLUxurz4POVNSaDy5W4VTaP8/ey5CxQ6PJny39oq1b5gI5xV6EbmSAfsPxzBjklBAARAAARAAATMEYDg3Bw/9AYBELCIAATnFoEMhGFkBOeixBonfC798V86d/4ifXHga0Xc+9aWj+j8hUtCRHqSYjKJJX9I6rCdsclTadq8N4X+Dx/ci2KH9KZKFStotmXx9Nbtn9Nr46bSvoOHheOmJ0ZRVFgPTSG/KKGqR2AvNEhng2vXrlFm7hKKScpU7cmVMMaPGExd27WkUiVLCmcv6NP/AAAgAElEQVTY8+W/KXL0ZOI1r/XIJCGtXItcTSQqMUP5qED08AcJY6IHUOe2z0n5fPzEKZqat5RmLFghfB85cZw/O00RsYsekRDcW/+hr/yL0hKGXf8gQDQH/100jz+87zJ+uKkNEq5uihZsBQEQsJIABB9W0sRYIAACIAACICBHAPsPOU5oBQIgEHgEsP9wf0ztyK1f/vNP+vXUGXrn/U9p8ow3lNyo6NFbwVltPM5RD41Po/nL14umLPL3uyvfSWvmplOjerV19/XWQcS2cB8+J1g8fbxSiEfPI5pHdC7Gc4nGEJ2x8DkIn6v9deUK/XjsBH26a78u4Xbvrm0pe3ysUsRI9nlv++cUEpFAfHYgenh8rqIvU0GehezbPtlF8ROn0+dfHBQNTbK2y5zFqE1Wvdr9lJ83SboQzv5DR6hL6AjiglJ6H5xV6CXmTHvsP5zhjllBAARAAARAAARMEYDg3BQ+dAYBELCKAATnVpEMgHGsEJx7w/Ddj8cocUoOvbFig5CSbCJGJrEkO5bQKBMNNn/wGXUZEKsp8GVxb2ZSDPXp+qKuKy+//+k4hcdNog1btmtayBUils5IpWr3q18laTYZagKRsKtMJYmF2eOUqhpcDV724YRht0FxmlXTZZKQVq7Fxas2UcjQBKELXEUkMymaOIGu5+GPFVZueI9eS55KvH60nrYtmyoVP7hSvNYjEoJ768trfmF2MrV/obm0+aJ5/OF9l3bGJQ2RcHVJoGAmCICA5QQg+LAcKQYEARAAARAAASEB7D+EiNAABEAgQAlg/+H+wNqdW//5l18pfNQkWvvOB5qw/tniaeI8+Z133G4KqhmhLU9slfBdGSszj8ZMnqXLHy5Kk5MWRxXKl5PuJ5rHF4Jzb8ZyPv+9j3dR3IRpUsJtmRtbPfP8euo0DRg+ntZt/lCTE9/KmzE2Wjl/KVGiuDRTbsgVz2PHT6WF+RuF/WTOeGTOYrQm0sNH9qzG23w4qxCG2y8aYP/hF2GAESAAAiAAAiAAAvoIQHCujxdagwAI2ERAXp1pkwGiYZFwFRGy7u92Cc7Zwv9dvkwZOYspbsJ0TYO5AsaymanUrPETmu1kEktOJ3XOnD1HA2NTlSrvWs/E+AiKGRiiO1nHYx46cpReiUqiHXu+0pwjLz2B+ndvr9pGlFAVVd+wbhUWHemb735UhOG79x/yOk39OjVp2axUevjB+3SZceXKVUrKyFWS1loPj/3yS61Um1i1FrmKSO/IMbTlo52a9rBIOyctnipXukOXv57GXCnl7W2f0uCRE4Si89zJ8RTao4OmkF8kBFczskWTBsoByD1V7pLyQzSP0++7lBMua4SEq8sCBnNBAAQsI4D9h2UoMRAIgAAIgAAISBPA/kMaFRqCAAgEGAHsP9wfUF/k1vkcoPvgeM0bT2WKp4hoy9w2Khqj5TON6I2sccRnPWYfEVu18WXy2gX7iuZxSnDusVH2o4OXWjWj2VNG0113is8O5ixdS6ExyZoh4sIxsybFUfcOL+gq9lNw0NO/n6ORKdnCW11lzgtkzmL4ZthzFy56rdo+KuIV5YOI4sWLafrNNwywzXzzbuGH13W5W8tq3jqAswqzb75v+mP/4RvOmAUEQAAEQAAEQMBSAhCcW4oTg4EACBglAMG5UXIB2M9OwTnj4qsYY8dn0Yz5KzTpRfbvRmkJkVSqZEnVdjKJJaeTOlu376SO/YZrVjcf0LOjUqm6bJnShlYUJ4DzlqyhsNdSNPv3fbkdTUuJVZ1HlFB1UnAuEho/+3R95ZrMqpUr6Wa4c+8B6tAvRvPKyNRR4cSJSLXHqrUok+DlavXzMhOpZvVqun0t2IHXTdacZfTqmHTNcWQOB0Tx0ZqAk7sjh/aV+thCNI/T77upgPhpZyRc/TQwMAsEQMB2AhB82I4YE4AACIAACIBAEQLYf2BRgAAIBCsB7D/cH3lf5Na1BLAFCcoIo7WIi4qisACZi+fkLFqlmVNfmZdGndo8Zzq4IrZqE9St9QgtnZkinUcXzSPDVTSG2TMW2eJDMuxFcfZwNVMsqWBs+BZkvtmVzyC1HlHhJJmzGF53/L689e5HRaaSvQXg1OnfqVfEGHp72ydFxuAK+nzT7pvr3lV1BWcVpl99nwyA/YdPMGMSEAABEAABEAABawlAcG4tT4wGAiBgkAAE5wbBBWI3uwXnzEwkGuU2LKpdOiOVqt1fVRWzTGLJyaSOTAKYKyGsmZtOjerVNrWcjp04ST3DR9P7n+y+Pg4nfps0fJxeeLYxPfNkPeKqDreWLaM6j93JUDMOitaMbFV8bzac/O0M9RgSr1lVfNxrgyghKtTWtXj23AUKHZ5M+W9t1UQlc62kLGvZKzNFCWpRfLTseeDeuyl/9iRqULeW0GzRPE6+70LjXdoACVeXBg5mgwAImCYAwYdphBgABEAABEAABHQTwP5DNzJ0AAEQCBAC2H+4P5C+yq2/sWID9RmWqAlMdFuniPa7H+6gVt3CVZuxYHfmxJGUlDGb5i9fr9pOVABHZIfn7yK2WuPEDAqhlJFDNAsbyc7jD4JztnXxqk2KcFvrkSnotG7zh9S+b7TmOG1bNqW8KQlU5a6KsuHSbCdje8fWLWhORgJVKF/O61iy54IVK9xOqVlzi4zBZ0nrF2QS35qr9fBtu+36RHn9qCIush/9duZ3ylm4SnUInFVYsmRsHwT7D9sRYwIQAAEQAAEQAAHrCUBwbj1TjAgCIGCAAATnBqAFahdfCM6vXLlKSRm5xIlCrWfRtGTq2am1ahPZxFJmUgyVvqWUz0P2/U/HFSHzJ7v2q85tVdKVmY7LnE08Z6vmjemp+nXonrsrUcmbb5b2W5S4NVt9Q9oQLw1FQmPu0v6F5jR9wgi6p8pdZqYy1NeKtaiVwPQYJVNtXK8Dqza+R51DYzW7RYX1IK5koraeZOKjNUHvrm0pe3wslbutrKYdonmQxNUbfXF7JFzFjNACBEAgMAlA8BGYcYVXIAACIAAC/k0A+w//jg+sAwEQsI8A9h/2sfXVyL7KrcsIds0Izv93+TLFJmcpN2OqPemJUcT54rnL1lFoTLJqO6uK7YjYasWYi/Lkz05TzkxEj2gefxGcy1Qm5+ruy3MmKEWIvD0yxZK4n6jauIhp4b+fOXuO+kcn0+pN2zTXjZYgXPYshj+M4NuHvT2zJsURnyVoPSwmHzQi1WuT1XOnKJXPITjXuwL8rz32H/4XE1gEAiAAAiAAAiAgJADBuRARGoAACPiCAATnvqDskjl8IThnFDv3HqAO/WI0r1wUiVxlE0tOCc5FlUCYg0xiy1dLR5RQdVJw7q2CuzcuDR+vRa8N7k0v/uMZn35kYMVa1Epgenz1JPP5ukarHhm2TzeoQ0tmpBBXI/f2iITgMrbKVG4XzQPBuQxpfW2QcNXHC61BAAQChwAEH4ETS3gCAiAAAiDgHgLYf7gnVrAUBEDAWgLYf1jL04nRfJVbl8khywij1Rgd+Ppb6ho2gg4dOeq1SUER+dEfjlH3IXG0Y89XqsiTYwdT/LB+ZCafLWIrirdslW7RPDJcRWNYccZy7do1ysxdQjFJmZqur52fQS+1aua1jcyZgMwtxCL23v4us4YzxkYrHzV4e2TOYkZFvEIhnVtTjyGjad/Bw0WGEZ0j/Pd/lxW+M+avKNKXxfxLZoynRSs30YTseaoIRHMYYYc+1hPA/sN6phgRBEAABEAABEDAdgIQnNuOGBOAAAjIELBOuSgzm4E2SLgagGawi68E56dO/069IsYoVQDUHk4EsgjV7NV5TgnOOekXPTZD1T/Zq/sMhlJ3N18kQ3Ub9f86yCQRC47NlTtCOrehHh3/SQ/edzcVK1bM6NRS/WTs00owaiUwPQbYtV5kqplwJZhNi7OpScO6XnmIhOAyEDmBze979Wr3qzYXzYMkrgxpfW2QcNXHC61BAAQChwD2H4ETS3gCAiAAAiDgHgLYf7gnVrAUBEDAWgLYf1jL04nRfJFbl8lBc241P28S1alZ3RAGkRi4y4vPU96UBCpf7laSqYZuxY2dIrYyjqaNjqTogSFUvLj6OYFoHn8RnLO/fI7XumcEnb9wSdX91FHhxMJrb89nu7+kVt3DNfuLCkLJcPfWRuamV608v8x7MO61QRTZvxuFDk+m/Le2FjHj2afr0+Lp46lq5Upe3dAS5HveAb4FYMzkWaoYcFZhdIX4th/2H77ljdlAAARAAARAAAQsIQDBuSUYMQgIgIBZAhCcmyUYQP19JTiXEdiKrv2TSSw5ldSR8U+U1PL1shIlVK2ovmHGJ5nrQr2Nz+Lzru1aEl+h+HjtR6hsmdJmzPDa1+xaPPnbGeoxJJ62fLRT1Ta2nwXZd95xu+X2y7DVqsYvEoLzxyP//e9l2rpd3T92KmZQCKWMHEKlSpb06qNoHqfed8sD4kcDIuHqR8GAKSAAAj4lAMGHT3FjMhAAARAAARBQCGD/gYUAAiAQrASw/3B/5H2RW+ezm57ho+n7n47bkkM+c/Yc9Y9OptWbtqmOn5eeQP27t7/+d873duw3XFO4vDIvjTq1ec5wkEVsOSe8ZPXbmjbwzZ35sydRg7q1VO0QzeNPgvNvvvuRug2KIxZvqz1aufI3VmygPsMSNWOyaFoy9ezU2nDc1DrKFKPSOjuTOYthwfnoV/tTUsZsSkrPLWKKqMCOlqA/MSaMEqMH0PjX50Bwbvnq8P2A2H/4njlmBAEQAAEQAAEQME0AgnPTCDEACICAFQQgOLeCYoCM4SvBOeMSJfC4jVYSTyax5JQAlZOzXMF9w5btqiujV5c2ND11JHFyyx8eUTycFpz//MuvCtNtH+8yhev5po2oc9vnqM3zTei+qpUtqX5udi2KhNTs8JC+XSk9MYpuKeVdjG0GikxFE66GwlegeqsCI7Kf30M+VAh7LUXzQISruC/KTqbnmjb06o7MPE7daGCGvz/3RcLVn6MD20AABOwkAMGHnXQxNgiAAAiAAAh4J4D9B1YGCIBAsBLA/sP9kbc7t/7vb76jYQlTaPMHn2nCSogKpcToMM1K3moDiMTjNatXoxW5k6h2jb9dH+L4iVPUO3KMZiGVvi+3o2kpsYYLwYjYbl42nda98wFNm/emJpsBPTtSZlK0qh2iefxJcP7bmbPKxwfvvP+pqs9a5zkiX/nMavPS6dS4/mOWv5wyxZq0KvXLnMWw4JzfhXWbP6T2faO9+pAxNpq4iru3R+v24rXzM+ilVs2E55tOnU1aHrAAHxD7jwAPMNwDARAAARAAgcAkAMF5YMYVXoGA6whAcO66kNlnsC8F5zJVlT3JG28eyySW7CIlSi5ylRGuWP3Jrv2qJvhbwkmUZLSLpWyljGvXrhGvGRadW/Vw9fOQzm2oR8d/0oP33W1YfC6zFrXiLfPeeZKkVvlecByRkJvbatkv6s9900YPI75mMiFtpqYLHVu3oJy0OKpUsUKRdjLzQHBu7QpBwtVanhgNBEDAPQQg+HBPrGApCIAACIBA4BDA/iNwYglPQAAE9BHA/kMfL39sLcqt6ynmcvXqVTp7/gL99dcV+s93Pyki86l5S+n07+c0XZep4q02wJUrV5W87YTsebrOMzhnz+LcmKRM1X5cZGTN3HRqVK+2odCJ2PJZzR23l6Pug+Np38HDqnOwiDp38mjq1r6V1zYy8zRpWFfTB9EYetaB1kQy5xFPN6hDS2akEK+Lgo9MX9Htw4YCWaCTiBM3VTuDk7Hfc5ay/9AR6hI6go4c/aGIyWoFoS798V/l4468JWuK9CkohBf54G/nf2ZjFqj9sf8I1MjCLxAAARAAARAIaAIQnAd0eOEcCLiHAATn7omV7ZbKCF9FYmtZI2UE51piZJnEkqwtetuJGIiEsTyfnQJivf5we1GCzMiYMn1kBec81sVLf1Ds+CyaMX+FzNC62nCy99UB3alFkwZUqqS+KuIya1ErwfjuhzuoVbdwTXv1cNLlOBGZrYgiWu8e30//flaqSv3r42Iosn83uummG//nSXae0reU0osA7VUIIOGKpQECIBCsBCD4CNbIw28QAAEQAAEnCWD/4SR9zA0CIOAkAew/nKRvzdxO5dYLWh8X2Y+Shg+kEiWK63bq6A/HqPuQONqx5yvVvivz0pRbLAs/O/ceoA79Yoirnas9fHNm/LB+RfK9MoaK2PJZDYurWSDMN2xqPSwY5zz7g/dVLdJMZh43Cc7VROPnL1yi8LiJtDB/oyoqq4TxahOYORuUOYvxnL1p3USsxkermFTblk1pYfY4qlC+nPA8DYJzmbfb+TbYfzgfA1gAAiAAAiAAAiCgmwAE57qRoQMIgIAdBCA4t4OqS8f0peBcZi6ta+1kEkt2hUEkONeqnOCxCYLz/0tCr5D6xMnTFDE6jVas32JLeBs+XosmxkUowvPCgme1CWXWolaC0UyC1QoIvhKcsxB87TsfUK+IBOLEttrD17Mum5VKdWpWv6EJBOdWRFvfGEi46uOF1iAAAoFDAIKPwIklPAEBEAABEHAPAew/3BMrWAoCIGAtAew/rOXpxGgisbLdNrV/oTnlpMVT5Up3GJpqztK1FBqTrNpXrVo2d5ARMLd8phG9kTWOuNq53kfE1nNWw+LigbGpwnMDNWG+7Dxa9ovGsFLILZqLWa9fkEn169S8wWSzZwF64+etvZnzEJmzGM/Zm6hy/+Zl0+kfzZ68wUSt4kCjIl4h/niiePFiEJxbsRD8YAzsP/wgCDABBEAABEAABEBALwEIzvUSQ3sQAAFbCEBwbgtWdw4qIwIXia1lPZeZS0uULZNYkrVFbzsRA7O+6bXHivaiBKUVc3gbQ6/gnMfg60P5ik87Kp3z+Hy95uhXQ2lYaDepaucya9Gs4PyDVbnUrPETtoTBbJJZjxCcWcUmT6Vp897U9MUbLz3z2AIqCAdFwjUIgw6XQQAEFAIQfGAhgAAIgAAIgIDvCWD/4XvmmBEEQMA/CGD/4R9xMGOFU7l1trlV88Y0LTWWqle735ALMoLxgkJbb5OIBOvcR61CushoEduCZzV8LtMzfDRxlWq1h4XYy2amFsm165lHbWzRGL4UnLON3s6xZM4CQnt0oKnJw6lM6VtE4TH0d18Jztk4rbkKV96/du0apUydq5w9eXsKnmWJYo0K54aWhs87Yf/hc+SYEARAAARAAARAwDwBCM7NM8QIIAACFhCA4NwCiIEyhIxQWiS2lmUhMxcE57I0zbcTJcjMz+B9BCOCcx7pr7+u0Iq3tlBSei6xENmOZ2xMGMWG9yGuzK31+EJwbtV7580PmSSzVjJcrxCcbwDoNiiODh05qoqVRf8Ls5OJq/N4Hr3z2LEmgm1MJFyDLeLwFwRAwEMAgg+sBRAAARAAARDwPQHsP3zPHDOCAAj4BwHsP/wjDmascCq3PqRvV+IcdqWKFQybv3PvAerQL4aOnzjldQzO066eO4Web9pIdY6jPxyj7kPiaMeer1Tb9H25HU1LiaWyZUrrslXEtmDenM8MEqfkUGrWXM05urZrSTlpcVShfLnr7fTMoza4aAy3CM7tFkv7UnC+e/8hatcnyuv67vLi85Q3JYHKl7tVCanWxxeFK8aLYm03Q10vERqrEsD+A4sDBEAABEAABEDAhQQgOHdh0GAyCAQiAQjOAzGqBn2SEYFbJXyVmQuCc4OBNNBNlCAzMKRUF6OCc8/gFy/9QflvbaX0nEX05aFvpObU0+j1cTEU2b8b3XST+j+VvhCce7veUY8fWm19LTjnSiFZc5bRq2PSNV1o0aQBLcweR/dUuUtpB8G5VRGXHwcJV3lWaAkCIBBYBCD4CKx4whsQAAEQAAF3EMD+wx1xgpUgAALWE8D+w3qmvh7R17n1jq1bUPTAnvR0gzpUrFgxw+5euXKVkjJyie1Xe1o+04jeyBpHLLhVe/53+TLFJmcpOV+1h/uvmZtOjerV1mWviG3h86rvfjxGIUMTiM+ftJ7cyfHElbw9eX+983gbWzSGWwTnvbq0oempI5WbYO14fCk4P/nbGeoxJJ62fLSziCt8K0B+3iSqU7O68jet8wd+D5bMSLn+cYco1hCc27FyrB8T+w/rmWJEEAABEAABEAAB2wlAcG47YkwAAiAgQwCCcxlKQdJGRgQOwbn3qwgLLhGRMJbbiq6h9PWSEyXI7LLHrODcYxdXL9mx9ytavnYzrdv8oea1mXp8eeDeuyl/9iRqULeWajdfCM6t4uTNCV8LztkGTvQOjE2l1Zu2aYaDr7UcObQvlShRHIJzPQvXorZIuFoEEsOAAAi4jgAEH64LGQwGARAAARAIAALYfwRAEOECCICAIQLYfxjC5led7M6t13u0BtWt/QixYPnZp+pT5Up3aBZIkYVz7MRJ6hk+mt7/ZLdql/TEKIoK6yGc790Pd1CrbuHCXG/8sH7CsQoOImLr7bxq2drNFPbaeKVitdpTt9YjtHRmCtWsXk1pYmSewmOLxnCL4NxKO73x96Xg/PKff9LIlGzKzF3idSkUPHfhc6X2faO9tuN3YGJ8BJW8+Wap9QLBuey/Qs62w/7DWf6YHQRAAARAAARAwBABCM4NYUMnEAABqwlAcG41UReP50vBuUxSacHUJOrdta1XomZFvnaGSUZw7m8JJ18mQ+1kz2NzEvGLrw7TO+9/Shu2bte8ylPGFq5wnpYQSaVKlrRlLS5ft5m6DYrTNEXrXZDxQauNzMGCVpJZtN7V1vp72z+nkIgE1eta2WYW/C+ePp6aNKwLwbnZQBvoj4SrAWjoAgIgEBAEIPgIiDDCCRAAARAAAZcRwP7DZQGDuSAAApYRwP7DMpSODSTKrZs1jM9IkoYPpAfvq2p2qBv6r9r4HnUOjVUdU09V8uMnTlHvyDFeK0l7JpCpll7YGBFbb4JzvhU1KjGDZi9erclr6Cv/orSEYVT6llKuEpzLnI09VvNhejNnIv394QdvYHDm7DnqFTGGNmzZrsqmcDVvSxcdEeUsXEWDRqRqDqtWgEfG94yx0cpHEp5Haz5PYShum5A2kyZkz/Nq16xJccTnHJ6HBezRYzNUffC38z+rYxgo42H/ESiRhB8gAAIgAAIgEFQEIDgPqnDDWRDwXwIQnPtvbHxumb8JzrWqOssklpxK6mhd0+cJapcXn6e8KQlUvtytPo+ztwlFiVu7q1rYBeHatWt0+vdz9NnuL4mF3ZxI5f+u5+EqJytyJ1HtGn/z2s3sWpR578a9NogSokL1mC3dViQY54G03iVRf7W+XJU+cUoOpWbN1bSVD1Syx8fS8V9P0csDR9G+g4e9tnfqfZcG7cKGSLi6MGgwGQRAwBICEHxYghGDgAAIgAAIgIAuAth/6MKFxiAAAgFEAPsP9wdTb26dc9bnzl+kH4+dIBZ9T81bKsxZc2GOyQnDqHPb56hYsWKmobEoe2h8Gs1fvl51LD1nGOxTytS5imhX61mZl0ad2jwnbb+IrdqNvPsPHVGKvBw6clR1rttuLUP5s9OoVfPGASc45wruy3MmUI2HHrjBf5mzDLW+0kETNBTFlLurxVXG/sLninz+0rpnhNeK9/9s8TQtzB5HN5coQaHDkyn/ra1FrOd1snnpdGpc/7HrfxMV1MJZhVWrxd5xsP+wly9GBwEQAAEQAAEQsIUABOe2YMWgIAACeglAcK6XWAC3lxG+qiV69GLhSgFxE6ZrdtOaSyax5FRSh69qDI+bSAvzN6r693SDOrRkRopSwdkfHlGSz62C88Jsufr5zr0HiK/VXLr6bWEi39Pfzo8f/v3Nd/SvgSPpy0PfqC4FO9fyh5/toeadwjSXoafSR/HiRQ8zjArOecLvfjxGIUMTiP/t0Xo46dvw8doQnPv4HwskXH0MHNOBAAj4DQEIPvwmFDAEBEAABEAgiAhg/xFEwYarIAACNxDA/sP9C8Jsbv3b73+myITJmlWnmRILX0e/GkrDQrup3sYpS5MF2V1CR9CRoz/IdrGkXd+X29G0lFgqW6a01HgitmpnSCyAz5qzjF4dk645T9uWTZXCQFwNfczkWaptZc7FRLZadcYiU6VcbS7mkpQxm5LSczW5yPgrFcBCjS798V8aljCF8pasUe1evdr9lJ83ierUrF6kjcy5YOGznO9/Ok49hsTTJ7v2FxmPq/ivX5BJN99cQvV9ePbp+sotrFUrV7reH4JzI9H3vz7Yf/hfTGARCIAACIAACICAkAAE50JEaAACIOALAhCc+4KyS+bwleCcRb8jU7KJr51Te9Su/PO0l0ks2SnS1QqpTNLOW1UEM8tkz5f/phnzV1BI5zb05BOPKtdA6nl8lQzVY5PdbbkSffqsRTRjwQqv1S0Kzq8luDa7Fo+dOEk9w0fT+5/sVnXZW1LTKj4yV1gWvjKy4NxmBOc8Dov/w14brxkDXtNxkf1oTNosVDi3KvAS4yDhKgEJTUAABAKSAAQfARlWOAUCIAACIODnBLD/8PMAwTwQAAHbCGD/YRtanw1sRW79xMnTNDA2hda+84HQ7onxERQzMIRKlCgubOutAZ9f8NlMTFKmof5mOrHAd83cdGpUr7bUMCK2WsJozv8PjE2l1Zu2ac6VNjqSzl+8pFQ5V3tkBNgiW60SnGsJqD32h/boQFOTh1OZ0rcUccnseYBU4FQamT0LkTmLKSw4F4nc+ezj1rKllcI43h5v54wQnJtZBf7TF/sP/4kFLAEBEAABEAABEJAmAMG5NCo0BAEQsJMABOd20nXZ2L4SnMtUYGj5TCOlAnilihW8UpRJLDklOGeDl6/brFzZqPVoiXj1Lp2CSUKumt6pTQt65eWXqGb1alKJZ18lQ/X6ZXf7v/66Quk5i5QPILQerQSt2bUoSniyXfyBwqbF2dSkYV1LkcjYzhN+sCqXmjV+wuvcZgXnfH1rVGKGUkVG66n3aA365eRvdPzEKa/NnHzfLQ2KHw2GhKsfBcHCeq8AACAASURBVAOmgAAI+JQABB8+xY3JQAAEQAAEQEAhgP0HFgIIgECwEsD+w/2Rtyq3fujIUeo+OF614IaHFOeK+Wyhe4cX6Kab9B/xcX61d+QY2vLRTkfgpydGUVRYDynbRWxFQvD3tn9OIREJqjllBsDnKbeXu02Tu2geHkdkq1WC8892f0mtuodrFnBJjAmjxOgBXhnL3HhqV66dzyBb94zQtN3sWYy322r5A4vosRle13vvrm3p5hIlaM7StV7/njE2WlmvBR8Izh35p8PySbH/sBwpBgQBEAABEAABELCfAATn9jPGDCAAAhIE9GejJAa1sgkSrlbS1B7LV4JzmesaOYHDlTpK3nyzV6NlhLJ2JcVkInLg62+pa9gI4iSx2tOrSxuanjpSERObec6eu0Chw5Mp/62tRYbhSvFc9fxf7VoqiVO1BLSvkqF6/bx69SqdPX+Bfj97gbhyx3++/4mO/XKSuKI7i48H9+5CnBA08/AHEP2jkzUrnWglg61Yi1oJT49vCVGhlBgdRsWLFzPj7g19RWJxbvx0gzrKxx+8frw9ojFk3kP+N4E/0NB6X0ROy8wjGgN/v5EAEq5YESAAAsFKAPuPYI08/AYBEAABEHCSAPYfTtLH3CAAAk4SwP7DSfrWzG1Vbp0rjy9d8w4NGpEqvJGTc7ULpiZR86e8FwnR8uzdD3dQq27h1jhvYBQuNvRG1jjiaueiR8RWJATngjOJU3IoNWuuaCrNv4vm4c4iW60SnMtUKF87P4NeatXMq08yFdK5kNGK3ElUu8bfTHEr2JnXd8rUuZSQNlNzTG8Cb08HmbMYb4JzrTXP53Olb7mFfj112qtd3orxQHBu2bJwdCDsPxzFj8lBAARAAARAAASMEYDg3Bg39AIBELCYAATnFgN183C+EpxzpYDQmGRNVN6SQgU7yCSWnBSgctXmofFpNH/5elU/OaG6bGaqauVo2bW0dftO6thvuGYS+p8tnqaF2ePozjtu9zqsr5Khsj5xu//+77JyreeM+StUu4k+TJCZ78qVq0qSc0L2PNXmdgvOd+49QB36xWhWWnnyiUdp6YxUqnZ/VRm3hG04wZs1Zxm9OiZds63oPbJCcM4xyMhZRLHjs4R2qzUQ2Wl44CDuiIRrEAcfroNAkBOA4CPIFwDcBwEQAAEQcIQA9h+OYMekIAACfkAA+w8/CIJJE6zMrf/v8mWKnziD0mctElrVokkDJed/T5W7hG09DXj82OQsJS/s5LMyL406tXlOaIKIrYwQ/MjRH6hXxBjasecr4XxqDWTmEdlqheBc5typbq1HaHnOBKrx0ANe3ZFdA3oq0cuA/e7HYxQyNIH4HFLtEd30KnMu6O1s8ZvvflQK3uzef0jG1Ott1IrxQHCuC6PfNsb+w29DA8NAAARAAARAAATUCUBwjtUBAiDgFwQgOPeLMPiHEb4QnMtUk5apniCTWHJagLpq43vUOTRWM7hcnTt7fCyVu62soUVw7vxFihidRm+s2KDZPzl2MMUP6+e6CucsAo+bMF3VNytE2Cy8TsqYTUnpuarz2C04l3kv2LjUUeEUO6SPJVXOZRK8PKco+W+F4Jzn+eXX35RK/Ru2bDf0Ljj9vhsy2s87IeHq5wGCeSAAArYRgODDNrQYGARAAARAAARUCWD/gcUBAiAQrASw/3B/5K0WGsvmbZlcXGQ/Sho+kEqUKC4FUuZmVqmBTDbq+3I7mpYSS2XLlNY+18jMozGTZ6m2kRGCc/6fBcIsOjf6yMxj9TrwZqtM4RoZtjJnVyLhuh6WssVvOrZuQXMyEqhC+XJeh5c5F/QmOD9/4RKFx02khfkb9ZhNarcUQ3CuC6PfNsb+w29DA8NAAARAAARAAATUCUBwjtUBAiDgFwQgOPeLMPiHEb4QnIsSMUwisn83SkuIpFIlS6qCkUksOS1APX7iFPWOHENbPtqpGeCJ8REUMzBEOinsGUz2ik2upL5mbjo1qldb1Q5fJEONrPJ1mz+k9n2jNbvmTo6n0B4dVMX0onllko1aa8mqtShT+d/MVakFOchWypG53tQqwTnbt/mDz6jLgFjhlbHeYur0+y5aZ278OxKubowabAYBELCCAAQfVlDEGCAAAiAAAiCgjwD2H/p4oTUIgEDgEMD+w/2xtCO3Lpsn5YrQ+bPTqFXzxlIgcxauokEjUqXa2tlI5syC5xexlRGC8ziyhXvUfJaZR2Sr2QrnMucQbL+ogAy3kT27GtK3K6WNjhR+GCBaK7v2HaQuA0bQ9z8d12yal55A/bu3V20jw8Cb4JzP0lKmzlVuutXzcAGgURGvFOkiOufEWYUeys61xf7DOfaYGQRAAARAAARAwDABCM4No0NHEAABKwlAcG4lTZePZbfgnK+rC4+bpHl1IScal81MpWaNn9CkKZNY8oekjijxxE5yUjgzKYb6dH1RWnTOCbK3t31Kg0dOECbpZDjYnQw1+mqIxMw8Llc5n5eZSFwZ38jz4Wd7qNvgOCXJqvaoJRa5vVVrUbZyjVl///rrCs1auJLiJkwTCrtfHxejfABy003q/1MhipHM+vNwlxXCe4uTnnmMrJNg7IOEazBGHT6DAAgwAQg+sA5AAARAAARAwPcEsP/wPXPMCAIg4B8EsP/wjziYscKO3LqePGnblk0pb0oCVbmroqYbMrdsiipMy3KSEbanJ0ZRVFgPzdyziK2MENxjs6zo2ZuPMvOIbDUjOOec/oIVb1FUYrpmTv+lVs1o9pTRdNedd2iGSrbiOA9itGCSx4AjR3+goXFpSrEZradJw7rEYvEH76uq2kzmLMab4JwHlCluVHjizcum0z+aPVnEHtG5H84qZP+lcLYd9h/O8sfsIAACIAACIAAChghAcG4IGzqBAAhYTQCCc6uJung8uwTnnBxdueE9Gpcxm1icqvXIJmJkEkuyY9kZMj2VM4YP7kWxQ3pTpYoVNE26eOkPmrkgn8ZlzhYKhmUF/HYmQ83w5bUTm5xFWXOWaQ7T/oXmlJMWT5UraSdSCw/y8y+/UvioSbT2nQ9Ux+cPAlbPnULPN23ktY1Va5GTvHlL1lDYaylCZCw6n546gurXqSlsW7AB88xdtJriJ04Xrp0WTRrQwuxxdE+VuzTnsFJwzhNxApqvN92x5ytdvvnD+67LYBc0RsLVBUGCiSAAArYQgODDFqwYFARAAARAAAQ0CWD/gQUCAiAQrASw/3B/5O3KrcsWKGGCXIU6emAIFS9eTBXo1u07qWO/4Zp5YRkRuEzEDnz9LXUNG0GHjhxVbS5zu6aIrYwQ3GPAlStXKSNnEcWOz5Jx4YY2MvOIbDUqOD/52xlKn7WIZixYIczpq4mtvTnMZyOch9/28S4hj7ExYRQb3odK31JK2LZgg39/8x0NS5giFJtzH5mbbGXOYtQYsC3/GjiSvjz0jZQPdWs9QstzJlCNhx4o0h6CcymEft8I+w+/DxEMBAEQAAEQAAEQKEoAgnOsChAAAb8gAMG5X4TBP4ywSnDO1RbOX7xIv/z6G73/yW5auuYd+mjHXqGTD9x7N+XPnkQN6tYStpVJLPmLAJWTqt0Hx9O+g4eFft1xezka1LsLsYC61iPV6NayZZQ+l//8k34+fpLWbf6A5ixdK50Ui4vsR0nDBworp9uVDBU6LNFAJhHOw/C1oRPihlK9R2toVkXhtizu3vvV1zQqdZow2SlKfFu5FrnKzMDYVFqxfouQDK+V0a+GUlhIR6krLfmAInFKDr2xYoNwbBbZL8xOVtah6LFacM6x4YQtJ7v1PP7yvuux2d/bIuHq7xGCfSAAAnYRgODDLrIYFwRAAARAQIsA74VOnDxNO784QDv3fkVfHDhMx345qexdCz68561apRI9XvsRalTvUWpQtyZVqVSRihVTF5i5gTz2H26IEmwEARCwgwD2H3ZQ9e2YdubWuVBKr4gEodBYdLbCYuuEtJk0IXueKhwuXrN+QabuIifeBpQtJLMyL406tXlO1SYRWxkheMHB+cwqdHgybdiyXdcikZlHZKus4JzPGy5cvESHv/2BNr33MS1auUl4yy0707VdS8pJi6MK5ctJ+ya7vnjAF//xjHLWJHP+oqcIlR7bZc5i1ATnZ89dUGKf/9ZWKT5dXnxeuTmgfLlbi7SH4FwKod83wv7D70MEA0EABEAABEAABIoSgOAcqwIEQMAvCEBw7hdh8A8jZATndlr6+rgYiuzfTSgWZhtkEkt22spjywpc+dB4+bp3KXzURDr9+zm7zbo+vp6q36JkqN1GayVb9VSJZ6E0X/vZs1Nr4goUFSuUvy62Z9H+md/PE1+dyQnBt7Z8JEzUs9956QnUv3t7VQQya1F2rfAk+w8doW6D4jSrvxQ0hg8T2D72+8H77r7+kQJ/+PHbmbO6/eWxZT9U4LZWC855TD0x97DQw9ju9Rwo4yPhGiiRhB8gAAJ6CbhZ8MH/298zfDS98/6nqm4nxw6mkUP7Cj9I1OImmkf2IF1PbPg3dWbuEopJytTsZtUV8AUnMfJ779Tp35UP6N7e9ommvWpXdOthU7itzPX1GWOjlevrPY+Mj2ZsEvW1Y80UnlP0u1Vko9rfG9d/jMrdWpb4g1D+eJr/OwuBy5YpbXRI3f3sej9479RlwAihwGVAz46UmRRtic8sTomfOEOp4qj18K1PfCNT9Wr3X29mV4xlAzLutUGUEBUq2/x6O77FjMU+s95YKfWxvrcJHqv5MIWFdKLuHV5Q9sFufLD/cGPUYDMIgIAVBNy8/7DC/0AYQ5RbN/NbV/a3EXPs3bUtZY+PpXK3lS2C9egPx6j7kDjNWyX7vtyOpqXEWvKbjg1YtfE96hwaqxli0ZwitjJC8MIGbP7gM+oyIFbqbMDTV2Yeka12rnXRBwdqc/MZAhepSc2aK20eC8/59/+T9R694fyFRfLf/XicNioi+Y3SRZNqVq9Gy2alUp2a1YU2yOxb1WIl89FFQQMSY8IoMXqA1/NK0VkqziqEofSLBth/+EUYYAQIgAAIgAAIgIA+AhCc6+OF1iAAAjYRgODcJrBuHFaUJLHTpyF9uyrXPsoeysskluy0l8fWkzRiAQBXeh80IlVXItOoD3z4Pi8zkThZJ/M4mQxl+0RJd16bLJ76/qfjMu5Y1oYFS1wVpFLFCqpjyqxFvWtl9aZtFD020+f+spNcCYUPJipXukOKo0jUocf3ghPKils8fYzOI+VkkDZCwjVIAw+3QQAEyM2CD5EQnMPLB9GLp4+nJg3rGo62aB7RbzsjEx8/cYp6R46hLR/t1OzOHyCunjuFnm/ayMg0XvsY+b0nKwAeFfEK8UcAxYtbU5n4/IVLFB43kRbmb1T1nwW6+XmTbjjQl/HRMqBeBrJjzRSeRvS71Ur/eB326foixQwKoQfvq2rl0F7Hsuv9YFFGRs4iih2fJXzvZG9IEsF4b/vnFBKRQOyT1sNic/7Q+Kab/n9ay5cx9mabXsH51atX6b2Pd1HchGn0+RcHRWik/s7/xnPlyW4dWlGpkiWl+vhLI+w//CUSsAMEQMDXBNy8//A1K3+dT5RbN/tbl2+uDBmaQJwjFz3efiNxH741NTQmWbO7qPCKaO7Cf5f5jcpV1dfMTadG9Wp7HV7EVkYIXnhgPSJ+T1+ZeUS26uUn2573HrMmxSkfHhb8bSzb/+RvZ5QPu7X2kLJj6W3HH+1OnzCSXn7pH1K2y+xbtWK1fN1mpdiPzLN2fga91KqZ16ais1ScVcgQdr4N9h/OxwAWgAAIgAAIgAAI6CYAwbluZOgAAiBgBwEIzu2g6tIxRUkSu9ziaggT4yOUinCyj0xiSXYso+30Jo1YdOILITFX9p45aSQ9Vb+OtGtOJUM9BoqS7r4W7LNdsmIsmbVoZK04URVfr9icOYlEHXp996wJWXGLp73ReaRfkiBsiIRrEAYdLoMACCgE3Cz4EAnBPSHWqnwnswxE84h+28nMUbjN1u07qWO/4VIfb/KtSWkJkZaJLY3+3tu59wB16BejKZx9ukEdWjIjRfntacXDt+V0CR1BR47+oDqctyqCMj5aYZ/aGHasmcJziX632uEf73HHjxiiVAAsUaK4HVMoY9r5fvzy62/K1fMbtmzXtL9FkwZKxfF7qtxl2M8zZ8/RwNhUWrF+i+YYav+GORHjgobqEZzzO8dV3NNmLJD6d00v1F5d2lB6YpTmx9N6x7S7PfYfdhPG+CAAAv5KwM37D39l6mu7RLl1K37r8m0ovSIShL8bvN0CI/NRKp8pLM+ZQDUeesAyfJzfTcrIJeaj9fBvFr59yZtYWsRWRgjubW7eL/GNVDv2fCXlr8w8IlulJtLZiMXmmUkxyseuZvYbJ06epojRacLf4TrN02yuV2zOg8nsW7VitXv/IWrXJ0r4cau3j7QLOiM6S8VZhZUrxb6xsP+wjy1GBgEQAAEQAAEQsI0ABOe2ocXAIAACeghAcK6HVoC3FSVJrHafk2ER/brRyKF9if+znkcmsaRnPCNtjSaNvjhwmEaMzyK+utHqh68znJwwjP7+8IO6hnYiGVrQQJmkO1/vmJ6ziEamZOvyzUhjFvxkjI0irnAuqgoisxaNrBUW2b/z/qf06ph0RdRt98O3DHB1TT0ffrBNIlGHEd89vv78y69K4n/bx7uE7puZRzh4kDZAwjVIAw+3QQAEgkJwzmFWq3wnswR8LTjnCnSxyVmUNWeZjHlktVjC6O+9s+cuKELd/Le2atqtVTlNyuECjXIWrlJuVdJ6vFUulPFRry162svsB/SM562t6Her2fG1+qeOCqfogT0t+wii4Fy+eD9479plQKxQ4MS3lkUPDDFcsX/xqk1K9U6th/dq+bMnUYO6tYo0czLGbIys4PzipT8oNWsepWbNtXPZUfsXmlNOWrz07VW2GiMxOPYfEpDQBARAICAJQHDu/rCKcutW/NbVU5Wbb9lJGTnk+m9PmQ9hrf5o1xNVmblbPtOI3sgaR1ztvPAjYisjBPe2wjj3nrdkDYW9liK1AGXmEdkqNZGORvxxAH/c2qlNCypWzPyNWad/P0cJaTNpxvwVOqww1pRtf31cjHLzrej8peAMMvtWrVhxNfceQ+KFN6e1bdlUyZlUKO+9SJboLBVnFcbWha97Yf/ha+KYDwRAAARAAARAwAICEJxbABFDgAAImCcAwbl5hgEzgihJYqWjzzxZj8ZED6DnmjQwlAyTSSxZaa+3scwkjfiAOXfRapqat5S+/+m4aVP50H1YaHcKC+lIZcuU1j2er5OhhQ2UTbqz6JxFCNFjM4gToHY8epOdMmvRzFr59vufafi415Xq+HY8LDBnYURozw6GBDAiUYcZ39lf2eo9Zuexg63bx0TC1e0RhP0gAAJGCbhZ8CESghdk4q3ynSwz0Tyyv+1k5zvw9bfUNWwEHTpyVLYLWXkdvJnfezICcK7mxzc+lbz5Zmn/vDU0U7lQxkdTxgk6W71mvE0n+t1qp388NgsqWMijR1AhY5Mv3g9ZgVPN6tVo2axUqlOzuozpN7T57sdjitic8xJaj5ao3ekYywjO9YqbdIMs1IE/LGZmRvIEZufW2x/7D73E0B4EQCBQCLh5/xEoMTDrhyi3btVvXdnfS1zcJ392GrVq3phkq4yvzEujTm2eM4uiSH/Zj3DV5hexlRGCqzkle7sO95eZR2SrVXA5vl3atqQx0aH04H1VrRpWGYd/9y9Z/TYNT3rdtvMXo0WT2D6ZfatWrC7/+adS0Cgzd4kmt1ERryjFeYoX9y7kF52l4qzC0mVp22DYf9iGFgODAAiAAAiAAAjYRwCCc/vYYmQQAAEdBCA41wEr0JuKkiRm/edE2PNNG9HQfv+i5o3rm7riTyaxZNZeUX8rkkYs1lm65h3KXbSKvjz0jWjKIn9noVBI5zbUvcMLVLFCed39PR18lQxVM1BP0p0P6Pd+9TUlTsmht979yLDPhTvy+uzfvQONCO9DVe6qKD2uzFo0u1Y40btq4zaakD3P0Drx5oxViWmRqMOs78w3NnkqTZv3pmZMzM4jHfAgaoiEaxAFG66CAAjcQMDNgg+RELxwqAtXvpNdCqJ59Py2k5lTRrRdeBy+qWZORoJqRTKZeT1tzPzekxEDP92gDi2ZkUL8EamZZ/+hI9QldATx9fBqj1rlQhkfzdgm6mv1mvE2n+h3q8hGs3/XqsxtZmxfvR+yAicjv8tZCJU2YwHFTZiuiYIrDeZNSVDdrzkdYxnBOb+n3QbF6fqAxsz64H1f7uTR1K19KzPD+KQv9h8+wYxJQAAE/JCAm/cffojTEZNEuXUrf+vKFufw/G66eu0q9QwfTe9/sluVzbNP16fF08dT1cqVbOE3Z+laCo1J1hy778vtaFpKbJGP5ERsZYTgWhPzmRjzERUFkplHZKtZuLyf4GrmQ195mardX9XyD1kL2se//cdl5FH+hi3CW45k/Xqs5sPEQm72oVTJkrLdbmgns28VxUpm/7RgahL17tpW1UbRWaqRPZEhIOhkigD2H6bwoTMIgAAIgAAIgIAzBCA4d4Y7ZgUBEChEAIJzLInrBERJEj2ouGpy3dqPUOU771Cuuq5fpybVrV3dEsEH2yGTWNJjr5G2ViaNrl69Sj8eO6FUc+P/O/yf7+nI0R9vSHRy5W1OKjLXpo0epwZ1a1KVShUNVYgv7K/dyVARXyNJd2a2Y+9XNHvRGlr7zvuGK24w05DOralft/aGErUya9GqtcJz8eEAf6CwdftOQ8le9rd/9/bUq0sbZT2ZrbAoEnVY4TtXM+0+OJ72HTysupSsmEe0ToPt70i4BlvE4S8IgICHgJsFHyIheOEoF6x8p2cFiOYx8ttObX6uOtc/Oln3bS/s2+q5U5QPXs0+Zn7v8c1GQ+PTaP7y9ZpmrJ2fQS+1ambKVJmDc7XKgTI+mjJO0NnKNaM2leh3q53+eca2+jerr9+PZWs3U9hr4zX3IfzuLcxOpvYvNJdGKiPClvn3yukYiwTnshVGOZ/Sq0tb6tquJf394QepQvnbru/7+V395dff6MPP9hCLtz7asVfImf9tmT1lNN115x3Ctk42wP7DSfqYGwRAwEkCbt5/OMnNn+YW5dat/K0re/MM8+FbTqrdf49yW5TWkxAVSonRYarVnM2ylvmNdnflO2nN3HRqVK/2DdOJ2IrExSLb+UbVidPmU0LaTM2mMvOIbBXZUvDvnrOgh6vdR0889nflfK3WI9VM34qlxwYu/MNC/EUrN9GilRuJ42jk4YrmQ/p0Jf6wofQtpYwMcb2PzL5VFKvPdn9JrbqHq+5peC2uX5CpMFd7RGepVu/7TEFDZ1UC2H9gcYAACIAACIAACLiQAATnLgwaTAaBQCQAwXkgRhU+gUCQEeCrEA8ePkq79x+iPV/+26tgn5HUe7QGVapYQRHtP177ESVp+NAD95qqtu8UahYvcVX8z/cdpE8+30c//3KSvjjw9Q2J0oIfKbC/XD3z3rsru9JfpzgH87xIuAZz9OE7CAQ3ATcLPkRCcG+R5UrgOWlxym8k2Uc0j5WCCv7IrmO/4YY+tFOr5i3rp6edzKG21oGyTEW/qLAeNDE+wrCA4PyFSxQeN5EW5m9UdY9vR1o6I1X5yLLwY9ZHvUydaC8jdFk0LZl6dmotbR5zO3f+In2ya59yG9HnXxzU7Fu92v2UnzeJ6tSsLj2HVkNfvx+8B4lKzKDZi1dr2q9H4Cyz9niyuMh+lDR8oOZexo4YWxKo/zfI0R+OUfchcbRjz1eqw/LtZamjwunB+4q+p97e2/RZi5Tq8PxvgNZjxUctVrLwNhb2H3YTxvggAAL+SsDN+w9/ZQq7QAAErCXgKZjEZy+f7v6S9h04rIjRC4rQ+QPRx2vXoHuqVFKKUDWu/xg9WuMhKl/uVmuNwWggYBEB7D8sAolhQAAEQAAEQAAEfEkAgnNf0sZcIAACqgQgOMfiAAEQAAEQAAEQKEIACVcsChAAgWAl4GbBh0gIrhbT18fFEIuzZW8+Ec1jleCcqwFzpTkW8hp56tZ6hJbnTCD+CM/MIyOI1RKcy4hg+cPAJTNSlBtojDwHvv5WqVzIN8OoPVqidrM+GrHZ131k4qBXcF7QBxb8jkjJopkL8jVdE13PLsvFqfdDpho5+yD778rmDz6jLgNiNQXTTRrWJY6NSIRtd4xlY6PWbt3mD6l932jVYdq2bEp5UxKoyl0VpafiqpyJU3IoNWuuZp9REa9Qcuxg2yqXShus0RD7DysoYgwQAAE3EnDz/sONvGEzCIAACIAACDAB7D+wDkAABEAABEAABFxIAIJzFwYNJoNAIBKA4DwQowqfQAAEQAAEQMAkASRcTQJEdxAAAdcScLPgQyQEVwtKzerVaNmsVOmqy6J5rBKcy1QDFi20vPQE6t+9vaiZ5t/NirH52vvY5CzKmrNMc56VeWnUqc1zhmyVqaK+edl0+kezJ72Ob9ZHQ0b7uJMvxMgya3bca4MoISrUtPcyc4kmMfJ+XLt2TVnLr45J1xyeP/hYOjOF+N8Xtefkb2doYGwqrd60TbUNV0rMnTyaurVvJXJHqbD48sBRtO/gYdW2Zj4qEBogaMAfz8RNmK7aiiubszBc7yPzwQmL2Rdmj6MK5cvpHd5n7bH/8BlqTAQCIOBnBNy8//AzlDAHBEAABEAABKQJYP8hjQoNQQAEQAAEQAAE/IcABOf+EwtYAgJBTQCC86AOP5wHARAAARAAAe8EkHDFygABEAhWAm4WfIiE4FoxHdCzI2UmRVPZMqWFoRfNY5XgXCSi/tdL/6AypW+h+cvXq9rcsXULmpORYEpkaYUYe9XG96hzaKwmW64yn5YQSaVKlhTGoGCDi5f+oKHxaZocWj7TiN7IGkd3V77T69hW+KjLaAca+0KMLFN13CrBuZPvh4xQnEMcMyiEUkYO8bqmWbiet2QNhb2Worka9Pzb5IsYURkGnQAAIABJREFUm1m6yZl5NGbyLNUhZk2KI74tQe8j81FL/To1lQ+LHn7wPr3D+6w99h8+Q42JQAAE/IyAm/cffoYS5oAACIAACICANAHsP6RRoSEIgAAIgAAIgID/EIDg3H9iAUtAIKgJQHAe1OGH8yAAAiAAAiDgnQASrlgZIAACwUrAzYIPkRBcK6ZcRXhhdjK1f6G5MPSieawQnJ+/cInC4ybSwvyNqvZwpeIqd1Wkjv2GE7f39rBfq+dOoeebNhL6pdbACjH29z8dpx5D4umTXftV7XjyiUdp6YxUqnZ/VV22ylQ35oraidFhVLx4Ma9jW+GjLqMdaOwrMXLOwlU0aESqqodWCM794f14b/vnFBKRQMdPnFL1ld+//Nlp1Kp54yJtvvvxGIUMTaCPP9+n2l/v7Qu+irHR5SsSnLPYPDMphkrfUkr3FG+s2EB9hiWq9uOK88tzJlCNhx7QPbavOmD/4SvSmAcEQMDfCLh5/+FvLGEPCIAACIAACMgSwP5DlhTagQAIgAAIgAAI+BEBCM79KBgwBQSCmQAE58EcffgOAiAAAiAAAioEkHDF0gABEAhWAm4WfIiE4KKYtmjSgBZmj6N7qtyl2VQ0jxWC8517D1CHfjGqYlaPOPuWUiWpd+QY2vLRTlWbjVYO9wxohRhbpvI1z7cyL406tXlOFKob/i6qdM2i302Ls6lJw7qq41rhoy6jHWjsKzFyZu4Sih6boephxthoigrrYYqAP7wff/11hSZOm08JaTM1feFbBnLS4qhSxQrX23HfxCk5lJo1V7Pv6+NiiN/fm26SS135KsZGgycSnPO7OmPCSOrR8Z9UrJj3j0OMzu2Gfth/uCFKsBEEQMAOAm7ef9jBA2OCAAiAAAiAgC8IYP/hC8qYAwRAAARAAARAwGICEJxbDBTDgQAIGCMgd2pnbGxLeiHhaglGDAICIAACIAACuggg4aoLFxqDAAgEEAE37z9EQnCZMCXHDqaRQ/tSiRLFVZuL5jErOGdxdlJGLrE4U+3xiMhL3nwzscA3JilTta3Zyr5WibHf/XAHteoWrhkGveL4i5f+oKHxaTR/+XrVcVnwOycjgSqUL6faxiofZdaYU218IUa+/OefNDIlW1mT3h4rKu770/vx8y+/Uq+IMbTt412aYc2dHE+hPTpcF47v2neQugwYQVz5X+3xJlQXrR1fxFhkg9bfRdXvuS+vkT5dX6SosJ7KbQeyYnszdvlLX+w//CUSsAMEQMDXBNy8//A1K8wHAiAAAiAAAlYRwP7DKpIYBwRAAARAAARAwIcEIDj3IWxMBQIgoE4AgnOsDhAAARAAARAAgSIEkHDFogABEAhWAm4WfIiE4DIxfeDeu2nx9PGa1bBF85gVnB87cZJ6ho+m9z/ZrWry2vkZ9FKrZsrfRdWeuU1eegL1795eBkGRNlaJsY+fOCWsxu6p3M5CU5nnwNffUtewEXToyFHV5umJUUpFbS3hqlU+ytjsVBtfiJH3HzpC3QbFqcaj5TON6I2scXR35TsNY/C392PtOx9Qr4gEOn/hkqpPBT/64I8kohIzaPbi1artmc+i7GR6rmlDXZx8EWNdBhVq/PHn+6h1zwhNVp4uLDx/vmkjCgvpRM0a16OyZUqbmdoVfbH/cEWYYCQIgIANBNy8/7ABB4YEARAAARAAAZ8QwP7DJ5gxCQiAAAiAAAiAgLUEIDi3lidGAwEQMEgAgnOD4NANBEAABEAABAKZABKugRxd+AYCIKBFwM2CD5EQnMXMLCh/c927mouga7uWlJMWp1oRWzSPWcH5qo3vUefQWFUbC4t2raryrTahVWJsmcrUbMPKvDTq1OY5qRd1ztK1FBqTrNqWhbvrF2RS/To1Ncezykcpox1qZLcYmat1h8dNog1btqt6WLjStxEU/vh+xCZPpWnz3tR0J2ZQCKWMHEJvb/tUKFCPi+xHScMHat604G0yu2NsJF4F+5w6/btSEf7tbZ/oGsojPud/F1h8fl/VylSsWDFdY7ihMfYfbogSbAQBELCDgJv3H3bwwJggAAIgAAIg4AsC2H/4gjLmAAEQAAEQAAEQsJgABOcWA8VwIAACxghAcG6MG3qBAAiAAAiAQEATQMI1oMML50AABDQIuFnwISMET4wZoFQX3rHnK811sDB7HPXs1NprVWyZebhKesUK5XWvNRnxeEJUKCVGh1Hx4v9fcCkSXrNgc/XcKUrFYL2PlWJsmQrHkf27UVpCJJUqWVLTVBm7enVpQ9NTRxL7r/XIjDWwVyfKTIqh0reU0ovQL9pbLUa+du0anTt/kX48doJWb9pGvAZZdK72iD7kkIHkj+8H280V9rsPjqd9Bw+rusEfP0xOGKZ88LJu84eq7Vo0aUD87889Ve6SQXJDG6tjrNsAQQdeM3lL1lDYaymmhuYPh/iGBxagN3y8VsBUP8f+w9SyQGcQAAEXE3Dz/sPF2GE6CIAACIBAkBPA/iPIFwDcBwEQAAEQAAF3EoDg3J1xg9UgEHAEIDgPuJDCIRAAARAAARAwTwAJV/MMMQIIgIA7CbhZ8CEjBF80LVmprstVdrUerobOos/q1e4v0kxmHqOC8/2HjlCX0BF05OgPXs1j4fSmxdnUpGHdG/5+9Idj1H1InKaQXlbIXXhiK8XYZ86eo/7RyYpAWe2pW+sRWp4zgWo89IBmjGTEtXnpCdS/e3vhyyjjo3AQgw22r51TJJ4GhzLNy455eUx+n+ZlJlLN6tVMTeGP7wc7ZJWQmt/vhdnJ1P6F5oY4ybwThgYWdNJzq8Mvv/5GocOTNSvh67HRU/08LKSTUv28bJnSerr7VVvsP/wqHDAGBEDAhwTcvP/wISZMBQIgAAIgAAKWEsD+w1KcGAwEQAAEQAAEQMA3BCA49w1nzAICICAgAME5lggIgAAIgAAIgEARAki4YlGAAAgEKwE3Cz5kheA3lyhBEaPT6I0VGzTDHDMohFJGDilSaVt2Hr0Vzlm0mpm7hGKSMlXt6ti6Bc3JSKAK5cvd0OZ/ly9TbHIWZc1ZptpXVshdeAAZMbZs9W8ZH3l+/jCAK8xrPYtXbaKQoQmqTVjcvCJ3EtWu8Tfh6yzjo3AQgw0CXXDeqnljmpYa6/XjDT3IZNaOE++Hxwf+mGJgbCqtWL9Fj1s3tB36yr8oLWGY4Sr6bhCcs8MffLqH+gxL1KyIbwTiHbeXo2Gh3anvy+3o/nuqGBnC0T7YfziKH5ODAAg4SMDN+w8HsWFqEAABEAABEDBFAPsPU/jQGQRAAARAAARAwBkCEJw7wx2zggAIFCIAwTmWBAiAAAiAAAiAQBECSLhiUYAACAQrATcLPvQIwXftO0hdBozQFDxy5dz82WnEgtmCj5559Kyj4ydOUe/IMbTlo52q3TLGRlNUWA+vf3/3wx3Uqlu45pSyFb8LDiIjxpYVnPO4u/cfonZ9ooj9VXtE48nYxKLTaSmxUhWPZcbTE0s9bQNVcP7AvXcr4t+wkI5SMRAx89f3o6DdMv+uqPnJH4QsnZliqgq8WwTn/PHA8nXvUvioiXT693Oi0Ov+O//bPaRPV4oN70MsQnfLg/2HWyIFO0EABKwm4Ob9h9UsMB4IgAAIgAAI+IoA9h++Io15QAAEQAAEQAAELCQAwbmFMDEUCICAcQIQnBtnh54gAAIgAAIgELAEkHAN2NDCMRAAAQEBNws+9AjBr1y5Shk5iyh2fJYmkZdaNaPZU0bTXXfecb2dnnn0LDiRYLx6tfspP28S1alZ3euwMoJctQrQWnbKiLFFAvGC4589d4FChydT/ltbVacVVWOXEdbKVEn3GCDjo55Y6mkbqIJzFvq2f+FZGhDSgZ6s9ygVK1ZMD5Yibf31/ShoqOy/K95A5E6Op9AeHeimm4ynqWTeC1NBUOn8wrNP0eLp40nPrQ4sOn/n/U/p1THpxHbb8TRpWJdy0uKlbjmwY369Y2L/oZcY2oMACAQKATfvPwIlBvADBEAABEAg+Ahg/xF8MYfHIAACIAACIBAABCA4D4AgwgUQCAQCxk/yfOQ9Eq4+Ao1pQAAEQAAEQKAAASRcsRxAAASClYCb9x96heA///Ir9YoYQ9s+3qUZ7tfHxVBk/27XhaB655FZS/+7fJlik7Moa84y1eaiit0s4MzMXUIxSZmqY3Dl39Vzp9DzTRvJmKW0kRFj6xGc85g5C1fRoBGpmjZoCcYXr9pEIUMTVPs/+cSjtHRGKlW7v6qUnzI+Sg1koFGgCs4LonjxH8/Q5IRh9PeHHzRAiMif34/CDv3y62/KBxUbtmyX9rVru5aUkxZHFcqbq8btJsG5B86Px07Q6Ekz6I0VG6R56WnI/xZMTx1B9evU1NPNkbbYfziCHZOCAAj4AQE37z/8AB9MAAEQAAEQAAFDBLD/MIQNnUAABEAABEAABJwlAMG5s/wxOwiAwP8jAME5lgIIgAAIgAAIgEARAki4YlGAAAgEKwE3Cz6MCMHXvvMB9YpIoPMXLqmGvGb1arRsVur1yuJG5hGtpwNff0tdw0bQoSNHVZvmpSdQ/+7tNYfaufcAdegXQ1ztXO1h8XxaQiSVKllSZJbydxkxtl7BuYy/amPK2GOHj1KwDDQKBsE5Y3ng3rspY2wUcZV9vVW8ZdaLU++Ht5Bv/uAz6jIgVvPfFU8/5sLVwbkat9nHjYJz9pk/lvn3N9/R5BkLKX/DFiluelgxW/6A5cH75D5A0TO2lW2x/7CSJsYCARBwEwE37z/cxBm2ggAIgAAIgEBBAth/YD2AAAiAAAiAAAi4kAAE5y4MGkwGgUAkAMF5IEYVPoEACIAACICASQJIuJoEiO4gAAKuJeBmwYcRITiLl2OTp9K0eW9qxmxAz46UmRRNZcuUJiPziBaEqOK3bMVuFs6Hx02khfkbVaesW+sRWp4zgWo89IDILOXvMgJvvYLzi5f+oKHxaTR/+XrddsqIatfOz6CXWjWT8k/WR+nBdDYMFsE5Y2Fx9YKpSdT8qSd0UfLn98ObI1yRPX7iDEqftUjoZ3LsYBo5tC+VKFFc2FbUQObdEI1h5O8vPPuUIpqvWKG8ke439Pn11Gla8/b79Oa6LbR1+07T43kGiBkUQikjh0h/aGPZxDoGwv5DByw0BQEQCCgCbt5/BFQg4AwIgAAIgEBQEcD+I6jCDWdBAARAAARAIFAIQHAeKJGEHyDgcgIQnLs8gDAfBEAABEAABOwggISrHVQxJgiAgBsIuFnwYVQIzlXFuw+Op30HD6uG6LZby1Du5NHUrX0rywXnZ86eo/7RybR60zbV+fVU7J6zdC2FxiRrLjeZatCeAewQnPPYi1dtopChCbrtXLXxPeocGqva79mn6yvi16qVK0m/cnb5KG2ADxrKiJG5CnTPTq2lrGFml/74L507f5EOHv6W3lz/rrKGtW4L4IH544l5mYnENwfIPP7+fqj5cOToD9QrYgzt2POVqpstmjSghdnj6J4qd8mgELaxOsbCCW1swFXPT5w8Te9/ups2bt1OG7Zsp9O/nzM8492V76Q1c9OpUb3ahsewuyP2H3YTxvggAAL+SsDN+w9/ZQq7QAAEQAAEQEBEAPsPESH8HQRAAARAAARAwA8JQHDuh0GBSSAQjAQgOA/GqMNnEAABEAABEBAQQMIVSwQEQCBYCbhZ8GFUcM7CxrwlayjstRTNsHvEobeUKkU9w0fTO+9/6rW93mq/XMW3Y7/hmkJdPRW7ZUSnHVu3oDkZCVShfDnhUrdLjH30h2PUfUicpiC378vtaFpKrFJZnh+uHB2bnEVZc5ap2p0QFUqJ0WFUvHgxoW+eBnb5KG2ADxrKrAs9gvPCJvN7tHv/IXp1TDp9/Pk+TY/0VJv29/dDzVEn1pTdMfbBMlWd4vKff9Lh//xAG9/7mPijEy0hv9ogRv5t8KXP2H/4kjbmAgEQ8CcCbt5/+BNH2AICIAACIAACeghg/6GHFtqCAAiAAAiAAAj4CQEIzv0kEDADBIKdAATnwb4C4D8IgAAIgAAIeCGAhCuWBQiAQLAScLPgw6jgnGPNVZQHxqbSivVbNEOfHDuYBvTsSH2GJVoiOL9y5SolpM2kCdnzfLrkuGL76rlT6PmmjYTz2iWclRGPcxXsFbmTqHaNvyl2ikTqevwq6LhdPgrh+rCBr8TIMjcGFI6rGgY3vB9qtjuxpnwVYx8uW69Teaqfr9v8AS1auYk+2rFXyqR/tnhaqSh/5x23S7X3dSPsP3xNHPOBAAj4CwE37z/8hSHsAAEQAAEQAAG9BLD/0EsM7UEABEAABEAABPyAAATnfhAEmAACIEAEwTlWAQiAAAiAAAiAQBECSLhiUYAACAQrATcLPswIzjneXJWZK5d//9Nx1fA/cO/dlJkUTTkLV1kiOBcJqO1ch5H9u1FaQiSVKllScxo7hbNcqbhzaKzm/HnpCdS/e3uljai9UUGpnT7aGUM9Y/tKjMxi4MzcJRSTlKlpnkw1dTe8H2pOOrGmfBVjPevO7rZXr16l9z7eRXETptHnXxzUnK56tfspP28S1alZ3W6zDI2P/YchbOgEAiAQAATcvP8IAPxwAQRAAARAIEgJYP8RpIGH2yAAAiAAAiDgbgIQnLs7frAeBAKGAATnARNKOAICIAACIAAC1hFAwtU6lhgJBEDAXQTcLPgwKzj/668rNHHafKXiuNZTt9Yj9Pu586rC9BeefYoWTx9PFSuUFwZ/ztK1FBqTLGxnR4Mnn3iUls5IpWr3V9Uc3k7hLIv7ewyJp0927Ve1oe/L7WhaSiyVKFGcYpOzKGvOMtW26YlRFBXWg266Sd9W304f7YidkTF9KUb+bPeX1Kp7OJ2/cEnV1FERrxDfGFC8eDHVNm54P9SMd2JN+TLGRtagnX24sv4rUUm0Y89XmtN8sCqXmjV+wk5TDI+N/YdhdOgIAiDgcgJu3n+4HD3MBwEQAAEQCGIC2H8EcfDhOgiAAAiAAAi4lwAE5+6NHSwHgYAioO8U2gHXkXB1ADqmBAEQAAEQCHoCSLgG/RIAABAIWgJu3n+YFZxz0H/+5VfqFTGGtn28y/AakBWcsxg3PG4iLczfaHgusx0LVg9XG8tO4eyVK1cVgf+E7HmqrtSsXo1W5E6iMqVvoe5D4lQFpXdXvpPWzE2nRvVq68Zip4+6jbGpgy/FyDJzDezViTKTYqj0LaW8euyW98OJ90ZtThnuMpXl7ViC/I5duHiJvvvxOP166jSxQPzoj8fo8H++p1tuKUVzM8ZQpYoVTE0tugGBB3fKfxnHsP+QoYQ2IAACgUjAzfuPQIwHfAIBEAABEAgOAth/BEec4SUIgAAIgAAIBBgBCM4DLKBwBwTcSgCCc7dGDnaDAAiAAAiAgI0EkHC1ES6GBgEQ8GsCbhZ8WCE45+AsW7uZwl4br1mdWSuIsoLznXsPUId+MXT8xCnH1kTH1i1oTkYCVShfTtUGu8XYW7fvpI79hmvyZmF8hfK3UefQWFU7ZXxR62y3j44FuMDEvhQjy8wlEpy75f3wpzUlw90JwbWo4j1/LLJ+QSbVr1PT1Kuy/9AR6hI6go4c/UF1HCf8l3UK+w9ZUmgHAiAQaATcvP8ItFjAHxAAARAAgeAhgP1H8MQanoIACIAACIBAABGA4DyAgglXQMDNBCA4d3P0YDsIgAAIgAAI2EQACVebwGJYEAABvyfgZsGHVYLzi5f+oKjEDJq9eLWheMkIzrmyd1JGLiVn5hmaw6pOt91ahlbPnULPN22kOqTdYmwW3PeOHENbPtqpasO/XvqHUuF8/vL1qm0yxkZTVFgPQ2js9tGQURZ38qUYWUb4qyU4d9P7oRYmJ9aUL2OsZ3l+892P1G1QHO3ef0i1W3pilPL+3nTT/2Hv3ON8qvb//0IRipDESUhIE0Ioly6IULk0alwTw2DMaEwGY8Y0xgxGY2rcpyG3XH7uCSe5RHRyLfdKHd0OiZRrJ6HfY30603eYz9577f3Ze3/2/nxe+5/q8Vnrvd7r+V572u+1Xvu9jW/Tff7VN3ghYjgOHPlKcRwKzvVEjm1JgARIwB4Cbs4/7CHEUUiABEiABEjAfAI8/zCfKS2SAAmQAAmQAAlYToCCc8sRcwASIAEZAsZPsmSsm9CGG64mQKQJEiABEiABEtBJgBuuOoGxOQmQQMAQcHP+YZbgXARTCGaFQPLI0WO6YysjOD9+8hS6RSbgw4/36LZvdofoPmFIT4xGkcKFvZq2Wjj7559/IvXNWUhMn2Z4atWq3IOlOeNRu2Y1QzasnqMhp0zuZKcYeebCVQiPTVGdQVJsPyQN6etVYOym+0Npkv5YU3bGWM/yPHvuAsJfTcHS9zYqdnuyycOYN2k0/nHXnXpMX9f2g6070CosUrX/tlUz0aRBHcNjWNmR+YeVdGmbBEjAyQTcnH84mSt9IwESIAESIAE1Asw/uD5IgARIgARIgARcSICCcxcGjS6TQCASoOA8EKPKOZEACZAACZCAjwS44eojQHYnARJwLQE3Cz7MFJwLEXTWzEV4ZVSG7ljKCM6Xr92E58PjVG0vy0lHp7bNdY+ft4OMcLdRvQexcGoaqtxTwetYdghnt+/ahzbdonD+wiVD8+314rOYnBqH4sWKGupvxxwNOWZiJ7vEyD/+9LNHXLxmwzZV79UqTbvp/lCapD/WlF0x1rssZV8qGTcyCrER3XHTTYX0DgEZ3vVr18Si6Wm4r3JF3fbt6MD8ww7KHIMESMCJBNycfziRJ30iARIgARIgARkCzD9kKLENCZAACZAACZCAwwhQcO6wgNAdEghWAhScB2vkOW8SIAESIAESUCHADVcuDxIggWAl4GbBh5mCcxH/Uz//goi4NKxYt1nXctASnF+89BsGjUzH7MWrFe1qicBlHbp69RqSJ2YjJTNHtUtORiL6dGnvtY2MkDOiRydkJsei6C1FZF27rt0vZ8+hz5AU3axzjaj5L+OQHXOU8cPKNnaIkc/8eg7DUyfhrXdWqE6lZrUqWJI9HiE17s3Xzm33h9JE/bGm7Iix0TW689ND6NA7FidOnlY0cdutxTB9fDy6dGjttfK9Usdr165hwYp/YuCIcaovrfj6YorRucv2Y/4hS4rtSIAEAo2Am/OPQIsF50MCJEACJBA8BJh/BE+sOVMSIAESIAESCCACFJwHUDA5FRJwMwEKzt0cPfpOAiRAAiRAAhYR4IarRWBplgRIwPEE3Cz4MFtwLoK1adsudI9KVBVJ3hhULcH5/iNHERo+DEePfae4HmL6dYWo9lv45pt9XjMyQs+ObZ7EzImJKFWyRL7x7BDOigrImdkLEJucqXu+dR6ojsUzxqJG1Uq6++Z2sGOOhp0zqaMVYmQh9D17/gJ+PXsB767fgpkLV+HAka80PY7uE4b0xGgUKVw4X1u33R9Kk/XHmrIixprBlGwg8yKBMCVE56Ni+mLAS6FSXywQdqfNWYrRmW9pfiHB1xdTJKdquBnzD8Po2JEESMDlBNycf7gcPd33kYB4DhHPvrv2HcbHu/bh5Okz2HfoS4iXMHOvSneXR7UqFVG9aiU0aVAH4osrVSvdbeiLLj66y+4mEbj8xx+euO/Ye9AT+29/OJEv7qVvL4E6IdUh4t+gzgMQL5Q/UP1ewy9om+Q6zZDAdQSYf3BBkAAJkAAJkAAJuJAABecuDBpdJoFAJEDBeSBGlXOynICokDhqwnTLx9EaYNuqmZ6N2txL5lBfy6a338Wh90MhNTwbgvdVqYiQ6veiXq37ISrzlSxxqxGTnj7+5CgjzHG6f4bBsyMJSBDghqsEJDYhARIISAJuFnxYITi/cuUqkl6fgbSsWdLxVhOcywirxbPnilmvo0XThtJjqjWUqR6uNqbMM7avFc6F/3v2H8GzL8XoEveLfmriZVmAMnOUtWW0nRkM1caWESMb9V1PP7W15sb7Q2nuMmvK7Jg7IcbzJ6egW6c2XrGs3/IJQvvGaQrDRedaNe/zfHWh1eOPoGKFcri1eDGPTbFGzp2/iO+Pn8TaTdsxf9laqZccWjZriLlZo1G+3B16lqutbZl/2Iqbg5EACTiIgJvzDwdhdJ0r/nhukdkP1wIpnvE+/HgPsucvx8ZtO6Wea260KUTI3Z9v43lmuv++yrq+7OLNP5nnTq15efs9WM9EvLEQz6Cff/UNZsxbjnlL11z3UoEsW8FTvOjdv+fzaFT3QRQsWFC2q6edP89q8jp645mcrkmwsaMIMP9wVDjoDAmQAAmQAAmQgBwBCs7lOLEVCZCAxQQoOLcYMM0HJgGnbm5ZtbmqFkWxSTgkohsaP1zbVZuEMhvs/oyzjH+BeXdxVk4hwA1Xp0SCfpAACdhNwM2CDysE54L/N98fR/dBidi+a59UONQE5ydOnkbP6FHY8NFORVtWCCNF5enw2BRV/5WE2zLP2GYIZ89fuITI+HGYt3StFOfcRsty0tGpbXNdfW5sLDNHnwaQ6GwGQ7Vh/CHq8eZPbP/uSB0+0Gt1czfeH0rMZdaU2TF3QozVBOeCSVzKm5j89v+TuCPMayLEPdkTEhDWvpV5Ri2wxPzDAqg0SQIk4AoCbs4/XAHYoU7647nFl/3m3y9fxvK1mzF20ttSL7vJYu/ZuR2GD+rlk/Bc5rlT1h/ZdoF8JnIjg1M//4KM6fMxdc4SQy8YeGP6wnNPYeyIQbi30j9kkVNwLk2KDWUJMP+QJcV2JEACJEACJEACDiJAwbmDgkFXSCCYCVBwHszR59wNE/CnEDmv03ZVOJcBNbBXZ6TEDYD4XKLs5U+OMhvsTvdPljPbkYARAtxwNUKNfUiABAKBgJsFH1YJzkVcF61aj35Dx0gdMKsJzj/YugOtwiJVl4p4phw5uLfPle7yDnLoi3+jc79hOHL0mOLY4jPfC6emoco9Fa5rIyNgMEs4KyOMz+uceOlzwdRUz6fKfblk5uiLfZm+ZjFUGssfop4bfWmmWnl8AAAgAElEQVTf+nHMSB+JcmVLe3XTjfeHEm+ZNWV2zJ0QYzXBuWB18tQZRMSlYtX7W2RuC1PaDHr5BaQnDvZ8sczJF/MPJ0eHvpEACVhJwM35h5VcAt22P55bZPbDvXEXX1YZNiYLC1e+b0lYxHlCwivhnsrXRp5XZJ47LXEcQCCeieRltffA54hOmCD98rkeziKHnfhajKfqeYEC2kfV/jyryTsvVjjXE2Vnt2X+4ez40DsSIAESIAESIAGvBCg458IgARJwBAHtLN7PbnLD1c8B4PBeCTh1c8ufm6sClJaA4kaY/uQos8HudP94e5KAlQS44WolXdomARJwMgE35x9WCs7Pnb+IqIR0zF2yRjN8SoJzURUvLiULWTMXKdooX+4OrJyVgYZ1QzTH0dNAZmxhLycjEX26tL/OtMwztlnCWRlhfF7nRkS97Hnps1AhfZ8jv5GdzBz18DbS1iyGSmP7Q9ST15cmDepg5sRRqFG1klcXZdaoE+8PJd4ya8rsmPs7xoKFluBctBEvvrwck4wdew8auVV09ekR2hYZSTEoW6aUrn7+aMz8wx/UOSYJkIATCLg5/3ACP7f64I/nFpn98Bt57tl/BJHx4217bklPGIy77iyjK6wyz526DOpsHGhnIrnT/9ee/RgwbBz2Hf5SJxH55uJLPNPHx6NLh9aaonN/ntXknREF5/LxdXpL5h9OjxD9IwESIAESIAES8EKAgnMuCxIgAUcQoODcEWGgE24j4NTNLX9vroo4iqoe6QnRKF6sqGZY/clRZoPd6f5pAmYDEvCBADdcfYDHriRAAq4m4GbBh5WCcxHU3fsOI7TvMHz7wwnVGCsJzmXE1KK62cyJiShVUv6rObIL7t31W9G+1xDV5t7Gl3nGNks4e/HSbxg0Mh2zF6+Wmtb6RVPw1GONpNqqNZKZo8+DaBgwi6HSMP4Q9eT6IgQU4xOiUbFCOUUKbr0/lCYks6bMjrk/Y5zLQUZwLtqKv6MxSROxYt1my24tIxU3LXNGwjDzDwlIbEICJBCQBNycfwRkQGyalD+eW2T2w/NOf+sne9FvaCqEr3ZdrR5/BJPT4lCtyj3SQ8o8d0obM9gwkM5EBIL//PgTekSNwubtuw0Ske8mKp3PeTMZjz9aT7WTP89q8jpGwbl8bJ3ekvmH0yNE/0iABEiABEiABLwQoOCcy4IESMARBCg4d0QY6ITbCDh1c8sJm6siltkTRiK8awdHV6WQ2WD3Z5xl/HPbfUN/3UWAG67uihe9JQESMI+AmwUfVgvOr169hokz5iNuTJYqcCXB+Yx5y9F/WJpqX1HdTIhQrbhOnDyNntGjsOGjnYrmRYW1FbNeR4umDf9uI/OMbaZw9p3l69B9UKImgpbNGmJu1miIqte+XjJz9HUMrf5mMvQ2lj9EPc0a1UViTDiebPwwbrqpkCoCt94fSpOSWVNmx9wfMb5x/rKCc9FPvGCSPX8FxryRgzO/ntO6RaR/b/DQA551165FUxQs6NvXD6QHNaEh8w8TINIECZCAKwm4Of9wJXCHOO2P5xY9+812fpHlxpDorRgu89xpR9gD5UzkypWrSHp9BtKyZtmBzTOGePF7Rnq86ld5/HlWkxcEBee2LQvLB2L+YTliDkACJEACJEACJGA+AQrOzWdKiyRAAgYIUHBuABq7kIBTN7ecsrn6ZJOHMW/SaPzjrjtVF4s/OcpssDvdP96JJGAlAW64WkmXtkmABJxMwM2CD6sF5yJuP/70M8JfTcGaDdsUw+hNcP7L2XPoMyRFtZpvzWpVsCR7PEJq3GvJEvnzzz+R+uYsJKZPU7Uf3ScM6YnRKFK4sKedzDO2mcLZY98dR5eB8ZqfrReC0qQh/VCokO+CUpk5WhKUPEbNZOjNVytEPeIFhYdCaqDoLUU8QxYregvq1bofdUKqo+FDIShXtrTmS7iin5vvD6V1IbOmzI65FTHWu+71CM5zbYu/3QtXvo/5y9Zq3vdq/jzzVDO8/OKzaNO8yd9rUq///mzP/MOf9Dk2CZCAPwm4Of/wJze3j+2P5xaZ/XDB9eSpM4iIS8Wq97dIYRYVqvt0aY+2LZrgvsoVUeK24p5nYJF/nTt/0VMh/d31WzB/2TrNr2XlDqinYrjMc6fURHxsFChnIjJfXhKoxMu1Iu6PPVIPd91Z5u/nz2vXruGXs+fx+VffYMnqDZi3dI3Uy5Vaz9H+PKvJuzQoOPfxRnFQd+YfDgoGXSEBEiABEiABEpAlQMG5LCm2IwESsJQABeeW4qVxEviLgJb4R7QZPbS/pwqZL5fM5qqRQ31hV4iLFr+7HhOmzjVlg1DMU2uTUKk6pi+M9PR1un965sK2JKCXADdc9RJjexIggUAhQMFHoESS8yABEiABdxEQoiwh8Prs0BfYe+Bz7PrsMH489TM+2XPguomUvr2E56WGcneUxsN1HkD92jVRJ6QaSpUs4a4J3+At8w9Xh4/OkwAJ+ECA+YcP8FzcVUZwriXAtWL6orr1uMmzNV/SFWOLZ5KEV8LRr3tHFC9WVNMdIT6fuXCV9NddZCuG80xEE710A/E8mpm9ALHJmYp9xAsGY4YNQOdnW/79krbaAOK5NjphArbv2qfqR+gzLZDzeiJKlrhV2l+1hnadyZniLI34hQDzD79g56AkQAIkQAIkQAK+EaDg3Dd+7E0CJGASAQrOTQJJMyTghM0tqzZX887t4Odfe6pa7th7UDXoMsJ2pwu6ne4f7zoSsJIAN1ytpEvbJEACTiZAwYeTo0PfSIAESIAEApUA849AjSznRQIkoEWA+YcWocD83amC862f7EXYgHicOHlaFXyTBnWQNWao5+s+ei4haP54935EjhiPfYe/VO0qKrIvnJYK8SUstYtnInoioN727LkLnrOfpe9tVGwovmzbrVMbqS855RrZf+QowvrH48jRY4p2q1W5B0tzxqN2zWqmTIiCc1MwBrQR5h8BHV5OjgRIgARIgAQClQAF54EaWc6LBFxGgIJzlwWM7rqTgF2bW3ZsrooIbNq2C92jElU3np9oXB/vTBmDCuXKKgbN6YJup/vnzruBXruFADdc3RIp+kkCJGA2AQo+zCZKeyRAAiRAAiSgTYD5hzYjtiABEghMAsw/AjOuWrNyouD84qXfMGhkOmYvXq3qfqN6D+LtzCRNIbiakT37jyAyfrxmUZv46N5IfjUCN91USNEcz0S0Vpv87199871HGC7i4+0SX9ZZND0N91WuKG8UwNWr15A8MdvzxVu1S9h+8blWumwrNbbrTM4UZ2nELwSYf/gFOwclARIgARIgARLwjQAF577xY28SIAGTCFBwbhJImiEBNQJ2bW7ZtbkqU+lCVCBZPGMsalStpIjG6YJup/vHu44ErCTADVcr6dI2CZCAkwlQ8OHk6NA3EiABEiCBQCXA/CNQI8t5kQAJaBFg/qFFKDB/d6LgfOO2nejY+1Wcv3BJEXqlu8tjzpvJePzRej4HZtX7W9AjKlF1PFHdfEn2eITUuFdxPJ6J+ByKvw1orUuZIkNK3uz89BA69I5VLWKUNiISI6JeNmVCdp3JmeIsjfiFAPMPv2DnoCRAAiRAAiRAAr4RoODcN37sTQIkYBIBCs5NAkkzJKBGwK7NLbs2V8WnL5MnvoXkjGzFad92azGsXzgFj9SvpdjG6YJup/vHu44ErCTADVcr6dI2CZCAkwlQ8OHk6NA3EiABEiCBQCXA/CNQI8t5kQAJaBFg/qFFKDB/1xL2ilnPn5yCbp3a2ALg8h9/YHjqJGRmL1AdLyVuAIYP6qVacVzWYZmzDGErIykGMf26okAB78eZMnYienRCZnIsit5SRNa9fO2C4UxEa12WL3cHFk1Lw2OP6H/h4NTPv6DrwJHY8NFOxRiMHtofiTHhhmOUt6NdZ3KmOEsjfiHA/MMv2DkoCZAACZAACZCAbwQoOPeNH3uTAAmYRICCc5NA0gwJqBGwa3PLrs1VMVctMTYF57wnSMDdBLjh6u740XsSIAHjBCj4MM6OPUmABEiABEjAKAHmH0bJsR8JkIDbCTD/cHsEjfmvJewVVu0UnH/7wwmPGPjj3fsVJyRTbVwvDZmq16HPtEDO64koWeJWr+Z5JqKXunJ7mXXZvvXjmDJ2GP5x153mDWyBJbvO5CxwnSZtIsD8wybQHIYESIAESIAESMBMAhScm0mTtkiABAwToODcMDp2JAF5AnZtbtm1uXr16jUkpk/D2ElvK0Ko80B1LJ4xFjWqVlJsoyVab/3Eo3hnyhiUKVVSHraJLZ3un4lTpSkSyEeAG65cFCRAAsFKgIKPYI08500CJEACJOBPAsw//EmfY5MACfiTAPMPf9L339gywl47BecfbN2BVmGRqkCi+4QhPTEaRQoXNg3c+QuXEBk/DvOWrlW0Kapqr56Tifq1a3ptwzMR08KB4ydPoVtkAj78eI+q0QYPPYChA3rimaea+VQ13jzP81uy60zOyjnQtrUEmH9Yy5fWSYAESIAESIAELCFAwbklWGmUBEhALwEKzvUSY3sSMEDArs0tuzZXT5/5FT2iRuGfmz9WpPFE4/oesXiFcmUV2zhd0O10/wwsRXYhAWkC3HCVRsWGJEACAUaAgo8ACyinQwIkQAIk4AoCzD9cESY6SQIkYAEB5h8WQHWBSacJzkVhmfixU1TJrZo9Ec+1esx0upnZCzDktYmqdtXE9zwTMS8kMizzjiaKDXV/vi26dnwalSuWR8GCBc1zxkdLdp3J+egmu/uRAPMPP8Ln0CRAAiRAAiRAAkYJUHBulBz7kQAJmEqAgnNTcdIYCXgnYNfmlsyGYESPTshMjvWp8sSiVevRb+gYiAokSpfMOE4XdDvdP95vJGAlAW64WkmXtkmABJxMgIIPJ0eHvpEACZAACQQqAeYfgRpZzosESECLAPMPLUKB+buTBOeXfvsvBie+jpwFKxVhy3zN1Giktu/ahzbdolTPGkZEvYyUuAEoVCi/oJlnIkbJe+/3zvJ16D4oUbdRIT7v/GxLPP1kYzwUUh3FixXVbcPMDnadyZnpM23ZS4D5h728ORoJkAAJkAAJkIApBCg4NwUjjZAACfhKgIJzXwmyPwlIELBrc8vqzdU///wTH+/ej8gR47Hv8JeqM8/JSESfLu1V2zhd0O10/ySWHpuQgGEC3HA1jI4dSYAEXE6Agg+XB5DukwAJkAAJuJIA8w9Xho1OkwAJmECA+YcJEF1owkmCc5mzi3Ytm2LepNEoVbKE6bS/+uZ7hPWPx579RxRt9whtiylpw3HbrcXyteGZiLkh+c+PP3m+brt5+26fDLdo2hDPt2uOti2aoGKFcrZXP5dZ16OH9kdiTLhP82Rn9xJg/uHe2NFzEiABEiABEghiAhScB3HwOXUScBIBCs6dFA36ErAE7NrcMntz9cqVqzh/8SIuX76CI0ePYdmajZiz5D3VaiMiiE0a1IH4zGXlihVUY6ol6LZqQah9gjPvmE73zyo+tEsCggA3XLkOSIAEgpUABR/BGnnOmwRIgARIwJ8EmH/4kz7HJgES8CcB5h/+pO+/sZ0kOJfxReZrpkZpypydtH7iUbwzZQzKlCqZbxieiciRlz0TEUWHRJVzITo36xLVz7s/3xZdOz6NyhXL2yI+l1lXFJybFWF32mH+4c640WsSIAESIAESCHICFJwH+QLg9EnAKQQoOHdKJOhHQBOwa3NLZnPVDtDZE0YivGsHFCig/ifG6YJup/tnRyw5RvAS4IZr8MaeMyeBYCdAwUewrwDOnwRIgARIwB8EmH/4gzrHJAEScAIB5h9OiIL9PsiIvM3yatuqmZ4CMUrX/iNHERo+DEePfafYxkphrsyZRp0HqmPxjLEQwuUbL5n+ZrFUsxMoZyJijhcv/Ya4MVmYOnuJ6ejEywOv9O2CJ5s8jCKFC5tuP9egXWdylk2Ahi0nwPzDcsQcgARIgARIgARIwHwCFJybz5QWSYAEDBCg4NwANHYhAb0E7NrccsLm6sBenZGeEI3ixYpqYnK6oNvp/mkCZgMS8IEAN1x9gMeuJEACriZAwYerw0fnSYAESIAEXEqA+YdLA0e3SYAEfCbA/MNnhK404CTB+fZd+9C0fR9VjhScqy+zQDoTyZ3pyVNnEJWQjiWrN1hyjzV46AGMi4/yCM+1ChcZccCuMzkjvrGPMwgw/3BGHOgFCZAACZAACZCALgIUnOvCxcYkQAJWEaDg3CqytEsCeQjYtbnlb8F5j9C2yEiKQdkypaTi73RBt9P9k4LMRiRgkAA3XA2CYzcSIAHXE6Dgw/Uh5ARIgARIgARcSID5hwuDRpdJgARMIcD8wxSMrjPiNsH5nDeT0bNzO0s4y5xpOLnCeaCdieQN8plfzyExfZollc7FOLfdWgwJr4RjcHiY6dXO7TqTs+SmoFFbCDD/sAUzByEBEiABEiABEjCXAAXn5vKkNRIgAYMEKDg3CI7dSEAPAbs2t2Q2Z/X4LdtWbAwOHdATQyK6SVU2z7XrdEG30/2TjQ/bkYARAtxwNUKNfUiABAKBAAUfgRBFzoEESIAESMBtBJh/uC1i9JcESMAsAsw/zCLpLjtuE5zPn5yCbp3aWAJZ5kzDiYLzQD0TuTHIV65cxZL3NiA5Ixti3VpxvRbbD3GRL6HoLUVMM2/XmZxpDtOQ7QSYf9iOnAOSAAmQAAmQAAn4ToCCc98Z0gIJkIAJBCg4NwEiTZCAFgG7NrdkNme1fNXzu9hUDW3XEkMH9sD991XW/elDpwu6ne6fnlixLQnoJcANV73E2J4ESCBQCFDwESiR5DxIgARIgATcRID5h5uiRV9JgATMJMD8w0ya7rHlNsH59PHxiOjRyRLAMmcaThKcB/qZiFKQL176DUvf24iMGfNx4MhXpq+FN0bHIrpPmO4zJiVH7DqTMx0EDdpGgPmHbag5EAmQAAmQAAmQgHkEKDg3jyUtkQAJ+ECAgnMf4LErCcgSsGtzS2ZzVtZnpXaP1K+FerXuR9vmTdC4QW2UKlnCsEmnC7qd7p9h8OxIAhIEuOEqAYlNSIAEApIABR8BGVZOigRIgARIwOEEmH84PEB0jwRIwDICzD8sQ+tow24TnI8e2h+JMeGWMJU50/C34DyYzkS0giwqnu/49CAWr1qPd9dvxbc/nNDqIvV7pbvLY+lb4/FwnQek2ms1sutMTssP/u5cAsw/nBsbekYCJEACJEACJKBIgIJzLg4SIAFHEKDg3BFhoBOBTsCuzS2ZzVlfWIvqHQNf6ozY/t1RtkwpX0x5+moJuls/8SjemTIGZUqV9HksIwac7p+RObEPCcgS4IarLCm2IwESCDQCFHwEWkQ5HxIgARIgATcQYP7hhijRRxIgASsIMP+wgqrzbTpJcP7JngNo1SUS5y9cUgSXFNsPSUP6mlZ9Ou9AYtzI+HGYt3St4vj+FJwH25mInrvn8h9/4LODX+L9D/+FNRu3Ycfeg3q652srKpynJ0ajSOHCPtkRne06k/PZURrwGwHmH35Dz4FJgARIgARIgASME6Dg3Dg79iQBEjCRAAXnJsKkKRJQImDX5paM4Fx8+jIzORZFbynicffatWs4e/4Cjv77e8xbugZzlrynurks+ogN3iljh6Hxw7V92mR2uqDb6f7xjiMBKwlww9VKurRNAiTgZAIUfDg5OvSNBEiABEggUAkw/wjUyHJeJEACWgSYf2gRCszfZQTn8yenoFunNpYDkPHlxjMFM52SOTtRK0zDMxEzo2Hc1p9//okzv56DeIFh8bvrsWbDNs9/67lqVquCJdnjEVLjXj3dvLaVWVdWVu73eQI0YDkB5h+WI+YAJEACJEACJEAC5hOg4Nx8prRIAiRggAAF5wagsQsJ6CVg1+aWkc3VvHMRm4K79x1BVEK6ZjWK0reXwKTUOIS1b4WCBQvqReJp73RBt9P9MwSdnUhAkgA3XCVBsRkJkEDAEaDgI+BCygmRAAmQAAm4gADzDxcEiS6SAAlYQoD5hyVYHW9URuRtl+D81M+/oOvAkdjw0U5FblZ+ifTzr77BCxHDceDIV4rj9whtiylpwyGqjd948UzEmctdVD/f+ekhLFq1HgtX/FNafG7WurfrTM6Z9OmVDAHmHzKU2IYESIAESIAESMBhBCg4d1hA6A4JBCsBCs6DNfKct60E7Nrc8nVzNRfKkaPH8HJMsqboXGzwTh8fjy4dWhuqdO50QbfT/bN1EXOwoCPADdegCzknTAIk8D8CFHxwKZAACZAACZCA/QSYf9jPnCOSAAk4gwDzD2fEwW4vnCQ4P3/hEiLjx2He0rWKGKpVuQdLc8ajds1qpqP6YOsOtAqLVLU7IuplpMQNQKFC+Qvf8EzE9JCYblC81JAxfT6mzlmi+XVdtVjrccyuMzk9PrGtswgw/3BWPOgNCZAACZAACZCAFAEKzqUwsREJkIDVBCg4t5ow7ZMAALs2t8zaXBVB27RtF7pHJeLEydOqMax0d3nMeTMZjz9aT3esnS7odrp/uoGzAwnoIMANVx2w2JQESCCgCFDwEVDh5GRIgARIgARcQoD5h0sCRTdJgARMJ8D8w3SkrjDoJMG5+Opp8sS3kJyRrcrOrMrTeQcRY6e+OQuJ6dNUxxbnDz07t/PahmcirljyuHLlKjJmzMfw1EmqDod37YA3U15FsaK3+DQxu87kfHKSnf1KgPmHX/FzcBIgARIgARIgAWMEKDg3xo29SIAETCZAwbnJQGmOBLwRsGtzy8zNVdkNQDHfRvUexNuZSahZrYquBeB0QbfT/dMFm41JQCcBbrjqBMbmJEACAUOAgo+ACSUnQgIkQAIk4CICzD9cFCy6SgIkYCoB5h+m4nSNMScJzgW0d9dvRfteQ1T59XrxWUxOjUPxYkVN43z6zK/oETUK/9z8saLN8uXuwOo5mahfu6bXNjwTMScc165dw9nzF/Dr2Qv49ocT+PrbH3D8x1PYe+Bz/HjqZwzoGaoo+pf14Jez59BnSApWrNus2KX1E4/inSljUKZUSVmzXtvZdSbnk5Ps7FcCzD/8ip+DkwAJkAAJkAAJGCNAwbkxbuxFAiRgMgEKzk0GSnMk4I2AXZtbZm6uinmIDcCIuDQsWb1BM7CiwsikMXEocVtxzba5DZwu6Ha6f9Kg2ZAEDBDghqsBaOxCAiQQEAQo+AiIMHISJEACJEACLiPA/MNlAaO7JEACphFg/mEaSlcZcprg/Nh3x9FlYDx27D2oyFEIv1fOykDDuiGmsV71/hb0iErE+QuXFG0+/WRjzJs0GneUvt1rG56J+B6O//5+GbHJmZg6e4misZh+XTFuZBQK33yz4QGvXr3mqWY/dtLbijYoODeMlx11EmD+oRMYm5MACZAACZAACTiBAAXnTogCfSABEgAF51wEJGADAbcKzgWa3fsOI7TvME9VC60re8JIiE8eFigg96fF6YJup/unFQ/+TgK+EOCGqy/02JcESMDNBCj4cHP06DsJkAAJkIBbCTD/cGvk6DcJkICvBJh/+ErQnf2dJjj//fJlxKVkIWvmIlWgET06ITM5FkVvKeIzeNliNxlJMRBiZ6UzB7MF58F6JiJE4PFjpyjGVXzlduHUNFS5p4Lh2P/5559InvgWkjOyFW1QcG4YLzvqJMD8QycwNicBEiABEiABEnACAQrOnRAF+kACJEDBOdcACdhBwM2Cc7EJmLNgJfoNTdVEVbNaFSyanobaNatpthUNnC7odrp/UpDZiAQMEuCGq0Fw7EYCJOB6AhR8uD6EnAAJkAAJkIALCTD/cGHQ6DIJkIApBJh/mILRdUacJjgXADdu24mOvV9VrTZ+263FMH18PLp0aC1ddMZbcMSZgxC3vzIqQzV24rxhSfZ4hNS4V7GdFYLzYDwTeXf9VrTvNUQ1HnoLDt1oTFSyj4wfh3lL1yqOY9ZLDXadybnujw8d/psA8w8uBhIgARIgARIgARcSoODchUGjyyQQiATkyhD7cebccPUjfA5tGgG7Nres2FwVEGSrjYi2fbt1RGbyEBQvVlSTn9MF3U73TxMwG5CADwS44eoDPHYlARJwNQHmH64OH50nARIgARJwKQHmHy4NHN0mARLwmQDzD58RutKAEwXnsmcAle4ujzlvJuPxR+sZYi/E3CvWbcaQ1zI1v6oa2787UocPRJHChRXH4pmIoTDk6ySzJkWV87czkyBeBDBybf1kL8IGxOPEydOK3dNGRGJE1MtGzF/Xx64zOZ8dpQG/EWD+4Tf0HJgESIAESIAESMA4AQrOjbNjTxIgARMJUHBuIkyaIgElAnZtblm1uSrmtXvfYYT2Haa5CSyqnGRPSEBY+1aaC8Lpgm6n+6cJmA1IwAcC3HD1AR67kgAJuJoABR+uDh+dJwESIAEScCkB5h8uDRzdJgES8JkA8w+fEbrSgIy4d/7kFHTr1MbW+a3f8glC+8apVjkXDgnR+bRxI/D0k4/qqnR+7do1LFuzCUNT3tQ8Z5D9mirPRMxZIr9fvoy4lCxP5Xm1q33rxzEjfSTKlS2ta+D//PgTIkeMx6r3tyj2E2dLK2a9jhZNG+qy7a2xXWdyPjtKA34jwPzDb+g5MAmQAAmQAAmQgHECFJwbZ8eeJEACJhKg4NxEmDRFAkoE7NrcsnJzVfYzl4JBkwZ1IDbEK1esoLoonC7odrp/vONIwEoC3HC1ki5tkwAJOJkABR/a0bly5Sq+/vYHbNv5GfYe+BxHjh7DvkNf4syv5/7uXKNqJdxXpSIeCqmOhnUfRMOHQjwH0gUKOD4F1QYQwC3EM//JU2ew87ND2PnpQXx26Esc//EUPj34xXWzrvtgDVS4q+zf8X24Tk3cVbYMChYsaDmdi5d+8/j1yZ4Dnpdi//PjKXx26IvrRDFCAFOtSkVUr1oJ9Wrdj8YP10bVynej8M03W+4fByABEjBGgPmHMW7sRQIk4H4CzGbYsTgAACAASURBVD/cH0MjM3Cq4FyIjkeOm4qM6fM1pyXEwQNf6gxRhbxsmVKa7U/9/IvH7tQ5SzQF7cLYG6NjEd0nTDOH5JmIJnrpBhu37UTH3q9qxqfV449gbPwgiLxQK8cXOabIJ0ekTYZ4oUHtatmsIeZmjUb5cndI+6zU0K4zOZ8dpQG/EWD+4Tf0HJgESIAESIAESMA4AQrOjbNjTxIgARMJOP60nxuuJkabpvxGwK7NLSs3VwU82c9qirbx0b2R/GoEbrqpkCJ3LUG31QFr/cSjeGfKGJQpVdLrUE73z2o+tB/cBLjhGtzx5+xJIJgJMP/wHn1xSHzsu+OYtWgV5i9bp1mNzpuVZo3qon/P5yEqohUvVtTwMntn+Tp0H5So2L/OA9WxeMZYCNG7Ey/BscvAeOzYe1DVvWU56ejUtrktUxAiblFpbvrcZfhox6eGxqxV8z70694JXTq0Vny+NmQYgKiEuOPTgx7/VqzbrCmA8DZO6dtLoEdoO0T06IT776usKYzwZsOMvE5GXGSUk1I/tXvCjBxSxobZc8prTyuvs8o/IbJ6KKQGit5SxPOCTUj1ez0vOIhqnCVL3GrllAPSNvOPgAwrJ0UCJCBBgPmHBKQAbCLzTOiPCucCtahE3SNqFDZv3y1FPvc5u2vHpz05WInbinuetcUz/C9nz+PAka+wdM1GLFzxz+teUlYz3rNzO0waE+expXXJPOuJHCAzOdbz3Kb3CqYzkXPnLyIqIR1zl6zRxCSehTu2edJThV/kG+KMJfcs6PIff+CXX897XhAW+ft7Gz6SyuFyMhLRp0t7zbFlGpiRu8mMwzbuJcD8w72xo+ckQAIkQAIkEMQEKDgP4uBz6iTgJAIUnDspGvQlYAnYtbll9eaqCJDYJAztO0xTZCSqUMyflILmTRsoxtXpgm6n+xewNwwn5ggC3HB1RBjoBAmQgB8IUPCRH/o33x/H6Ik5WLpmg9QhsVbYhAhh1JC+eL5dcxQpXFireb7f3S44n7lwFcJjUzTn3evFZzE5Nc4ncb7WIEIEsmn7bsSPnYxdnx3Wai71u6guLl48DevQylB8bxxErL+k12dIiR5kHBTCiF4vPIvEmHCpSox5bZqR18mIi2TmoacNBee/IyYpAzPmLdeDzae2QnwzJKKbp7q+HZX/fXLWIZ2ZfzgkEHSDBEjAdgLMP2xH7ogBZZ4J/SU4F4D+tWc/Bgwbh32Hv7Sdl/h66syJo6RfIOaZiL4Qab2suX3XPnSLTNA8/9E3qnZr8fw8Iz1ed46mZNmM3E3ba7ZwMwHmH26OHn0nARIgARIggaAlQMF50IaeEycBZxGg4NxZ8aA3AUrArs0tOzZXRXXLrJmL8MqoDM1oaW0SOl3Q7XT/NAPABiTgAwFuuPoAj11JgARcTYCCj/8L35UrVz3VyIa8NlG6Ep2e4PcIbYv0hMG4684yerp5fHJrhXNRSXzQyHTMXrxac87iBc6VszLQsG6IZlsjDUTuID5pnz51jikvEtzog4hvRlKMYcGAyDve//BfnrxDCHLMvoQIe9r44Xi0fm1p02bkdTLiImmHJBtScG6/4Dw3NAN7dUZK3ACIyp+81Akw/+AKIQESCFYCzD+CM/Iyz4T+FJyLqGz9ZC/6DU215FlcKep6xebCDs9E9N1DWoJzkYctXPk++g9LsyRP9OateGlZfIlWxN+sy4zczSxfaMeZBJh/ODMu9IoESIAESIAESECVAAXnXCAkQAKOIEDBuSPCQCcCnYBdm1t2bK6KWOn5jOQbo2MR3SfM6yfrnS7odrp/gX7fcH7+JcANV//y5+gkQAL+I0DBx1/sz1+4hLSsWRg3ebalwRAHyjPSRyKkxr3S47hZcL7z00Po0DsWJ06elpqvEKqOHNzb67O0lAGFRkL4npb1tifGVl7tWz/uiW+5sqV1DSNEDivWbcaQ1zItrawnhA1z3kzG44/Wk/LPjLxORlwk5YyORhSc+09wLsJk9D7QEeKAaMr8IyDCyEmQAAkYIMD8wwC0AOgi80zob8G5wLz3wOeITpgAUfXa6ksUr8lMHgLxjK7n4pmIHlqAluBcWBMvn2fMmI/hqZP0GTfQWsR74msxEPEvUMC8I2szcjcD02EXFxFg/uGiYNFVEiABEiABEiCBXAIUnHMtkAAJOIKAedm7RdPhhqtFYGnWVgJ2bW7Ztbkq4O3edxihfYdpCkBqVquCRdPTULtmtXzMnS7odrp/ti5iDhZ0BLjhGnQh54RJgAT+R4D5x19i82GpWZg2Z6kt66JRvQfxdmYSxHOjzOVWwfnVq9eQPDEb4hlT9mrZrCHmZo2GqHZu1iXE3DkLVnqqFdpxiQrP6QnRKF6sqPRw+48cRVj/eBw5eky6j9GGetafGXmdjLjI6FyU+lFw7l/BuYiLkfvA7HXgdHvMP5weIfpHAiRgFQHmH1aRdbZdmWdCJwjOBcVTP/+C1zKyMXX2Ekug3nZrMUT1DsPwQb0g/l3vxTMRfcRkBOfCotVfPBNj1KhaCaJgkfDJTLG5sG1G7qaPLFu7jQDzD7dFjP6SAAmQAAmQAAkAoOCcy4AESMARBCg4d0QY6ESgE7Brc8vOzVUhVMmaucjziXutq2+3jp7qJDeKTJwu6Ha6f1rc+TsJ+EKAG66+0GNfEiABNxMIdsGHqHwdNybLMjGB0toQ1cxmpMejbJlSmsvHrYLz4ydPoVtkAj78eI/mHPM2WJaTjk5tm+vqo9bYTjG38EOIRrInJCCsfSupOZw7fxFRCemYu2SNVHszGg16+QWkJw5G0VuKqJozI6+TEReZMae8Nig497/gXMQje8JIhHftYLqYxuz14i97zD/8RZ7jkgAJ+JtAsOcf/ubvr/FlngmdIjgXjK5du4ZN23dj9MS38NGOT03DJvLAhFf6oO6DNQw/I/FMRF84ZAXnwqo4A/r04BdIen0G3vvgI30DqbQWOWKfLh0wLPIl3HVnGdPs5jVkRu5miWM06hgCzD8cEwo6QgIkQAIkQAIkIE+AgnN5VmxJAiRgIQEKzi2ES9MkkEvArs0tOzdXxdx+OXsOEXFpWLJ6g2qwlUQmThd0O90/3mEkYCUBbrhaSZe2SYAEnEwgmAUfogL3xBnzPYJzmatZo7oQLxY+2eRh3HlHKRS++WZPtwsXL+Gb709gxbrNmLlwleYXcXLHEpXNovuEaQoN3Co4X752E54Pj5NBe12bXi8+i8mpcboqhCsNIltlvfTtJdAjtB06P9sS999XGaVK3oaCBQt6zIqc48effsbWT/Z64isjOHmu1WN46/UE3HlHac35b9y2Ex17v+qptK92PfNUM/QOew4NHgq5bv2JSnwi/9p3+EuItSLWoZYtUUF+0bQ0PPZIPdUxzcjrZMRFmpB0NqDg3BmCc/G3ct6k0fjHXXfqjGBwNGf+ERxx5ixJgATyEwjm/COY14PMM6GTBOe5sRLP2js+PYiZC1Zh1fsf4syv53SHMTfXEC/iPVC9yt95hm5D/+vAMxF95PQIznMtixcORNzfmr/ScNyFrUp3l0f359ugd1h7VLmngmbur29m17c2I3fzZXz2dT4B5h/OjxE9JAESIAESIAESyEeAgnMuChIgAUcQoODcEWGgEyRAAiRAAiTgLALccHVWPOgNCZCAfQSCWfCxfdc+TwXub384oQpciFcnjBqMFk0baIoDxOfX06fOxevT5mkGsVG9B7Fwaprn4FntcqPgXFSOHzQyHbMXr9bkcGMDIYZeOSsDDeuG6O57Y4dj3x1Hl4Hx2LH3oKKtLh1aI21EJCpXVI+DMCDEHRnT5yN96hxNUfeq2RMhhOdq1++XLyMuJcvzJSWlS8/6ExX53v/wX56vMglRj9oV068rxo2M+vvFCW9tzRAtOE1cZIZAxwwbPi9uFQNW+Zf78sXid9djwtS5UoIrJwrHrGSvxzbzDz202JYESCCQCARz/hFIcQzGuVz+4w8c/vIY9uw/gm07P/PkkfsOfXndM5EQGFerUhHVq1ZCvVr3o/HDtVG18t2qz9zByNJNc84b970HPseXX3+Lo8e+z7ePIKrWiy+Y1QmpjodCqqN+7ZqoWulu3HRTITdNl74GMAHmHwEcXE6NBEiABEiABAKXAAXngRtbzowEXEWAgnNXhYvOkgAJkAAJkIA9BLjhag9njkICJOA8AsEq+Dh3/iKiEtIxd8ka1aC0a9kUU9KGeSqTyV6iCt6cJe8hJilDU5SckRQDIfwtUEA5VXWj4Hz/kaMIDR+Go8e+k8V2XbuUuAEYObi3zxXg3l2/Fe17DVH0QcQ35/VEXZ81F/EVn1hPy5qlOrcRUS9DzKNQob8qpXu7hEil68CR+Hj3fq+/C/H9/EkpaN60gS6O67d8gtC+carr74nG9fHOlDGoUK6som0Kzot4ZWOVoFtXkFUa2+Hfwc+/RvirKaovcwgXI3p0QmZyLIre4p2lWXN2ox3mH26MGn0mARIwg0Cw5h9msKMNEiABEiABEjBKgPmHUXLsRwIkQAIkQAIk4EcCFJz7ET6HJgES+D8CFJxzNZAACZAACZAACeQjwA1XLgoSIIFgJRCsgo9V729Bj6hEVUGuqED+dmYSalaront5CFFyxoz5GJ46SbVvy2YNMTdrNISwWOlym+BcVNnOzF6A2ORM3dxyO8hwkTE+dtLbiB87RbGpqGwuhOF6r0Nf/Bud+w3DkaPHFLsKMfu8SaNRqmQJxTaf7DmAVl0iFdehjA1vxmUqzN92azGsXzgFj9SvpegfBecUnKvdG5u27UL3qEScOHlasZnMiw16779Aac/8I1AiyXmQAAnoJRCs+YdeTmxPAiRAAiRAAmYSYP5hJk3aIgESIAESIAESsIkABec2geYwJEAC6gQoOOcKIQESIAESIAESyEeAG65cFCRAAsFKIBgFHzJiXKOVpfOuo//8+BN6RI3C5u27FZeXEP2umPU6WjRtqNjGbYJzIT7tGT0KGz7a6XVOYs6xEd0xY/5yVaHqspx0dGrb3KdbMyUzB6MmTFe0MX18vKcCs97r98uXEZeShayZixS7ik+oL5qehvsqV1Rss33XPjRt30fx9x6hbTElbTgEM73X8rWb8Hx4nGo34d+Lz7VSbEPBOQXnagvo7LkLnirnS9/bqNiszgPVsXjGWNSoWknvEg749sw/Aj7EnCAJkIACgWDMP7gYSIAESIAESMDfBJh/+DsCHJ8ESIAESIAESMAAAQrODUBjFxIgAfMJUHBuPlNaJAESIAESIAHXE+CGq+tDyAmQAAkYJBCMgo89+4/g2ZdiVMXO0X3CkJ4YjSKFCxsk+1e3GfOWo/+wtOtsCOFli2YN0fqJR1Gv1v24q2wZ3HRTIcVx3CY4/2DrDrQKi1Scz9NPNsa0ccORPPEtzF68WrFdrxefxeTUOBQvVtRwDLQE50Jsnpkci6K3eBcWqw08d8kavDQ4SbGJjNBWS3AuY0PJgc+/+gYvRAzHgSNfKfo4f3IKunVqo/g7BecUnKvdA+JrBuI+Ts7IVmwmU0nf8A3u8o7MP1weQLpPAiRgmEAw5h+GYbEjCZAACZAACZhEgPmHSSBphgRIgARIgARIwE4CFJzbSZtjkQAJKBKg4JyLgwRIgARIgARIIB8BbrhyUZAACQQrgWAUfGRmL8CQ1yYqhlym6rjsetl/5Cjix05Bo7oPonnTBnigehXcXuI2FCggn5q6SXAuU/k7IykGMf26YtaidxEem6KIUlSZXzkrAw3rhsjiztdOS3AuYj117HB07fg0ChYsaHgcox21BOfC7oCXQjF+ZLShKudG/crtR8E5Bedaa0jmHlu/cAoeqV9Ly1TQ/c78I+hCzgmTAAn8j0Aw5h8MPgmQAAmQAAn4mwDzD39HgOOTAAmQAAmQAAkYIEDBuQFo7EICJGA+AflTffPHlrLIDVcpTGxEAiRAAiRAAqYS4IarqThpjARIwEUEgi3/OH/hEiLjx2He0rWKUXqicX28M2UMKpQr64hIuklwfuiLf6Nzv2E4cvSYV3Z5ReTHvjuOLgPjsWPvQUXOKXEDMHJwb10C/bzGvFWYv3EwITp/qfMziOnXDVXuqWB4LCOLRbyQEBo+DEePfafaXVTDHzqwBx5/pL5qNXwjPqj1oeCcgnO19XH16jUkpk/D2ElvKzbzpUq/2evZafaYfzgtIvSHBEjALgLBln/YxZXjkAAJkAAJkIAaAeYfXB8kQAIkQAIkQAIuJEDBuQuDRpdJIBAJUHAeiFHlnEiABEiABEjARwLccPURILuTAAm4lkCwCT6+/eEEug4ciY9371eMmai+PW5kFArffLMj4uomwbmWwDv0mRbIeT0RJUvcCplq6C2bNcTcrNEQQnUjl6gg3qZbFMSLBlqXEJ63aNoQ/bp3wmOP1EXxYkW1uvj8++kzv6JH1Cj8c/PHUrYa1XsQ3Z9vi9B2LVCubGnLxfEUnFNwrrYwZdav017gkbrRbGrE/MMm0ByGBEjAcQSCLf9wXADoEAmQAAmQQFASYP4RlGHnpEmABEiABEjA7QQoOHd7BOk/CQQIAQrOAySQnAYJkAAJkAAJmEmAG65m0qQtEiABNxEINsHHJ3sOoFWXSFUB8vTx8Yjo0ckxYXSL4PyXs+fQZ0gKVqzbrMguJyMRfbq0//v3jdt2omPvV1XjsSwnHZ3aNjcUDxlBrDfDueJzMa4Qn1esUA4FCxY05INapz///BOpb87yVInWewnxufCvRdMGqFXzPktekKDgnIJztXW5aNV69Bs6RvX+FX9LM5NjUfQW7yz1rvtAas/8I5CiybmQAAnoIRBs+YceNmxLAiRAAiRAAlYRYP5hFVnaJQESIAESIAESsJAABecWwqVpEiABeQIUnMuzYksSIAESIAESCBoC3HANmlBzoiRAAjcQCDbBx+J31yOsf7zqOli/aAqeeqyRY9aKWwTnWuLxmtWqYEn2eITUuPdvtidOnkbP6FHY8NFORd69XnwWk1PjDFUcF4LunAUr0W9oqk/xrHR3eTzX6jGPwLvBQw8Y8kXJgf1HjnrW5JGjxwz7mCuQ7/xsSzRv0sC06ucUnFNw7m1RivtKfCUicsR47Dv8peq6vfElE8OLPAA7Mv8IwKBySiRAAlIEgi3/kILCRiRAAiRAAiRgMQHmHxYDpnkSIAESIAESIAErCFBwbgVV2iQBEtBNgIJz3cjYgQRIgARIgAQCnwA3XAM/xpwhCZCAdwLBJvjIzF6AIa9NVF0O21bNRJMGdRyzZNwgOL969ZqnSvfYSW8rcvNW6VgIV0VMYpMzFfuVL3cHVs7KQMO6IYZi8uNPPyP81RSs2bDNUP8bO+WKu/t17+Spfl68WFGf7F65chXjJs82VOVcaWBR/bz7820R2q6FT+JzCs6NC859WhQqnWX+Pv32398Rk5SBGfOW67oflRqLNXr+4kVcvnzF82LEsjUbMWfJe6qVzYUt8Xd0/uQUVK5YwSocrrbL/MPV4aPzJEACPhAItvzDB1TsSgIkQAIkQAKmEWD+YRpKGiIBEiABEiABErCPAAXn9rHmSCRAAioEKDjn8iABEiABEiABEshHgBuuXBQkQALBSiDYBB8pmTkYNWG6YrjrPFAdi2eMRY2qlRyzJNwgOD/23XF0GRiPHXsPKnJblpPuqRB+47Xz00Po0DsWotq50pUSNwAjB/dGgQLGUvot/9qLlwYn4dsfTpga19K3l8Dg8C4QVdjv+cddhm2fPHUGEXGpWPX+FsM2lDp26dAaUX1eRKO6D6JgwYK67NslONfllEpju8TYMoJus+Z0ox2z5miVf3ntZk8YifCuHQzft3b46M8xmH/4kz7HJgES8CeBYMs//MmaY5MACZAACZBALgHmH1wLJEACJEACJEACLiRAwbkLg0aXSSAQCRg7nbaRBDdcbYTNoUiABEiABEjgfwS44cqlQAIkEKwEgin/kKnCTcG5sTth5sJVCI9NUezc+OHaWDA1FZXuLp+vzfkLlxAZPw7zlq5V7N+yWUPMzRoNUe3cyCUqqS9+9wNEjhiHM7+eM2JCtY+oej7wpc6Ii3wJQoRu5Pri62/RZ8hobN+1z0h3zT7PPNUMQrj/UEh1zba5DSg4D9wK59KLwGDDgb06Iz0h2ucvABgc3hXdmH+4Ikx0kgRIwAICwZR/WICPJkmABEiABEjAEAHmH4awsRMJkAAJkAAJkIB/CVBw7l/+HJ0ESOB/BCg451IgARIgARIgARLIR4AbrlwUJEACwUogmAQfMlWJKTjXfyfICMZHRL3sETsXKuS9wraWYF14pVQhXdZjITp//8N/4ZVRGRDibiuuJg3qYEb6SITUuNeQeVGBPSZpIlas22yov1YnIYaflBqHsPatpKqdU3BOwbnWmvL2e4/QtshIikHZMqWMdA+aPsw/gibUnCgJkMANBIIp/2DwSYAESIAESMApBJh/OCUS9IMESIAESIAESEAHAQrOdcBiUxIgAesIUHBuHVtaJgESIAESIAHXEuCGq2tDR8dJgAR8JBBMgg8Kzn1cLArdd356CB16x+LEydNeW4jq3ytmvY4WTRsqOnDsu+PoMjAeO/YeVGzT68VnMTk1zueKyd8fP4mE8VMxd8kaS4A0qvcgpqQNQ/3aNQ3ZF+t0+txlGPNGjmXV2DOTY/FS52dw002FVH2k4JyCcz2LWNzrQwf0xJCIbj7fp3rGdWtb5h9ujRz9JgES8JVAMOUfvrJifxIgARIgARIwiwDzD7NI0g4JkAAJkAAJkICNBCg4txE2hyIBElAmQME5VwcJkAAJkAAJkEA+Atxw5aIgARIIVgLBJPig4Nz8VX716jUkT8xGSmaOovGWzRpibtZolC93h2Kb3y9fRlxKFrJmLlJsI/qvnJWBhnVDfJ6IqHb++VffYMLUeVi6ZgNElXYzL1HpfP7kFFSuWMGwWSH2nr14NSbNWgxR+dzMSwiD501KQfvWj6uapeCcgnOZdSfWU2i7lhg6sAfuv68yChRw/NabzLQsb8P8w3LEHIAESMChBIIp/3BoCOgWCZAACZBAEBJg/hGEQeeUSYAESIAESMD9BCg4d38MOQMSCAgCjj/14oZrQKwzToIESIAESMBlBLjh6rKA0V0SIAHTCARb/iGE0aMmTFfkV63KPViaMx61a1YzjbGvht5Zvg7dByUqmqnzQHUsnjEWNapW8nUo3f2PnzyFbpEJ+PDjPYp9M5JiENOvq6YI9YOtO9AqLFLVh5S4ARg5uLemLT0T+en0Gaz854f4f+9uwMZtO/V0VW0b2787UocPRJHChX2yKV6U+GjHp5i/bC3WbNhmWtVzGVE8BecUnCst3kfq10K9WvejbfMmaNygNkqVLOHTOg/Gzsw/gjHqnDMJkIAgEGz5B6NOAiRAAiRAAk4gwPzDCVGgDyRAAiRAAiRAAjoJUHCuExibkwAJWEOAgnNruNIqCZAACZAACbiaADdcXR0+Ok8CJOADgWATfGgJzgXKbatmQohxnXI5WXC+fO0mPB8ep4hKT1XyEydPo2f0KGz4SFn0LVMt3WjcRNXzk6fO4MN/7cHajdt8Fnfrmbuszxcv/YZdnx3G+i2fQLD/4utvZbt6baf1MgAF58YF5xE9OiEzORZFb/Fuw6fAaXSW+ZqDL+OLiuYDX+oM8VJF2TKlfDEV1H2ZfwR1+Dl5EghqAsGWfwR1sDl5EiABEiABxxBg/uGYUNAREiABEiABEiABeQIUnMuzYksSIAELCVBwbiFcmiYBEiABEiABtxLghqtbI0e/SYAEfCUQbIKPuUvW4KXBSarYVs2eiOdaPeYrWtP6O1VwLsTPg0amY/bi1YpzDX2mBXJeT0TJErdq8hCC79Q3ZyExfZpq22U56ejUtrmmPV8bXP7jD3z59XdYu2m7R9y9Y+9B3SYTY8KRNKQfChUqqLuvVodr167hx1M/e6rLL1n9V3X28xcuaXW77nctAb9dgvP5k1PQrVMbXb4bbSwjxtYSi5thw6j/Mv2M+CfW09nzF3D0399j3tI1mLPkPc31JL6uMGXsMDR+uLapXx2QmWMgtGH+EQhR5BxIgASMEAi2/MMII/YhARIgARIgAbMJMP8wmyjtkQAJkAAJkAAJ2ECAgnMbIHMIEiABbQIUnGszYgsSIAESIAESCDoC3HANupBzwiRAAv8jEGyCjw+27kCrsEjV+E98bQhi+nV1zBpxquB8/5GjCA0fhqPHvrOVVa8Xn8Xk1DgUL1bUtnFzq5+/u34L5i9bh492fCo19tNPNsa8SaNxR+nbpdr70ki8ALB91z7PCwDvbfhIUywsxhKVqte9M0mxoj8F54Fb4VxNVC/W++59RxCVkK75okXp20tgUmocwtq3QsGC5r9Y4cs94fS+zD+cHiH6RwIkYBWBYMs/rOJIuyRAAiRAAiSghwDzDz202JYESIAESIAESMAhBCg4d0gg6AYJBDsBCs6DfQVw/iRAAiRAAiTghQA3XLksSIAEgpVAsAk+Pv/qG7wQMRwHjnylGPKBvTojIykGtxQp7POyEFWyx7wxE2VKlfRU5b67/J26KwE7UXAuBKmZ2QsQm5zpMyO9BsqXuwMrZ2WgYd0QvV1NaS8qQW/avhvxYydj12eHVW1Wq3IPluaMR+2a1UwZW9bIN98fR9LrMyAq+mtd08fHQ4iPvV0UnAen4Dx3LRw5egwvxyRris7FiwtiHXXp0Fr33zet9RnIvzP/COTocm4kQAJqBIIt/+BqIAESIAESIAEnEGD+4YQo0AcSIAESIAESIAGdBCg41wmMzUmABKwhQMG5NVxplQRIgARIgARcTYAbrq4OH50nARLwgUCwCT5+OXsOPaJGYc2GbYrUnmhcH+9MGYMK5cr6QPavrsdPnkK3yAR8+PEez3+3aNoQvbs8hzbNG6NUyRJS9p0oOD9x8jR6Ro/Cho92Ss3B7EbihQBRhb5AX0gLggAAIABJREFUAf+l+LJi3C3Ls/HYI/XMRqBpT1Q8jxuThamzl6i2TYrth6Qhfb2ypOA8uAXnYuFs2rYL3aMSIe55tavS3eUx581kPP6o/Wtd82ZwaAPmHw4NDN0iARKwnECw5R+WA+UAJEACJEACJCBBgPmHBCQ2IQESIAESIAEScBoBCs6dFhH6QwJBSsB/p9GSwLnhKgmKzUiABEiABEjARALccDURJk2RAAm4ikCw5R9Xr15D8sRspGTmqMZp/aIpeOqxRj7H8t31W9G+15B8dkRF4GdaNkOvF59Fs0Z1UfQW78JW0dGJgvMPtu5Aq7BIn/kYNdCyWUPMzRoNUe1c6frtv7/jwsVL+Ob7E/jp9BkIgfix74/jy6+/xS23FMGsiaNQtkwpoy54+i1fuwnPh8ep2pg/OQXdOrXJ1+bKlas4f/EifvzpZ8+LCV989a3nn58d+hLHfzyFN0bH+ixUP/bdcXQZGK9aoVpUN89MjvW6Bik4p+BcrNOMGfMxPHWS5r3SqN6DeDszCTWrVdFsywYA8w+uAhIggWAlEGz5R7DGmfMmARIgARJwFgHmH86KB70hARIgARIgARKQIkDBuRQmNiIBErCaAAXnVhOmfRIgARIgARJwIQFuuLowaHSZBEjAFALBKPjYuG0nOvZ+FecvXFJkqCbClQUvKkwPGpmO2YtXq3ZREiTndnKa4Pz3y5cRl5KFrJmLZFFY0m5ZTjo6tW3u1fYnew6gVZdIxRgLofrqOZmoX7umT77tP3IUoeHDcPTYd4p2vMVXptL+xNeGeKq4+3KJNR4ZPw7zlq41tNYpOKfgXCwcsV4j4tKwZPUGzeXYs3M7TBoThxK3FddsG+wNmH8E+wrg/EkgeAkEY/4RvNHmzEmABEiABJxCgPmHUyJBP0iABEiABEiABHQQoOBcByw2JQESsI4ABefWsaVlEiABEiABEnAtAW64ujZ0dJwESMBHAsEo+BDiyT5DUrBi3WZFeqIC+dK30tHq8UcME16/5ROE9o1TFbbXeaA6Fs8YixpVKymO4zTB+aEv/o3O/YZ5Kob78xLV4SenxqF4saL53Pjqm+8R1j8ee/YfUXQxIynGI+guUMD4NsHnX32DFyKG48CRrxTH8SY4/+/vlxGbnImps5co9uvY5knMnJiIUiVLGMZ86bf/YnDi68hZsFLRBiuc50ej9cKJqJ4fk5SBGfOWG+JqOKCSHa3wb/e+wwjtOwzf/nBC04vsCSMR3rWDT/eW5iAB0ID5RwAEkVMgARIwRCAY8w9DoNiJBEiABEiABEwkwPzDRJg0RQIkQAIkQAIkYBcBCs7tIs1xSIAEVAkYP0m2CSw3XG0CzWFIgARIgARIIA8BbrhyOZAACQQrgWDNP2YuXIXw2BTVsDeq9yDezkxCzWpVdC+Pk6fOICIuFave36LaN7pPGNITo1GkcGHFdk4TnAuRbf9habqZmN1BVClfOSsDDeuG5DN99twFhL+agqXvbVQc9skmD2PepNH4x113Gnbtg6070CosUrX/tlUz0aRBnXxtMrMXYMhrExX7mvHSw/GTp9AtMgEffrxHcZzRQ/sjMSbc6++scM4K57kL488///S8uNBvaKrm/SL+Zi6anobaNatptg3mBsw/gjn6nDsJBDeBYM0/gjvqnD0JkAAJkIC/CTD/8HcEOD4JkAAJkAAJkIABAhScG4DGLiRAAuYToODcfKa0SAIkQAIkQAKuJ8ANV9eHkBMgARIwSCBYBR8/nT6Dvq+Owbvrt6qSa9eyKaakDUOlu8tLEz7z6zkMT52Et95ZodpHCKYXTUvDY4/UU23nJMG5THV4MypzCyAywnalKuVCHJv65iwkpk9TZTtuZBRiI7rjppsKScc3t6FMFen6tWt6hLf3Va6Yz/72XfvQpluUagX89q0fx4z0kShXtrRu/0QHrbUj2gj/XnyulVf7FJxTcJ53YYj7PyIuDUtWb9Bcj327dURm8hCvXyDQ7BwkDZh/BEmgOU0SIIF8BII1/+BSIAESIAESIAF/EmD+4U/6HJsESIAESIAESMAgAQrODYJjNxIgAXMJUHBuLk9aIwESIAESIIGAIMAN14AIIydBAiRggEAwCz7Wb/kEoX3jVAW/AmmdB6pjwqjBaNG0AQoWLKhIWYicPz34BUakTYawrXVF9OiEzORYFL3Fu6g1t7+WaFj4t3jGWNSoWklrSJ9/37htJzr2flWVmZIIXO/gh774Nzr3G4YjR48pdm3ZrCHmZo2GEO/feO389BA69I7FiZOnFfuLKuLTx8ejS4fWKFBAfrvg2rVrWLDinxg4Ypwqi14vPovJqXFeRbcy4n3h+MBenZGeEK1buHvw8689Vd537D2oOH9RiXpJ9niE1LjXaxsKzik4v3Fh7N53GKF9h+HbH06o3tLi3sqekICw9t5fZtD79yAQ2zP/CMSock4kQAIyBII5/5DhwzYkQAIkQAIkYAUB5h9WUKVNEiABEiABEiABiwlQcG4xYJonARKQIyB/gixnz/RW3HA1HSkNShK4eOk3HDjyFfYe+By79h32HCDvO/QlRIXGvNcj9WuhTKmSeCikOkTFvnq17kfFCuVUxTeSLhhqluu38PnjXftw8vSZfH6LipTVqlRE9aqVPJ+zF35XrXS3oUqGhpxkJxIgAccT4Iar40NEB0mABCwiEMz5x5UrVzFu8mzNKti56Fs/8Sh6dm7nqUh+V9kynmdJITL/9dx57Dt0FG8vfhcr1m3WFLALe0LoKypL165ZTTOyThGcX716zcNq7KS3FX0Wwu/VczI9z9u+Xr9fvoy4lCxkzVykampZTjo6tW2er43IEwaNTMfsxatV+wth7KiYvhjwUqiUqFvYnTZnKUZnvqUZ65yMRPTp0l5x/JkLVyE8NkUTlRDEp42IROWKFTTbCjH8xm27MHT0m9h3+EvV9mqCeNGRgnMKzm9cQOJvnrgnXxmVobkWRe49f3KK1LrVNBaADZh/BGBQOSUSIAEpAsGcf0gBYiPLCPD8wzK0NEwCJOACAsw/XBAkukgCJEACJEACJJBvO1onEsdrQnXOh81JgAQcQsDxf1y44WpspchWhzOr2t6NXjpFBKKXnhBxbN6+2/O5elGt8PyFS3pNeNqLaordn2+L7s+3gRB366kOaGRA8fn6Dz/eg+z5xv0Wfgp/u3Vqg/vvq+yzz8KnmKQMD0szLyGAeSikhqfy5X1VKiKk+r0ekb8QKZUscauhoWR8Vaq4KdPXkFM6O3mr5Ll91z40bd9H1dK2VTM9Lx34cqVk5mDUhOmKJoQY7Z0pYzwvZihdMuKdG/v6Wr1UrM3+w9J0TX300P5IjAnX1cetjbnh6tbI0W8SIAFfCQR7/nHy1BlEJaRjyeoNvqKU7q+3qrZWriE9sM6GNz4HHPvuOLoMjFetmK0lYNbpApav3YTnw+NUu6mNKVvFXgxQq+Z9HnF4q8cf8bxQe2vxYp5xhcD23PmL+P74SazdtB3zl631vKirdalVX8/t+58ff0KPqFGenEzrKn17CfQIbYfOz7b05C+lSt7290u/4hldPF9u/WQvFq58H+998JGWOYh1uGLW62jRtKFPz6xaz4tffP0tXowYoSp+F6JkkZfZccnkM1pfH5CxYfVc1HyU8U9rjmr+i/2XiLg0qb+b8dG9kfxqBF/29gKU+YfVdwntkwAJOJVAsOcfRuPC8w9j5Hj+wfMPpZXD8w/le4rnH8b+3ji9F/MPp0eI/pEACZAACZAACXghwArnXBYkQAKOIEDBuSPCYL4TMp92F6PKHPob8U5LBOKrUNSIT2p9RNW7Tdt3I37sZOz67LBp5oVoIbRdS4waEm5JFTOxQbx87WZPVUUZkYfsxESlyuGDevkkPJc51Jf1R7ZdxzZPYkhENzR+uLauCvMyvnLD1XkbrsKjVbMn4rlWj8kukb/bycTcm1EtAZFuRxzcgRuuDg4OXSMBErCUAAUfgBCdR8SlYtX7WyxlnWt83MgoxEZ0lxZgauUaVjl943OATDVurYreen09cfI0ekaPwoaPdip2FVXVV87KQMO6IfnaiGeguJQ3Mfnt/6d3aJ/ai7woe0ICwtq30rSzaNV69Bs6xvDLv5oDKDQY9PILSE8c7HmxVemSeUlS63mRgnOjEVLv50/BufBs977DCO07zPNlNLVL3J/zJ6WgedMG1oBwsVXmHy4OHl0nARLwiQDzD2P4eP6hjxvPP67nxfOP/OuH5x/K95S/BOfCI55/6Ptbp6c18w89tNiWBEiABEiABEjAIQQoOHdIIOgGCQQ7AQrOA3AFiE+7J0/MhtgEkbmUPrku01epjZYIxEmCc1GZL2H8VMxdssaXKav2FdXDJyQOxvPtmusSQqsZFX4PG5PlqdhnxSUqBia8Eo7+PZ9XFV0ojW1U0GvGXAb26oyUuAEQc5C5ZHzlhqszN1xHRL3siXWhQgVlQv13m+MnT6FbZILnywB6Li0BkR5bTm/LDVenR4j+kQAJWEWAgo+/yJ76+RfEJmdi3tK1VqH22BXVfuOjX0bxYkWlx9HKNaQN6WyY9zlAfAkpMn6cKh8rch7ZXE/tS1Z2v1AgMMuIuXPDceXKVWTMmI/hqZN0Rsh480b1HsS8SaNRrco9qkYoOPcuxpfJp4xHR66nvwXnovJ/1sxFeGVUhqbD4kXpGenxKFumlGbbYGrA/COYos25kgAJ5CXA/EP/epB9Js61zPMPnn94W2U8/7ieCs8/lP8W+VNwzvMP/f+PkO3B/EOWFNuRAAmQAAmQAAk4iAAF5w4KBl0hgWAmQMF5AEZf5tPueafty6ejlfBpiUCsEF/oDaU4EP54935Ejhiv+jlzvXaV2ouqfomvhCOmXzfp6o1KtvbsP4LI+PHYsfegWe4p2ukR2hbpCYNx151ldI3lb9FB+9aPY0b6SJQrW1rTbxlfueHqzA3Xp59s7BEH3VH6ds04522wfdc+tOkWpbtyJgXnyphr9oXjnyl0LRI2JgESCFoCFHz8X+jFM9LU2Us8L7MKgbWZlzjcF/9fDe/WAUUKF9ZlWivX0GVMR+O8zwE7Pz2EDr1jISqOK13RfcKQnhite35aLsmMrfUlqyNHj+HlmGTb8gkhgNcjrr146TfEjcnyrD+rL5GbThs/HI/Wr605FAXnFJyrLZJfzp5DRFwalqzeoLmW3hgdC/E3okABPkLnwqLgQ3PZsAEJkECAEmD+oT+wPP+QY8bzDzlOPP/4ixPPP5TXiz8F5zz/kLuPjbRi/mGEGvuQAAmQAAmQAAn4mQAF534OAIcnARL4i4DjT7a44ap/qcp82j2v1ZrVqmBJ9niE1LhX/2AKPbREIP4WnIvN1hXrNmPIa5man7w2DQoAM0TnWz/Zi35DUyE+xW7X1erxRzA5LU6z4l9ef2RE3Fb7LyqdpydEa1bMlPGVG67O3HAVn6RfPScT9WvX1LWcMrMXYMhrE3X1EY0pOFdGRsG57uXEDiRAAg4lwPzj+sCI5+ZPD36BMW/M9Dw/m3GJ6r4Jr/RB3QdrGBJbauUaZvjozUbuc4BsRUUrKikKv86eu4DwV1Ow9L2NqlPVGv/bH04gJmmiaXH15ozeLw/dmE9kTJ+P9KlzTH/hIXecJg3qIGvMUNSrdb/UsqHgnIJzrYWye99hhPYdprnPIPZhFk1PQ+2a1bRMBs3vFHwETag5URIggRsIMP/QvyR4/qHNjOcf2ozytuD5BwXnaivGn4Jznn/ou5f1tGb+oYcW25IACZAACZAACTiEAAXnDgkE3SCBYCdAwXmArQCZT7t7m7LaJ9eNINISgfhbcL7lX3vx0uAkzUNgI3PX6iNE50vfSofYxNR72VmJ8Ebf9FQMF31lRNx652+kffaEkQjv2kFVzCTjKwXnyvT9ueEqvJo/OQXdOrWRXh5G/06KASg4V8ZMwbn0EmRDEiABhxOg4MN7gK5du4Ydnx7E9LnLPAJlvRXPRUXz9q2fQN/uHdCo7oMoWLCg4ZWglWsYNqzRMfc54PjJU+gWmYAPP96j2OOJxvXxzpQxqFCurCXuyIhser34LCanxqm+fCkqiWfPX4Exb+TgzK/nTPO1wUMPIDEmHO1aNPUp1mLdbdq+G/FjJ2PXZ4dN80+sx6EDeyKy1wuel4JlLwrOKTjXWitC3JU1cxFeGZWh1RR9u3VEZvIQzRekNQ0FSAMKPgIkkJwGCZCAbgLMP/QhM7qvx/MPfZx9ac3zD1/o6e/L848+qtC2rZoJ8aKxLxfPP3yh59y+zD+cGxt6RgIkQAIkQAIkoEiAgnMuDhIgAUcQoODcEWEwzwmZz6t7G03rk+t6PdQSgfhTcK5XtN2sUV106dAaQjRSsUI53Fr8L0GCOEg+d/6ip9L4u+u3YP6yddIC9iebPIx5k0bjH3fdKY325KkziIhLxar3t0j1qXR3efTp0h5tWzTBfZUrosRtxT2ia1/8lq0YLhyUEXFLTcTHRjKsZXyl4Fw5EP7ecI3p1xXjRkah8M03S60WUc2z68CR+Hj3fqn2eRtRcK6MjIJz3cuJHUiABBxKgIIP7cAIkfJnh77E9l378K/d+/HjqZ/xyZ4Df3cUAoOHQmrgH3eVReMGddD44dp4oPq9KHqLd7Gq9ojXt9DKNfTak22f+xywfO0mPB8ep9pNiK2ThvRDoULGhfVqA4gc5MWIEdh3+EvFZqIS2spZGWhYN0RzikJIvXDl+5i/bC127D2o2V6pwTNPNcPLLz6LNs2bmBZvMdbvly9j8/bdmDFvOTZu26n7hYdcf2vVvA8vdX4GXTs+DcFH70XBOQXnMmvml7PnEBGXhiWrN6g2F38rsyckIKx9KxmzAd+Ggo+ADzEnSAIkoECA+Ye+pcHzD21ePP8wfm7D84/YfHmczNmJ9qr0vYW3M0WxJ9G0feALznn+4fv68WaB+Yc1XGmVBEiABEiABEjAUgIUnFuKl8ZJgARkCVBwLkvKBe1kP+2uNBWtT67rQaAlAvGX4Fz24FfMVVTlSxsxCM2bPCxVlU/Yfn3afEyatUhKAPHG6FhE9wlTrbydy/zKlasYN3k2EtOnaYZBVOtLeCUc/bp3lKqUJkTzokKibFVDmYoZwkmZjUglEbfaJIXdH3/6GYvfXY8JU+dKVWLUqoBtla9K85ARCGn5rLkQAI8ILBg2XPVWEP1g6w60CouUQZivDQXnytgoODe0pNiJBEjAgQQo+HBgUOiSbQTEy6niRdfPDn2BvQc+91QVv/GFAuGMyDnqhFRHuTtK4+E6D6B+7ZqoE1INpUqWsNxX8cLDgSNf/eXfvsOel373HfoyX17wSP1aKFOqJB4Kqe7xr16t+z0vEPtSXd/yyXEAEghiAhR8BHHwOXUSCHICzD/kFwDPP7RZ8fwjPyOef1h3VsPzj78ItH7iUc8XzkT+qXTJvLys1JfnH9p/+4y0YP5hhBr7kAAJkAAJkAAJ+JkABed+DgCHJwES+IsABecBtBJkPu2uNl0j4l8le04UnAvxRM6Cleg3NFUz6lG9X0Tq8Ehdn1cXRsUn35et2YShKW9qVjvXU1V+6yd7ETYgHidOnlb1XXwaMGvMUI+YQs8l2Ihqz5EjxqtWSRQ2xcsCC6eloma1KqpD2CHiPvj51wh/NUWzCqPW2rbD17ywKDjPv3R82XAVlQHXvTNJ6tOYYq2nvjlL6uUNbwucgnPl256Ccz1/ddmWBEjAyQQo+HBydOgbCZAACZBAoBKg4CNQI8t5kQAJaBFg/qFF6P9+5/mHOiuefyjz4fnH74hJyvB8MUrp0jpDkb9T4fkqsNYXuVhwR54ozz/kWelpyfxDDy22JQESIAESIAEScAgBCs4dEgi6QQLBToCC8wBaATKfdlebrhAQL8kej5Aa9/pMxYmC82++P47ugxI9VZ/Vrtdi+yEu8iXDn4AXm5fic/T9h6VpVjpfv2gKnnqskao/ooLfoJHpmL14tWq7RvUexNuZSZpCcDUje/YfQWT8eE0Bd3x0byS/GoGbbiqkaM4uEfembbvQPSpRVYyvVQHCLl9zYXHDNf+ykRGc16haCecuXPQa6+nj4yE2xbWus+cueF5SWPrexnxN1eznNqbgXJkwBedaq4+/kwAJuIUABR9uiRT9JAESIAESCCQCFHwEUjQ5FxIgAT0EmH/I0+L5hzornn9oryWef1Bwrr1K8rdIyczBqAnTFbuaVeGc5x9GomO8D/MP4+zYkwRIgARIgARIwG8EKDj3G3oOTAIkkJcABecBsh5kRMlDB/bE9p2feSpZK10ZSTGI6dcVBQr4tjScJjgXIvCsmYvwyqgM1Yj37NwOk8bEocRtxX1aGSIeMUkT8dY7K1TtjIh6GSlxA1CoUEHFdhu37UTH3q+qitcr3V0ec95MxuOP1vPJb9F51ftb0CMqUXU8mZcT7BJxqwmIc2GIquyLZ4yF2LDzdtnla+7YFJznj4KM4LxHaFt8f/wkPvx4Tz4DshVY1NiHd+0AcTCz4aOdivcRBefKf2IoOPf5zy8NkAAJOIQABR8OCQTdIAESIAESCCoCFHwEVbg5WRIggTwEmH/ILQeef6hz4vmH3Dri+QcF5/Ir5f9a2iU45/mHkegY78P8wzg79iQBEiABEiABEvAbAQrO/YaeA5MACeQl4Juq2AaW3HCVg7z/yFGEhg/D0WPfee0gBLcLpo7BolXrITZHlK6WzRpibtZolC93h9zACq2cJjg/cfI0ekaPUhWSChH1oulpqF2zmk9zz+289ZO9CBsQf1015tK3l0CLZg3RomlDPPZIXVStfDcK33yz4niX//gDw1MnITN7gapPQrQ+fFAv1YrjspOSEV8LW1ovJ8jYkRUJq/kuNtOTJ76F5IxsxWbik4PrF07BI/VreW1jl6+5g1Nwnj8MMoLzYZEv4fzFS5g6e0k+A40fro0FU1MhXr5Qu95dvxXtew3x2iRrzFCs2bAN73/4L0UTFJwr06XgXPavLNuRAAk4nQDzD6dHiP6RAAmQAAkEIgEKPgIxqpwTCZCADAHmHzKUAJ5/qHPi+YfcOhKtZM4CRDuef8gzvbElzz94/mF89djXk/mHfaw5EgmQAAmQAAmQgGkEKDg3DSUNkQAJ+EKAgnNf6DmkrxDcCkFybHKmokfRfcKQnhiNbTs/06yWvSwnHZ3aNvdpdk4TnMtUCY+P7o3kVyNMEW0LeKLydnTiBNxavBjEJ/Xq1bofd5Uto8v+tz+cQNeBI1Wr0stUG9cbzJ2fHkKH3rHXieVvtBH6TAvkvJ6IkiVu9WpeZuPWDMG5GFyrwgQF58orYNuqmWjSoI7eJXJdey3+Zn1SUoi977yjNPoPS/Pq7/pFU/DUY40U53L16jUkpk/D2Elv52tTrco9mD5+BNKnzqXg/H90uOHq023BziRAAi4mQMGHi4NH10mABEiABFxLgPmHa0NHx0mABHwkwPxDGyDPP7QZ8fxDm1HeFjz/yM/LrLMaYZmC8/x8ZQru8PxD333sa2vmH74SZH8SIAESIAESIAE/EKDg3A/QOSQJkEB+AhScB8CqkKlekSsi/+XsOfQZkoIV6zYrztyMjSUnCc7VRKa5EERF95WzMtCwboijVsQHW3egVVikqk+5LxMUKVzYNN/PX7iEyPhxmLd0raJNwWz1nEzUr13Taxu7BOcy8RUV/hfPGIsaVSv51dfcwbnh+v/Zu/dwy4rqUPSFHDFqRFE4HDwqoqK2RjyRSCKiUcNFhas8hMgjqOEdEEwDAjY02DTP1qYPIAjYKAgiXkCDxBdHxQdyhIAe8IERbzCaiyGoiM8EBO8390rL3r32WmuuWnPtWVXzt//y+3rWnKN+o9a2Rs3B2nEHruedviT80XOfGV6716GhWqNr/1Tf9H/s2/YJ66wz//+1Vb//9j70+JlvMV/75zWv3Dqce+ox4YR3nzd03fuG88G/ZnzDeWO/gt2IAIGWBTR8tJwAjydAgACBTgpo+Ohk2k2aAIEQgvpj9DLw/mO4UZ3zce8/5hp6/9G/ppp4L+j9x+MHfljrNJx7/zH6/w+avEL90aSmexEgQIAAAQILJKDhfIGgPYYAgeECGs4LWCGjmpK3/pMtwmXnnhw2fcomoc63gTTxjdkpNZwPazJdk/6dX/vKcOEZS8MGj18/qRVRfRPzklPPGRrT1RedEV6/3csbj7v61vzD33nG0Pte+p7lYa9dXjvvNQvVcP7jn/5spon409fdMDDWV2y9ZfjQOSeFJ2+8UauxOnCd7MC1Wm/bbPU/Bn7r/967bh/OOeWYUH2j/Xw/w/707uID9gwnHH5AOPrks8L5l3x04FrScD74V4KG88Z/DbshAQItCWj4aAneYwkQIECg0wIaPjqdfpMn0GkB9cfo9Hv/MdzI+4/Ra2i+K7z/mKui4XzwOlqov/Dq/UfcZzl2lPojVs44AgQIECBAoEUBDect4ns0AQIPC2g4z3w1/Mf994ejlp8Vzrrw8oEzWbp4v5lGynXXfcTMNd/6x38Kux1wdLj9jjsHjll5wuJQNWAO+qbgUWwpNZwPazJdM493HPrXofp25DVGo+a3EP/+69/8e3jb0neH1Zf93cDHjfrm7kni/Mo/3Drwm6TruC1Uw/nlV18bDnj7SfN+4/WaOEcdli5UrGvi8Q3n/Suzzjd8VAeu1X8cMuhzMerzMOz30sVnLgu7vW7bsPiElRrO/zM9Dlwn+Q1qLAECOQto+Mg5e2InQIAAgVwF1B+5Zk7cBAhMKqD+GC7o/cfoFeb9x2ij+a7w/mOuyqh3KOMoe//h/cc466Wta9Ufbcl7LgECBAgQIDCBgIbzCfAMJUCgOQEN581ZtnKnUc3j1Tf9fuz97w5/sc1Wv4/vV7/+TXjrsSvCRR+5ZmDM275sq/DBs04M1Z9ajPlJqeF81DegVPMb9k3dMfNvYkydBtwdtt0mXHL2iVP5Zvbvff+HYfeDloRv52bOAAAgAElEQVRbbrt94HSGfaP0tJu4q2/rv+Hm28Ih7zg93Prt7w4lX71yadh3jx0HXjPtWNd+sAPX+APX6hv1h337zKBv/L//gQfCMSefPTN27Z/q99w1F68Kz3v2MzScz8Jx4NrEb3L3IEAgRwENHzlmTcwECBAgkLuA+iP3DIqfAIFYAfXHcDnvP0avLO8/RhvNd4X3H3NVNJwPXkcL+Q3n3n/EfZ5jRqk/YtSMIUCAAAECBFoW0HDecgI8ngCBnoCG88xXwvmXfDQcdPQpA2fxmlduPdOQvOETnzDnmo9+8vPhDfsdNXT2V61eEXbZ/lVRQik1nH/wik+EN7/thKHzuP7qC8NLX/zCqLlOa1CdpuQmDwHXnkedhvdXv+Il4UPnnBSetMHj+xiabuL+7W8fDL/41a/C/ff/dubb+a/6xOfCxVf8/dBvNq+CqvJa/QcFT3/qkwemqulYR62JOrlt4j+CqL6lZZsd9x0VztT/fdg6WfPwOuttjcmwlyiD/lrBPT+5N+x58LHhs1++qW++r9h6y5l1vMHj19dwPkvHgevUPxoeQIBAogIaPhJNjLAIECBAoGgB9UfR6TU5AgSGCKg/hi8P7z9Gf3y8/xhtNN8Vdc6jvf+Is/X+o9+tznrz/iNuvcWOUn/EyhlHgAABAgQItCig4bxFfI8mQOBhAQ3nGa+Ge+/7edj38OXhY5+6buAsVp6wOCw+YM+wzjpzU33nD+4Kexy8JNz4tW8OHDtJM3NKDeejvn1g882eFq5cfXrYYtHmSa2GOn8K88S3HxSWLt5vKnHXacJ+4fOeHT5y/qnhOc/ctC+GOuOnEvhaN73gXceG/fbcqe8zMPuyOrFO8nlYe54OXCc7cB327TOD/iOb6pv6X/fmxeFHd/+47+EHv2W3UP2urL41f/EJK0P1ImvQzzQ/cwvxeRjnGQ5cx9FyLQECJQlo+Cgpm+ZCgAABArkIqD9yyZQ4CRBoWkD9MVjU+496q837j3pOa19V552A9x9xtt5/eP8Rt3IWdpT6Y2G9PY0AAQIECBBoREDDeSOMbkKAwKQCGs4nFWxx/OeuvynsvM+RA7/heZONNwzXXLwqbLnFor4oH3zwobB0xXvDqWd/YOAMFm2+WbjigtPD85/zjLFnmUrDedVAuuyM94VlKy8YOIdhh4ZjT7zBAXW+nXqaza8lHLhWjcQrjjssPPYxjx6amTpz1XAev7ib/obzX/zy1+GQJaeFS678ZF9Qg/4DkmHfhnTe6UtCld8662Can7l44emMdOA6HVd3JUAgfQENH+nnSIQECBAgUJ6A+qO8nJoRAQL1BNQfg528/xi9hrz/GG006Io6Z8GpN5x7/1HmX3j1/iP+cz3OSPXHOFquJUCAAAECBBIR0HCeSCKEQaDrAhrOM10BdRrG9951+3DOKceEx/3hY+ad5agD22rQoG9IH8WWSsP5pIeGg+ZZpxl8lNGaf7/+6gvDS1/8wr7L6zzj4jOXhTfttkPdR4113aR2dcaPFdCYF1frv1q/Gz1pg5Ej68Sq4Xwk48ALmm44r16knHzm+2f+o5n5ftb86ck1/zYsv9Xvx0996OyZz2CddaDhfPA6WLR/SH5PEb+KjSRAoEsCGj66lG1zJUCAAIFUBDR8pJIJcRAgsNAC6o/5xb3/qLcS65xnxnzhTp13E/UiDMH7j7pS413n/UcITa7T8fTnXu39xyR67Y1Vf7Rn78kECBAgQIBAtICG82g6AwkQaFIg+eYwB67zp/vOH9wV9jh4Sbjxa98cuB5Wr1wa9t1jx4H/XudPUm77sq3CB886MVTflj7Oj4bz+lqTHLiu3Vhb/6mjr5z0sLrO+NFRjH9F1UD89r95Uzj8wL1GfrP5mrvXiVXD+fi5WDOi6QPX6r4fv/ZLYce3HD5vUIsP2DOcduyhYb1HPnLm3++6+56w1yHHhS/ccEvf9Vv/yRbhsnNPDps+ZRMN52vpOHCNX/NGEiCQt4D6I+/8iZ4AAQIE8hRQf+SZN1ETIDC5gPpjfkPvP+qtrTrn2jk3nHv/0b8OvP942KTUhnPvP+r9/pv0KvXHpILGEyBAgAABAi0IaDhvAd0jCRDoF9BwnumquPDDV4f9jlg+MPpFm28Wrrjg9PD85zxj4DXVtwSvuuCycMSyVUMVrlq9Iuyy/avGktJwXp9rkobz805fEqpG6Gn8THpYXWd8k3FXB6277rBtePvBe4fnPuvpYZ116v96qxOrhvP4bE2j4fw73/t++MsDjwnfuP17fYG9Yustw4fOOSk8eeONZv6tOnh+7V6HhupPUa79s9+eO4Uzlx8ZHvPoP9BwvhaOA9f4NW8kAQJ5C2j4yDt/oidAgACBPAXUH3nmTdQECEwuoP6Y39D7j3prq865ds4N595/PLwOvP/o/0yU3HDu/Ue934GTXKX+mETPWAIECBAgQKAlAQ3nLcF7LAECcwXqd2S2JOfAtR++apo8ZMlp4ZIrPzkwK4ftu3tYsfSw8Kj11huaudtuvyPsut/R4Y47fzDwuphG21QazqtJLV+1Ohz/rvMGzm/zzZ4Wrlx9ethi0ea1V3mTB1mTNJyf+PaDwtLF+9WOe5wLJz2srjN+nHjmu/bPtnxBeNELnhu2f9VLw9Yv3iJs8Pj1o25ZJ9aYz8GgYP7x//3n8MYD3xFu/fZ3B8bbxLe3NLlOo2D/c9A0Gs7v+/kvw35HLg9X/v3n+kKrDt8/9aGzw0tf/MKZf6v+w5rD33nGvFM4452Hh+ob0aufOutgmp+5SYynMdaB6zRU3ZMAgRwE1B85ZEmMBAgQIFCagPqjtIyaDwECdQXUH/1S3n/UXT2967z/GM9rzdV1zoKHNevXGR8X2cOjvP8YLuj9h/cfk3zG1B+T6BlLgAABAgQItCSg4bwleI8lQGCugIbzDFfETV//VthpnyPCj+7+8cDo634r+a9+/Zvw1mNXhIs+cs3Ae9X5tvS1B6fUcH7q2R8IS049Z2imBzV9DxrU5EHWoGd/9ZZvhO32OGTeb2VeE9cJRxwQTjh8/7G+zbvukq9zsN/mgWvVVHzwm3cLRxz0V2GjJ21Qd1rzXlfncLjUhvNx1/58gKNeajTVcH71RWeE12/38pkQHnzwobB0xXtD9fme72fNt9+MWsfXXn5O+L9e/qczt7j/gQfCMSefPdOgPuhHw/ngj9qi/UPye4qJflEYTIBAZwQ0fHQm1SZKgAABAgkJaPhIKBlCIUBgQQXUH/3c3n+MtwS9/xjPa83Vo86Nq+u8/4izTekLd7z/8P5j0CpWf8R9vo0iQIAAAQIEWhXQcN4qv4cTILBGIPnmMAeucxdr1WS57IwLZr61YtDP1n+yRbjs3JPDpk/ZpNZKH9UcXt1k5QmLZ74FeJ116i2ZUfeM+TOOtSYzz0WjYqmGXH7eKeGNr9+u9iMWouG8zqFck03Qa0/+J/feF/Y65LjwmS/874EuwxqJY5q4H3rooXDfL34Z7vinH4ZLrvxEuPiKvx/acL/m0PecU48O1bqvuz7XnlBMrLUXyzwX1sntQn3DeU4HrmvHOuyzveaz8W8//mnY8+Bjww0339aXiS23WDTz2X/W05/6+38b1Tyv4XzwytdwPslvBWMJEEhJQP2RUjbEQoAAAQJdEdDw0ZVMmycBAmsLqD/minj/Mf5nxPuP8c2qEd5/zHVr8l2T9x/9a7LOevP+I+6zHDtK/RErZxwBAgQIECDQooCG8xbxPZoAgYcF6nUPtyjmwHUu/l133zPTBPyFG25Z0Kxs+7KtwgfPOjFssvGGtZ476pBzIRvO6zSHn/KOQ8I7Dv3rWnOrLqpzz7o3G9Twe89P7p1plP3sl28aeKs63xxdN461r/vO974f/vLAY8I3bv/ewFvsvev24ZxTjgnVt42v/TNpE/fvfve7cPOtt4dDj1sRbvzaN4dO44lPWD+cffJRYfcdtwuPeMQjxp7ypLGO+0AHrv1iMQeut9x2e3jdmxfP+9ce1vyHN9/9px+E7XY/ZN4Uzbd+NZw/TOXAddxPtusJEChFQP1RSibNgwABAgRyElB/5JQtsRIg0KSA+mOupvcf46+uOu8qvP/od/X+Y66JhvPBn71R7wzqvKfz/mP8323THqH+mLaw+xMgQIAAAQJTENBwPgVUtyRAYHwBDefjm7U64qOf/Hx4w35HtRLDVatXhF22f1WtZ6fUcP697/8w7H7QklA1pw76GdY4XWvCAy6qc9g7qOG8zp903Hyzp4UrV58etli0+SRhzjv2f33pxoGNumsGVE36y4/6m7Duuv1N3k01cd9+x53hrxcvG9l0XjW9n3f6krDHTq8e+5vOm4q1bhI0nPdLxRy4jvqPMj7z4feE6k/wLl3x3nlTU63dY9+2z5z1Murw2DecD17lvuG87m8A1xEgkLqAho/UMyQ+AgQIEChRQMNHiVk1JwIE6gioP+Yqef9RZ9XMvcb7j/HNqhHef8x103A+eB2NemcwrYZz7z/iPtt1R6k/6kq5jgABAgQIEEhIQMN5QskQCoEuC2g4zyj7v/r1b8Jbj10RLvrINa1Efdi+u4cVSw8Lj1pvvZHPT6nhvE7j9rS+cX2ShvPqG76XnfG+sGzlBUO9L33P8rDXLq8dmZNxLqieffKZ7x/YqLvmXhefuSy8abcd5r11k03cn7/+H8JfHbp03m+ynv3wTZ+ySahi+vOXvGic6YYmY63zYA3n/UoxDef3P/BAOObks8OqCy6bl736nfXDu+4OH/vUdfP++9UXnRFev93L5/zbqMNjDeeDV7iG8zqfftcQIJCDgIaPHLIkRgIECBAoTUDDR2kZNR8CBOoKqD8elvL+o+6qmXud9x/ju3n/0W+m4XzwOhr1zmBaDefef4z/2R5nhPpjHC3XEiBAgAABAokIaDhPJBHCINB1AQ3nGa2A226/I+y639Hhjjt/0ErUizbfLFxxwenh+c95xsjnp9RwXgVbNaQe/s4zhsa9euXSsO8eO46c2zgXTNJwXj3n49d+Kez4lsOHPvItb3xdeM/JR4XHPubR44Q29Nof//RnYe9Djw+fvu6GgddtsvGG4ZqLV4Utt1g07zVNNnH/9rcPhpXnXzrTXDzq509f9EfhA6tOCNV6rfvTZKx1nqnhvF8ppuG8usv5l3w0HHT0KfOy/9cNnxh+8+//HqqXLmv/vGDRs8L/c/5p4bnPevqcfxp1eKzhfPAK13Be59PvGgIEchDQ8JFDlsRIgAABAqUJaPgoLaPmQ4BAXQH1x8NS3n/UXTX913n/MZ6d9x/9XhrOB6+hUe8MptVw7v3HeJ/rca9Wf4wr5noCBAgQIEAgAQEN5wkkQQgECISg4TyTVVB940J1aHjEslWtRrzyhMVh8QF7hnXWGb50Ums4v+W228Pr3rx46Ddk7/zaV4YLz1gaNnj8+o0ZT9pwfucP7gp7HLwk3Pi1bw6MqWr8/rv3rwxb/fHzG4v76s98Mex96NJ5G3XXPOQ1r9w6XHL2iWHDJz5h3uc23cR9730/DwcedUq44prPjpxn9a3rZ590VFj/cY8deW11QdOxjnqohvN+odiG86/e8o2w3R6HDF2r8+Vj1//7L8Lqdy8Nj1//D+f886jDYw3ng1e3hvNRn3z/ToBALgIaPnLJlDgJECBAoCQBDR8lZdNcCBAYR0D90dPy/mOcVdN/rfcf4/l5/9HvpeF88Boa9c5gmg3n3n+M99ke52r1xzhariVAgAABAgQSEdBwnkgihEGg6wIazjNZAT+6+8fhTYcdHz775ZtajXjbl20VPnjWiaFqch72k1rDed0/x3npe5aHvXZ5bWPGkzac/8f994ejlp8Vzrrw8qExNXkYWLexe9R/fDCNJu6bb/122HX/o8M//8uPRubogncdG/bbc6eR/3FEdaNpxDosQA3n/TqxDed33X1P2OuQ48IXbrhl5JqYfcE7Dv3rsPyovwnrrvuIOeNGHR5rOB/MrOF8rCXoYgIEEhbQ8JFwcoRGgAABAsUKaPgoNrUmRoDACAH1Rw/I+4/JPiref9T38/5jfqsm3zF5/+H9R/1PZHtXqj/as/dkAgQIECBAIFpAw3k0nYEECDQpoOG8Sc0p3ut/fenGsN3uh0zxCfVvfdXqFWGX7V81dEBqDedVsB/95OfDG/Y7amjcf/qiPwofWHVCWLT5ZvVBhlw5acN5devPXX9T2HmfI4d+g/Pj/vAx4bzTl4Q9dnp1rQbrQSFX3yRTNbf/7fErh86/8rnigtPD85/zjIHXTaOJu4pv9WV/Fw54+8kj81PFePl5p4QtFm0+8tppxDrsoQ5c+3ViG87r5G6+XFRr442v367vnzScP0ziwHXkrw4XECBQqICGj0ITa1oECBAgkLSA+iPp9AiOAIEpCqg/erjef0y+yLz/GG3o/cdHByJpOB+8fka9M5jmN5x7/zH6cx17hfojVs44AgQIECBAoEUBDect4ns0AQIPC2g4z2A11PmW66pR+sPnnhI2e9qTJ5pRnYPdw/bdPaxYelh41HrrDXxWig3n//bjn4b9jzwpfPzaLw012vHVfx7OX3Fs2HijJ05k+cO77g5Hn3RW+PDffWbofa6/+sLw0he/cOA1db9xY9OnbBIuPnNZ+POXvCgq7uqw9WOfui4c/s5VI79B/IiD/iqcfMzBQ9dAnYOwmEPMuh4Vwv577RxWLTs8PPYxjx5qMq1YBz1Uw3m/TGzDeXWnVRdcFg5/5xm11/3mmz0tXLn69Hn/Y4RRh8e+4Xwws284r70EXUiAQOICGj4ST5DwCBAgQKBIAQ0fRabVpAgQqCGg/gjB+48aC6XGJd5/DEfy/mNlOP8SDec1Pkp9l4x6ZzDNhnPvP2IyVm+M+qOek6sIECBAgACBpAQ0nCeVDsEQ6K6AhvMMcv+tf/ynsNsBR4fb77hzYLR1msDrTLXOn66s8+3WKTacV/O/+jNfDHsfunTot4VX1+2w7TbhrOVvD8/Y9L/XYZtzTXVAftUnPh9OPON9oWosHvUzquG8Gn/tF78adt3/qJFxV03n7z3tHeE1r3zJWN90/tBDD83E/PblZ45sNq/7zeHTbOK++dZvh133P3pkrNU3v1/wruPC7jv2f5P17LxMM9b58q/hvF9lkobzL331a+HPdzlg1Eft9//+mlduHS45+8Sw4ROfMPbhsYbzwcwazmsvQRcSIJC4gIaPxBMkPAIECBAoUkDDR5FpNSkCBGoIqD9C8P6jxkKpeYn3H/NDef/xH2HxCRrOa36Mxn5nMO2Gc+8/YjM3fJz6Yzqu7kqAAAECBAhMVUDD+VR53ZwAgboCGs7rSrV4XfWtAwcdfcrQCK6+6Izw+u1ePnGU1bc8VN8WfMSyVUPvtfKExWHxAXsObGpOteH8V7/+TTjqpLPCuRddMdLqOc/cNBz3t/uGN+zwF+HRf/CokddXjeaf/dJN4fRzLg5fvvHrI69fc0GdhvPq3seedm5Yed6lI+9bNVkf/ObdQvUt5Bs9aYOR19/zk3tn7nvuxVeMbGivbvY/TzwiVP+BwzrrDP/1Mc0m7rp/+rKKt/r2+Evfszw8/amDv/1/mrHOlwAN5/0qkzSc//O//CjsefCx4Yabbxu53qsLqt9dpx17aFjvkY/su37Ut5VoOB9MrOG81vJzEQECGQho+MggSUIkQIAAgeIENHwUl1ITIkCgpoD6I8x867L3HzUXzIjLvP/oB/L+IwTvPwb/heE6n7xR7wym3XDu/UedLI1/jfpjfDMjCBAgQIAAgdYFNJy3ngIBECBQCWg4T3wd3Hvfz8O+hy8PH/vUdQMj3fZlW4UPnnVi2GTjDRuZzU1f/1bYaZ8jQvVt54N+Rj1zVMN5I4HOc5M6zaB33PmDsPehx4cbv/bNWmG8YNGzwl+9YfvwF9u8ODzr6U8N6z/usTPN1tW3Ytx73y/Cd773/fDp624IV1zz2VrfaL72Q+s0nFdj/r9//beZuK/7ys214n7iE9YPe++6Q9hz59eEqnl+7bi/cfv3wpWf+Fz48Mc+HX76s5/XuuebdtshnH3SUTP3GvUz7UPM6rNx4FGnzLiP+lly2D5h2ZEHhv/yX9ad99Jpx7r2QzWc96dhVMP5C5/37PCR80+dWctr//zil78Ohyw5LVxy5SdHLYWZf7/4zGWhWsvz/Yz63VXnd0ytIDK4yIFrBkkSIgECUxHQ8DEVVjclQIAAAQJDBdQfFggBAl0V6Hr94f3HeCu/ztmk9x+99zbefzy8trz/SL/h3PuP8X4XNnG1+qMJRfcgQIAAAQIEFlhAw/kCg3scAQLzC2g4T3xlfO76m8LO+xw59Junly7eL5xw+AFh3XUf0chsqm/BeOuxK8JFH7lm6P2uWr0i7LL9q+a9ZlTTZiOBznOTOgeu1bDqT9Ad8PaToxrEm4y9+jbyaz98TvizLV9Q67b/+5bbwt8cfVq49dvfrXV9kxdV3xR+4RnHz9vwO99zFuIQ8+Zbvx123f/oUH3Dw7Cf6j/GuPTs5eFV27x43ssWItbZD9Zw3p+GSRrOq7udevYHwpJTzxm55Ku1cM3Fq8KWWyyK+t1V93fMyEAyuMCBawZJEiIBAlMR6HrDx1RQ3ZQAAQIECIwQUH9YIgQIdFWg6/WH9x/jrfy6Z5Pef4znWl3t/ccuYdWyI2r9td9Rut5/eP8xao2k8O/qjxSyIAYCBAgQIEBgTAEN52OCuZwAgekIaDifjmsjd33wwYfC0hXvnWmkHPRTNSx/6kNnzxyGNflz4YevDvsdsXzoLQ/bd/ewYulh4VHrrdd3XeoN51XAbR+6Vt/UfNLRB4ddtn9leMQj6v/HAm3EPe5ha+W7EE3cv/vd78JZF14e/vb4lSOX/86vfWU4f8WSsNGTNui7diFinf1QB67NH7h+/NovhR3fcvjIdfCKrbcMHzrnpPDkjTea99pRv7vqvtQZGUgGFzhwzSBJQiRAYCoCXW/4mAqqmxIgQIAAgREC6g9LhACBrgp0uf7w/mP8VT/O2WQb7xFmz8j7jxAO3HuyJm7vP4Z/Rr7yD7eGbXbcd+hFdf/C8LCbLF+1Ohz/rvMGXvLqV7xk5p3DkzZ4/MBrJv3CHe8/xv99OWqE+mOUkH8nQIAAAQIEEhTQcJ5gUoREoIsCGs4TzvqdP7gr7HHwknDj1745MMqqifbCM5aGDR6/fqMzqfPsRZtvFq644PTw/Oc8o+/Zo5o2Gw121s3GOXCthn3ne98Pb1v67nDtF786rZDmve+bdtshLDvywPD0pz456rlf+8Z3wmHHvStUB2rT/qnW2Kplh4dNn7LJWI9aqCbu6s+uHnjUKeGKaz47Mr7/eeIRofoPJdZZZ+6vvoWKdU2AGs77UzXpgWv1Wf7LA4+Z+VOpw34OfstuYeUJi8MfPKr/P5Spxo363TXu75iRizLhCxy4JpwcoREgMFWBLjd8TBXWzQkQIECAwBAB9YflQYBAVwW6XH/UeQfh/cfcT8a4Z5Pef4z+zeL9R89o0ub42dLef3j/MfqT1/4V6o/2cyACAgQIECBAYGwBDedjkxlAgMA0BDScT0O1oXvW+ZbxqnFy8QF79jXQThrC/Q88EI45+eyw6oLLht5q0PNHNW1OGt+g8eMeuFb3+cUvfx1Oe89F4ez3Xz7zv6f5Ux1eHn7gXmHrP9lirG81ny+me35yb3jnygvCuRddMZWQq2/PP3Sf3cMxb31LqP73uD8L2cR9863fDrvuf3T453/50dAwq/9I4vLzTglbLNp8znULGWv1YAeu/WmatOH8vp//Mux35PJw5d9/bugaOO/0JTOH54N+Rv3uivkdM+5nJ5XrHbimkglxECCw0AJdbvhYaGvPI0CAAAECawTUH9YCAQJdFehy/eH9x/irPuZs0vuP+Z29/5jrouF88OcxhW849/5j/N+Xo0aoP0YJ+XcCBAgQIEAgQQEN5wkmRUgEuiig4TzRrFeHgIcsOS1ccuUnB0a4+WZPC1euPr2vebapKX3u+pvCzvscObQJe9uXbRU+eNaJYZONN5zz2FFNm03FuPZ9Yg5cq3tUf5qw+raPqvH8g1d8otHwnviE9cPeu+4Q9ttzp/C8Z282caP57OAeeuih8Pmv3BxOPON94cs3fr2xuKvG+OP+dt/wx3/0nOj/mGEhm7jH+dOS+++188w3tj/2MY/+vddCxlo9VMN5/1KdtOG8zp/grZ76xY9eEF7+Zy8a+FkZ9bsr9ndMYx/OBbyRA9cFxPYoAgSSEuhyw0dSiRAMAQIECHRKQP3RqXSbLAECswS6Wn94/xH3MYg9m/T+Y6639x/960/D+eDPZAoN595/xP3OHDZK/dG8qTsSIECAAAECUxfQcD51Yg8gQKCOgIbzOkotXHPT178VdtrniPCju3888OlveePrwntOPmpO42yTof74pz8Lex96fPj0dTcMve1Vq1eEXbZ/1ZxrRjVtNhnn7HvFHriuuUd18Fp9S/alV30qXHrVJ2cag2N+qibzHbbdJrzx9duFl/3pH4f1H/fYmNvUHvPb3z4Ybvz6N8OFl10drv7MF8JPf/bz2mPXXNh0Y/xCN3Hfe9/Pw4FHnRKuuOazQ+defXPJBe86Luy+43a/v26hY9Vw3p+iSRvOqzt+5OPXht0PWjIw/9VfFrjs3JPDpk/ZZOA1o353Tfo7ZuwPZosDHLi2iO/RBAi0KtDVho9W0T2cAAECBDovoP7o/BIAQKCzAl2tP7z/iFvyk55Nev/R3BcDLfQ7Be8/+j8zX/mHW8M2O+479MN0/dUXhpe++IVxH7j/HJVCw7n3HxOlcN7B6o/mTd2RAAECBAgQmLqAhvOpE3sAAQJ1BDSc11FyTScFqm8P/9d7fhJuvvX2cNPXvxn+z7e+G+7613vC17/5j3M8qm8Bf/J/2yj8j+c/Ozzv2c8IL9lyi/DfN9korPfIR7bidv8DD4Rvf/fOcMtttwFyNCoAACAASURBVIfrb/o/Mw30t37ru3Oa0KuG2803e2p49jM3DS96wXND1Yj7zKc/pbWYW4HyUAIEhgo4cLVACBDoqkBXGz66mm/zJkCAAIE0BNQfaeRBFAQILLyA+mPhzT2xJ+D9h5VAgECXBdQfXc6+uRMgQIAAgWwFNJxnmzqBEyhLQMN5Wfk0GwIECBAg0IiAA9dGGN2EAIEMBTR8ZJg0IRMgQIBA9gLqj+xTaAIECEQKqD8i4QwjQIAAAQITCKg/JsAzlAABAgQIEGhLQMN5W/KeS4DAHAEN5xYEAQIECBAg0CfgwNWiIECgqwIaPrqaefMmQIAAgTYF1B9t6ns2AQJtCqg/2tT3bAIECBDoqoD6o6uZN28CBAgQIJC1gIbzrNMneALlCGg4LyeXZkKAAAECBBoTcODaGKUbESCQmYCGj8wSJlwCBAgQKEJA/VFEGk2CAIEIAfVHBJohBAgQIEBgQgH1x4SAhhMgQIAAAQJtCGg4b0PdMwkQ6BPQcG5RECBAgAABAn0CDlwtCgIEuiqg4aOrmTdvAgQIEGhTQP3Rpr5nEyDQpoD6o019zyZAgACBrgqoP7qaefMmQIAAAQJZC2g4zzp9gidQjoCG83JyaSYECBAgQKAxAQeujVG6EQECmQlo+MgsYcIlQIAAgSIE1B9FpNEkCBCIEFB/RKAZQoAAAQIEJhRQf0wIaDgBAgQIECDQhoCG8zbUPZMAgT4BDecWBQECBAgQINAn4MDVoiBAoKsCGj66mnnzJkCAAIE2BdQfbep7NgECbQqoP9rU92wCBAgQ6KqA+qOrmTdvAgQIECCQtYCG86zTJ3gC5QhoOC8nl2ZCgAABAgQaE3Dg2hilGxEgkJmAho/MEiZcAgQIEChCQP1RRBpNggCBCAH1RwSaIQQIECBAYEIB9ceEgIYTIECAAAECbQhoOG9D3TMJEOgT0HBuURAgQIAAAQJ9Ag5cLQoCBLoqoOGjq5k3bwIECBBoU0D90aa+ZxMg0KaA+qNNfc8mQIAAga4KqD+6mnnzJkCAAAECWQtoOM86fYInUI6AhvNycmkmBAgQIECgMQEHro1RuhEBApkJaPjILGHCJUCAAIEiBNQfRaTRJAgQiBBQf0SgGUKAAAECBCYUUH9MCGg4AQIECBAg0IaAhvM21D2TAIE+AQ3nFgUBAgQIECDQJ+DA1aIgQKCrAho+upp58yZAgACBNgXUH23qezYBAm0KqD/a1PdsAgQIEOiqgPqjq5k3bwIECBAgkLWAhvOs0yd4AuUIaDgvJ5dmQoAAAQIEGhNw4NoYpRsRIJCZgIaPzBImXAIECBAoQkD9UUQaTYIAgQgB9UcEmiEECBAgQGBCAfXHhICGEyBAgAABAm0IaDhvQ90zCRDoE9BwblEQIECAAAECfQIOXC0KAgS6KqDho6uZN28CBAgQaFNA/dGmvmcTINCmgPqjTX3PJkCAAIGuCqg/upp58yZAgAABAlkLaDjPOn2CJ1COgIbzcnJpJgQIECBAoDEBB66NUboRAQKZCWj4yCxhwiVAgACBIgTUH0Wk0SQIEIgQUH9EoBlCgAABAgQmFFB/TAhoOAECBAgQINCGgIbzNtQ9kwCBPgEN5xYFAQIECBAg0CfgwNWiIECgqwIaPrqaefMmQIAAgTYF1B9t6ns2AQJtCqg/2tT3bAIECBDoqoD6o6uZN28CBAgQIJC1gIbzrNMneALlCGg4LyeXZkKAAAECBBoTcODaGKUbESCQmYCGj8wSJlwCBAgQKEJA/VFEGk2CAIEIAfVHBJohBAgQIEBgQgH1x4SAhhMgQIAAAQJtCGg4b0PdMwkQ6BPQcG5RECBAgAABAn0CDlwtCgIEuiqg4aOrmTdvAgQIEGhTQP3Rpr5nEyDQpoD6o019zyZAgACBrgqoP7qaefMmQIAAAQJZC2g4zzp9gidQjoCG83JyaSYECBAgQKAxAQeujVG6EQECmQlo+MgsYcIlQIAAgSIE1B9FpNEkCBCIEFB/RKAZQoAAAQIEJhRQf0wIaDgBAgQIECDQhoCG8zbUPZMAgT4BDecWBQECBAgQINAn4MDVoiBAoKsCGj66mnnzJkCAAIE2BdQfbep7NgECbQqoP9rU92wCBAgQ6KqA+qOrmTdvAgQIECCQtYCG86zTJ3gC5QhoOC8nl2ZCgAABAgQaE3Dg2hilGxEgkJmAho/MEiZcAgQIEChCQP1RRBpNggCBCAH1RwSaIQQIECBAYEIB9ceEgIYTIECAAAECbQhoOG9D3TMJEOgT0HBuURAgQIAAAQJ9Ag5cLQoCBLoqoOGjq5k3bwIECBBoU0D90aa+ZxMg0KaA+qNNfc8mQIAAga4KqD+6mnnzJkCAAAECWQtoOM86fYInUI6AhvNycmkmBAgQIECgMQEHro1RuhEBApkJaPjILGHCJUCAAIEiBNQfRaTRJAgQiBBQf0SgGUKAAAECBCYUUH9MCGg4AQIECBAg0IaAhvM21D2TAIE+AQ3nFgUBAgQIECDQJ+DA1aIgQKCrAho+upp58yZAgACBNgXUH23qezYBAm0KqD/a1PdsAgQIEOiqgPqjq5k3bwIECBAgkLWAhvOs0yd4AuUIaDgvJ5dmQoAAAQIEGhNw4NoYpRsRIJCZgIaPzBImXAIECBAoQkD9UUQaTYIAgQgB9UcEmiEECBAgQGBCAfXHhICGEyBAgAABAm0IaDhvQ90zCRDoE9BwblEQIECAAAECfQIOXC0KAgS6KqDho6uZN28CBAgQaFNA/dGmvmcTINCmgPqjTX3PJkCAAIGuCqg/upp58yZAgAABAlkLaDjPOn2CJ1COgIbzcnJpJgQIECBAoDEBB66NUboRAQKZCWj4yCxhwiVAgACBIgTUH0Wk0SQIEIgQUH9EoBlCgAABAgQmFFB/TAhoOAECBAgQINCGgIbzNtQ9kwCBPgEN5xYFAQIECBAg0CfgwNWiIECgqwIaPrqaefMmQIAAgTYF1B9t6ns2AQJtCqg/2tT3bAIECBDoqoD6o6uZN28CBAgQIJC1gIbzrNMneALlCGg4LyeXZkKAAAECBBoTcODaGKUbESCQmYCGj8wSJlwCBAgQKEJA/VFEGk2CAIEIAfVHBJohBAgQIEBgQgH1x4SAhhMgQIAAAQJtCGg4b0PdMwkQ6BPQcG5RECBAgAABAn0CDlwtCgIEuiqg4aOrmTdvAgQIEGhTQP3Rpr5nEyDQpoD6o019zyZAgACBrgqoP7qaefMmQIAAAQJZC2g4zzp9gidQjoCG83JyaSYECBAgQKAxAQeujVG6EQECmQlo+MgsYcIlQIAAgSIE1B9FpNEkCBCIEFB/RKAZQoAAAQIEJhRQf0wIaDgBAgQIECDQhoCG8zbUPZMAgT4BDecWBQECBAgQINAn4MDVoiBAoKsCGj66mnnzJkCAAIE2BdQfbep7NgECbQqoP9rU92wCBAgQ6KqA+qOrmTdvAgQIECCQtYCG86zTJ3gC5QhoOC8nl2ZCgAABAgQaE3Dg2hilGxEgkJmAho/MEiZcAgQIEChCQP1RRBpNggCBCAH1RwSaIQQIECBAYEIB9ceEgIYTIECAAAECbQhoOG9D3TMJEOgT0HBuURAgQIAAAQJ9Ag5cLQoCBLoqoOGjq5k3bwIECBBoU0D90aa+ZxMg0KaA+qNNfc8mQIAAga4KqD+6mnnzJkCAAAECWQtoOM86fYInUI6AhvNycmkmBAgQIECgMQEHro1RuhEBApkJaPjILGHCJUCAAIEiBNQfRaTRJAgQiBBQf0SgGUKAAAECBCYUUH9MCGg4AQIECBAg0IaAhvM21D2TAIE+AQ3nFgUBAgQIECDQJ+DA1aIgQKCrAho+upp58yZAgACBNgXUH23qezYBAm0KqD/a1PdsAgQIEOiqgPqjq5k3bwIECBAgkLWAhvOs0yd4AuUIaDgvJ5dmQoAAAQIEGhNw4NoYpRsRIJCZgIaPzBImXAIECBAoQkD9UUQaTYIAgQgB9UcEmiEECBAgQGBCAfXHhICGEyBAgAABAm0IaDhvQ90zCRDoE9BwblEQIECAAAECfQIOXC0KAgS6KqDho6uZN28CBAgQaFNA/dGmvmcTINCmgPqjTX3PJkCAAIGuCqg/upp58yZAgAABAlkLaDjPOn2CJ1COgIbzcnJpJgQIECBAoDEBB66NUboRAQKZCWj4yCxhwiVAgACBIgTUH0Wk0SQIEIgQUH9EoBlCgAABAgQmFFB/TAhoOAECBAgQINCGgIbzNtQ9kwCBPgEN5xYFAQIECBAg0CfgwNWiIECgqwIaPrqaefMmQIAAgTYF1B9t6ns2AQJtCqg/2tT3bAIECBDoqoD6o6uZN28CBAgQIJC1gIbzrNMneALlCGg4LyeXZkKAAAECBBoTcODaGKUbESCQmYCGj8wSJlwCBAgQKEJA/VFEGk2CAIEIAfVHBJohBAgQIEBgQgH1x4SAhhMgQIAAAQJtCGg4b0PdMwkQ6BPQcG5RECBAgAABAn0CDlwtCgIEuiqg4aOrmTdvAgQIEGhTQP3Rpr5nEyDQpoD6o019zyZAgACBrgqoP7qaefMmQIAAAQJZC2g4zzp9gidQjoCG83JyaSYECBAgQKAxAQeujVG6EQECmQlo+MgsYcIlQIAAgSIE1B9FpNEkCBCIEFB/RKAZQoAAAQIEJhRQf0wIaDgBAgQIECDQhoCG8zbUPZMAgT4BDecWBQECBAgQINAn4MDVoiBAoKsCGj66mnnzJkCAAIE2BdQfbep7NgECbQqoP9rU92wCBAgQ6KqA+qOrmTdvAgQIECCQtYCG86zTJ3gC5QhoOC8nl2ZCgAABAgQaE3Dg2hilGxEgkJmAho/MEiZcAgQIEChCQP1RRBpNggCBCAH1RwSaIQQIECBAYEIB9ceEgIYTIECAAAECbQhoOG9D3TMJEOgT0HBuURAgQIAAAQJ9Ag5cLQoCBLoqoOGjq5k3bwIECBBoU0D90aa+ZxMg0KaA+qNNfc8mQIAAga4KqD+6mnnzJkCAAAECWQtoOM86fYInUI6AhvNycmkmBAgQIECgMQEHro1RuhEBApkJaPjILGHCJUCAAIEiBNQfRaTRJAgQiBBQf0SgGUKAAAECBCYUUH9MCGg4AQIECBAg0IaAhvM21D2TAIE+AQ3nFgUBAgQIECDQJ+DA1aIgQKCrAho+upp58yZAgACBNgXUH23qezYBAm0KqD/a1PdsAgQIEOiqgPqjq5k3bwIECBAgkLWAhvOs0yd4AuUIaDgvJ5dmQoAAAQIEGhNw4NoYpRsRIJCZgIaPzBImXAIECBAoQkD9UUQaTYIAgQgB9UcEmiEECBAgQGBCAfXHhICGEyBAgAABAm0IaDhvQ90zCRDoE9BwblEQIECAAAECfQIOXC0KAgS6KqDho6uZN28CBAgQaFNA/dGmvmcTINCmgPqjTX3PJkCAAIGuCqg/upp58yZAgAABAlkLaDjPOn2CJ1COgIbzcnJpJgQIECBAoDEBB66NUboRAQKZCWj4yCxhwiVAgACBIgTUH0Wk0SQIEIgQUH9EoBlCgAABAgQmFFB/TAhoOAECBAgQINCGgIbzNtQ9kwCBPgEN5xYFAQIECBAg0CfgwNWiIECgqwIaPrqaefMmQIAAgTYF1B9t6ns2AQJtCqg/2tT3bAIECBDoqoD6o6uZN28CBAgQIJC1gIbzrNMneALlCGg4LyeXZkKAAAECBBoTcODaGKUbESCQmYCGj8wSJlwCBAgQKEJA/VFEGk2CAIEIAfVHBJohBAgQIEBgQgH1x4SAhhMgQIAAAQJtCGg4b0PdMwkQ6BPQcG5RECBAgAABAn0CDlwtCgIEuiqg4aOrmTdvAgQIEGhTQP3Rpr5nEyDQpoD6o019zyZAgACBrgqoP7qaefMmQIAAAQJZC2g4zzp9gidQjoCG83JyaSYECBAgQKAxAQeujVG6EQECmQlo+MgsYcIlQIAAgSIE1B9FpNEkCBCIEFB/RKAZQoAAAQIEJhRQf0wIaDgBAgQIECDQhoCG8zbUPZMAgT4BDecWBQECBAgQINAn4MDVoiBAoKsCGj66mnnzJkCAAIE2BdQfbep7NgECbQqoP9rU92wCBAgQ6KqA+qOrmTdvAgQIECCQtYCG86zTJ3gC5QhoOC8nl2ZCgAABAgQaE3Dg2hilGxEgkJmAho/MEiZcAgQIEChCQP1RRBpNggCBCAH1RwSaIQQIECBAYEIB9ceEgIYTIECAAAECbQhoOG9D3TMJEOgT0HBuURAgQIAAAQJ9Ag5cLQoCBLoqoOGjq5k3bwIECBBoU0D90aa+ZxMg0KaA+qNNfc8mQIAAga4KqD+6mnnzJkCAAAECWQtoOM86fYInUI6AhvNycmkmBAgQIECgMQEHro1RuhEBApkJaPjILGHCJUCAAIEiBNQfRaTRJAgQiBBQf0SgGUKAAAECBCYUUH9MCGg4AQIECBAg0IaAhvM21D2TAIE+AQ3nFgUBAgQIECDQJ+DA1aIgQKCrAho+upp58yZAgACBNgXUH23qezYBAm0KqD/a1PdsAgQIEOiqgPqjq5k3bwIECBAgkLWAhvOs0yd4AuUIaDgvJ5dmQoAAAQIEGhNw4NoYpRsRIJCZgIaPzBImXAIECBAoQkD9UUQaTYIAgQgB9UcEmiEECBAgQGBCAfXHhICGEyBAgAABAm0IaDhvQ90zCRDoEyiu4VyOCRAgQIAAgYUXWLR/SH5PsfAqnkiAQI4C4zZ85DhHMRMgQIAAgdwF1B+5Z1D8BAisEVB/WAsECBAgQCB9AfVH+jkSIQECBAgQ6ICAhvMOJNkUCeQgkHxzmAPXHJaRGAkQIECg6wIOXLu+AsyfQDkC6o9ycmkmBAgQIFCugPqj3NyaGYGuCag/upZx8yVAgACBHAXUHzlmTcwECBAgQKA4AQ3nxaXUhAjkKaDhPM+8iZoAAQIECCQl4MA1qXQIhgCBCQQ0fEyAZygBAgQIEFggAfXHAkF7DAECUxdQf0yd2AMIECBAgMDEAuqPiQndgAABAgQIEJhcQMP55IbuQIBAAwIazhtAdAsCBAgQINB1AQeuXV8B5k+gHAENH+Xk0kwIECBAoFwB9Ue5uTUzAl0TUH90LePmS4AAAQI5Cqg/csyamAkQIECAQHECGs6LS6kJEchTQMN5nnkTNQECBAgQSErAgWtS6RAMAQITCGj4mADPUAIECBAgsEAC6o8FgvYYAgSmLqD+mDqxBxAgQIAAgYkF1B8TE7oBAQIECBAgMLmAhvPJDd2BAIEGBDScN4DoFgQIECBAoOsCDly7vgLMn0A5Aho+ysmlmRAgQIBAuQLqj3Jza2YEuiag/uhaxs2XAAECBHIUUH/kmDUxEyBAgACB4gQ0nBeXUhMikKeAhvM88yZqAlkILNp/vDBvf99417uaAIF0BBy4ppMLkRAgMJmAho/J/Iwm0KaA+qNNfc8msLAC6o+F9fY0AgSmJ6D+mJ6tO+cvYH+ffw7NgEApAuqPUjJpHgQIECBAIGsBDedZp0/wBMoR0HBeTi7NhEByAg6Ek0uJgAhMTcCB69Ro3ZgAgQUW0PCxwOAeR6BBAfVHg5huRSBxAfVH4gkSHgECtQXUH7WpXNhBAfv7DibdlAkkKqD+SDQxwiJAgAABAt0S0HDerXybLYFkBTScJ5sagRHIX8CBcP45NAMCdQUcuNaVch0BAqkLaPhIPUPiIzBYQP1hdRDojoD6ozu5NlMCpQuoP0rPsPlNImB/P4mesQQINCmg/mhS070IECBAgACBSAEN55FwhhEg0KyAhvNmPd2NAIFZAg6ELQcC3RFw4NqdXJspgdIFNHyUnmHzK1lA/VFyds2NwFwB9YcVQYBAKQLqj1IyaR7TELC/n4aqexIgECOg/ohRM4YAAQIECBBoWEDDecOgbkeAQJyAhvM4N6MIEKgh4EC4BpJLCBQi4MC1kESaBgECQcOHRUAgXwH1R765EzmBcQXUH+OKuZ4AgVQF1B+pZkZcKQjY36eQBTEQIFAJqD+sAwIECBAgQCABAQ3nCSRBCAQIhKDh3CogQGBqAg6Ep0brxgSSE3DgmlxKBESAQKSAho9IOMMIJCCg/kggCUIgsEAC6o8FgvYYAgSmLqD+mDqxB2QsYH+fcfKETqAwAfVHYQk1HQIECBAgkKeAhvM88yZqAsUJJN9wXpy4CRHoloANT7fybbYECBAgQIAAAQIE2hRQf7Sp79kECBAgQIAAAQIEmhWwv2/W090IECBAgAABAgQIEMhXQH2Ub+5ETqAoAQ3nRaXTZAgkJ2DDk1xKBESAAAECBAgQIECgWAH1R7GpNTECBAgQIECAAIEOCtjfdzDppkyAAAECBAgQIECAwLwC6iMLgwCBJAQ0nCeRBkEQKFbAhqfY1JoYAQIECBAgQIAAgeQE1B/JpURABAgQIECAAAECBKIF7O+j6QwkQIAAAQIECBAgQKAwAfVRYQk1HQK5Cmg4zzVz4iaQh4ANTx55EiUBAgQIECBAgACBEgTUHyVk0RwIECBAgAABAgQI9ATs760EAgQIECBAgAABAgQIqI+sAQIEEhLQcJ5QMoRCoEABB8IFJtWUCBAgQIAAAQIECCQqoP5INDHCIkCAAAECBAgQIBAhYH8fgWYIAQIECBAgQIAAAQJFCqiPikyrSRHIT0DDeX45EzGBnARseHLKllgJECBAgAABAgQI5C2g/sg7f6InQIAAAQIECBAgMFvA/t56IECAAAECBAgQIECAQE9AfWQlECCQhICG8yTSIAgCxQrY8BSbWhMjQIAAAQIECBAgkJyA+iO5lAiIAAECBAgQIECAQLSA/X00nYEECBAgQIAAAQIECBQmoD4qLKGmQyBXAQ3nuWZO3ATyELDhySNPoiRAgAABAgQIECBQgoD6o4QsmgMBAgQIECBAgACBnoD9vZVAgAABAgQIECBAgAAB9ZE1QIBAQgIazhNKhlAIFCjgQLjApJoSAQIECBAgQIAAgUQF1B+JJkZYBAgQIECAAAECBCIE7O8j0AwhQIAAAQIECBAgQKBIAfVRkWk1KQL5CWg4zy9nIiaQk4ANT07ZEisBAgQIECBAgACBvAXUH3nnT/QECBAgQIAAAQIEZgvY31sPBAgQIECAAAECBAgQ6Amoj6wEAgSSENBwnkQaBEGgWAEbnmJTa2IECBAgQIAAAQIEkhNQfySXEgERIECAAAECBAgQiBawv4+mM5AAAQIECBAgQIAAgcIE1EeFJdR0COQqoOE818yJm0AeAjY8eeRJlAQIECBAgAABAgRKEFB/lJBFcyBAgAABAgQIECDQE7C/txIIECBAgAABAgQIECCgPrIGCBBISEDDeULJEAqBAgUcCBeYVFMiQIAAAQIECBAgkKiA+iPRxAiLAAECBAgQIECAQISA/X0EmiEECBAgQIAAAQIECBQpoD4qMq0mRSA/AQ3n+eVMxARyErDhySlbYiVAgAABAgQIECCQt4D6I+/8iZ4AAQIECBAgQIDAbAH7e+uBAAECBAgQIECAAAECPQH1kZVAgEASAhrOk0iDIAgUK2DDU2xqTYwAAQIECBAgQIBAcgLqj+RSIiACBAgQIECAAAEC0QL299F0BhIgQIAAAQIECBAgUJiA+qiwhJoOgVwFNJznmjlxE8hDwIYnjzyJkgABAgQIECBAgEAJAuqPErJoDgQIECBAgAABAgR6Avb3VgIBAgQIECBAgAABAgTUR9YAAQIJCWg4TygZQiFQoIAD4QKTakoECBAgQIAAAQIEEhVQfySaGGERIECAAAECBAgQiBCwv49AM4QAAQIECBAgQIAAgSIF1EdFptWkCOQnoOE8v5yJmEBOAjY8OWVLrAQIECBAgAABAgTyFlB/5J0/0RMgQIAAAQIECBCYLWB/bz0QIECAAAECBAgQIECgJ6A+shIIEEhCQMN5EmkQBIFiBWx4ik2tiREgQIAAAQIECBBITkD9kVxKBESAAAECBAgQIEAgWsD+PprOQAIECBAgQIAAAQIEChNQHxWWUNMhkKuAhvNcMyduAnkI2PDkkSdREiBAgAABAgQIEChBQP1RQhbNgQABAgQIECBAgEBPwP7eSiBAgAABAgQIECBAgID6yBogQCAhAQ3nCSVDKAQKFHAgXGBSTYkAAQIECBAgQIBAogLqj0QTIywCBAgQIECAAAECEQL29xFohhAgQIAAAQIECBAgUKSA+qjItJoUgfwENJznlzMRE8hJwIYnp2yJlQABAgQIECBAgEDeAuqPvPMnegIECBAgQIAAAQKzBezvrQcCBAgQIECAAAECBAj0BNRHVgIBAkkIaDhPIg2CIFCsgA1Psak1MQIECBAgQIAAAQLJCag/kkuJgAgQIECAAAECBAhEC9jfR9MZSIAAAQIECBAgQIBAYQLqo8ISajoEchXQcJ5r5sRNIA8BG5488iRKAgQIECBAgAABAiUIqD9KyKI5ECBAgAABAgQIEOgJ2N9bCQQIECBAgAABAgQIEFAfWQMECCQkoOE8oWQIhUCBAg6EC0yqKREgQIAAAQIECBBIVED9kWhihEWAAAECBAgQIEAgQsD+PgLNEAIECBAgQIAAAQIEihRQHxWZVpMikJ+AhvP8ciZiAjkJ2PDklC2xEiBAgAABAgQIEMhbQP2Rd/5ET4AAAQIECBAgQGC2gP299UCAAAECBAgQIECAAIGegPrISiBAIAkBDedJpEEQBIoVsOEpNrUmRoAAAQIECBAgQCA5AfVHcikREAECBAgQIECAAIFoAfv7aDoDCRAgQIAAAQIECBAoTEB9VFhCTYdArgIaznPNnLgJ5CFgw5NHnkRJgAABAgQIECBAoAQB9UcJWTQHAgQIECBAgAABAj0B+3srgQABAgQIECBAgAABAuoja4AAgYQENJwnlAyhEChQwIFwgUk1JQIECBAgQIAAAQKJCqg/Ek2MsAgQIECAAAECLce7FQAAIABJREFUBAhECNjfR6AZQoAAAQIECBAgQIBAkQLqoyLTalIE8hPQcJ5fzkRMICcBG56csiVWAgQIECBAgAABAnkLqD/yzp/oCRAgQIAAAQIECMwWsL+3HggQIECAAAECBAgQINATUB9ZCQQIJCGg4TyJNAiCQLECNjzFptbECBAgQIAAAQIECCQnoP5ILiUCIkCAAAECBAgQIBAtYH8fTWcgAQIECBAgQIAAAQKFCaiPCkuo6RDIVUDDea6ZEzeBPARsePLIkygJECBAgAABAgQIlCCg/ighi+ZAgAABAgQIECBAoCdgf28lECBAgAABAgQIECBAQH1kDRAgkJCAhvOEkiEUAgUKOBAuMKmmRIAAAQIECBAgQCBRAfVHookRFgECBAgQIECAAIEIAfv7CDRDCBAgQIAAAQIECBAoUkB9VGRaTYpAfgIazvPLmYgJ5CRgw5NTtsRKgAABAgQIECBAIG8B9Ufe+RM9AQIECBAgQIAAgdkC9vfWAwECBAgQIECAAAECBHoC6iMrgQCBJAQ0nCeRBkEQKFbAhqfY1JoYAQIECBAgQIAAgeQE1B/JpURABAgQIECAAAECBKIF7O+j6QwkQIAAAQIECBAgQKAwAfVRYQk1HQK5Cmg4zzVz4iaQh4ANTx55EiUBAgQIECBAgACBEgTUHyVk0RwIECBAgAABAgQI9ATs760EAgQIECBAgAABAgQIqI+sAQIEEhLQcJ5QMoRCoEABB8IFJtWUCBAgQIAAAQIECCQqoP5INDHCIkCAAAECBAgQIBAhYH8fgWYIAQIECBAgQIAAAQJFCqiPikyrSRHIT0DDeX45EzGBnARseHLKllgJECBAgAABAgQI5C2g/sg7f6InQIAAAQIECBAgMFvA/t56IECAAAECBAgQIECAQE9AfWQlECCQhICG8yTSIAgCxQrY8BSbWhMjQIAAAQIECBAgkJyA+iO5lAiIAAECBAgQIECAQLSA/X00nYEECBAgQIAAAQIECBQmoD4qLKGmQyBXAQ3nuWZO3ATyELDhySNPoiRAgAABAgQIECBQgoD6o4QsmgMBAgQIECBAgACBnoD9vZVAgAABAgQIECBAgAAB9ZE1QIBAQgIazhNKhlAIFCjgQLjApJoSAQIECBAgQIAAgUQF1B+JJkZYBAgQIECAAAECBCIE7O8j0AwhQIAAAQIECBAgQKBIAfVRkWk1KQL5CWg4zy9nIiaQk4ANT07ZEisBAgQIECBAgACBvAXUH3nnT/QECBAgQIAAAQIEZgvY31sPBAgQIECAAAECBAgQ6Amoj6wEAgSSENBwnkQaBEGgWAEbnmJTa2IECBAgQIAAAQIEkhNQfySXEgERIECAAAECBAgQiBawv4+mM5AAAQIECBAgQIAAgcIE1EeFJdR0COQqoOE818yJm0AeAjY8eeRJlAQIECBAgAABAgRKEFB/lJBFcyBAgAABAgQIECDQE7C/txIIECBAgAABAgQIECCgPrIGCBBISEDDeULJEAqBAgUcCBeYVFMiQIAAAQIECBAgkKiA+iPRxAiLAAECBAgQIECAQISA/X0EmiEECBAgQIAAAQIECBQpoD4qMq0mRSA/AQ3n+eVMxARyErDhySlbYiVAgAABAgQIECCQt4D6I+/8iZ4AAQIECBAgQIDAbAH7e+uBAAECBAgQIECAAAECPQH1kZVAgEASAhrOk0iDIAgUK2DDU2xqTYwAAQIECBAgQIBAcgLqj+RSIiACBAgQIECAAAEC0QL299F0BhIgQIAAAQIECBAgUJiA+qiwhJoOgVwFNJznmjlxE8hDwIYnjzyJkgABAgQIECBAgEAJAuqPErJoDgQIECBAgAABAgR6Avb3VgIBAgQIECBAgAABAgTUR9YAAQIJCWg4TygZQiFQoIAD4QKTakoECBAgQIAAAQIEEhVQfySaGGERIECAAAECBAgQiBCwv49AM4QAAQIECBAgQIAAgSIF1EdFptWkCOQnoOE8v5yJmEBOAjY8OWVLrAQIECBAgAABAgTyFlB/5J0/0RMgQIAAAQIECBCYLWB/bz0QIECAAAECBAgQIECgJ6A+shIIEEhCQMN5EmkQBIFiBWx4ik2tiREgQIAAAQIECBBITkD9kVxKBESAAAECBAgQIEAgWsD+PprOQAIECBAgQIAAAQIEChNQHxWWUNMhkKuAhvNcMyduAnkI2PDkkSdREiBAgAABAgQIEChBQP1RQhbNgQABAgQIECBAgEBPwP7eSiBAgAABAgQIECBAgID6yBogQCAhAQ3nCSVDKAQKFHAgXGBSTYkAAQIECBAgQIBAogLqj0QTIywCBAgQIECAAAECEQL29xFohhAgQIAAAQIECBAgUKSA+qjItJoUgfwENJznlzMRE8hJwIYnp2yJlQABAgQIECBAgEDeAuqPvPMnegIECBAgQIAAAQKzBezvrQcCBAgQIECAAAECBAj0BNRHVgIBAkkIaDhPIg2CIFCsgA1Psak1MQIECBAgQIAAAQLJCag/kkuJgAgQIECAAAECBAhEC9jfR9MZSIAAAQIECBAgQIBAYQLqo8ISajoEchXQcJ5r5sRNIA8BG5488iRKAgQIECBAgAABAiUIqD9KyKI5ECBAgAABAgQIEOgJ2N9bCQQIECBAgAABAgQIEFAfWQMECCQkoOE8oWQIhUCBAg6EC0yqKREgQIAAAQIECBBIVED9kWhihEWAAAECBAgQIEAgQsD+PgLNEAIECBAgQIAAAQIEihRQHxWZVpMikJ+AhvP8ciZiAjkJ2PDklC2xEiBAgAABAgQIEMhbQP2Rd/5ET4AAAQIECBAgQGC2gP299UCAAAECBAgQIECAAIGegPrISiBAIAkBDedJpEEQBIoVsOEpNrUmRoAAAQIECBAgQCA5AfVHcikREAECBAgQIECAAIFoAfv7aDoDCRAgQIAAAQIECBAoTEB9VFhCTYdArgIaznPNnLgJ5CFgw5NHnkRJgAABAgQIECBAoAQB9UcJWTQHAgQIECBAgAABAj0B+3srgQABAgQIECBAgAABAuoja4AAgYQENJwnlAyhEChQwIFwgUk1JQIECBAgQIAAAQKJCqg/Ek2MsAgQIECAAAECBAhECNjfR6AZQoAAAQIECBAgQIBAkQLqoyLTalIE8hPQcJ5fzkRMICcBG56csiVWAgQIECBAgAABAnkLqD/yzp/oCRAgQIAAAQIECMwWsL+3HggQIECAAAECBAgQINATUB9ZCQQIJCGg4TyJNAiCQLECNjzFptbECBAgQIAAAQIECCQnoP5ILiUCIkCAAAECBAgQIBAtYH8fTWcgAQIECBAgQIAAAQKFCaiPCkuo6RDIVUDDea6ZEzeBPARsePLIkygJECBAgAABAgQIlCCg/ighi+ZAgAABAgQIECBAoCdgf28lECBAgAABAgQIECBAQH1kDRAgkJCAhvOEkiEUAgUKOBAuMKmmRIAAAQIECBAgQCBRAfVHookRFgECBAgQIECAAIEIAfv7CDRDCBAgQIAAAQIECBAoUkB9VGRaTYpAfgIazvPLmYgJ5CRgw5NTtsRKgAABAgQIECBAIG8B9Ufe+RM9AQIECBAgQIAAgdkC9vfWAwECBAgQIECAAAECBHoC6iMrgQCBJAQ0nCeRBkEQKFbAhqfY1JoYAQIECBAgQIAAgeQE1B/JpURABAgQIECAAAECBKIF7O+j6QwkQIAAAQIECBAgQKAwAfVRYQk1HQK5Cmg4zzVz4iaQh4ANTx55EiUBAgQIECBAgACBEgTUHyVk0RwIECBAgAABAgQI9ATs760EAgQIECBAgAABAgQIqI+sAQIEEhLQcJ5QMoRCoEABB8IFJtWUCBAgQIAAAQIECCQqoP5INDHCIkCAAAECBAgQIBAhYH8fgWYIAQIECBAgQIAAAQJFCqiPikyrSRHIT0DDeX45EzGBnARseHLKllgJECBAgAABAgQI5C2g/sg7f6InQIAAAQIECBAgMFvA/t56IECAAAECBAgQIECAQE9AfWQlECCQhICG8yTSIAgCxQrY8BSbWhMjQIAAAQIECBAgkJyA+iO5lAiIAAECBAgQIECAQLSA/X00nYEECBAgQIAAAQIECBQmoD4qLKGmQyBXAQ3nuWZO3ATyELDhySNPoiRAgAABAgQIECBQgoD6o4QsmgMBAgQIECBAgACBnoD9vZVAgAABAgQIECBAgAAB9ZE1QIBAQgIazhNKhlAIFCjgQLjApJoSAQIECBAgQIAAgUQF1B+JJkZYBAgQIECAAAECBCIE7O8j0AwhQIAAAQIECBAgQKBIAfVRkWk1KQL5CWg4zy9nIiaQk4ANT07ZEisBAgQIECBAgACBvAXUH3nnT/QECBAgQIAAAQIEZgvY31sPBAgQIECAAAECBAgQ6Amoj6wEAgSSENBwnkQaBEGgWAEbnmJTa2IECBAgQIAAAQIEkhNQfySXEgERIECAAAECBAgQiBawv4+mM5AAAQIECBAgQIAAgcIE1EeFJdR0COQqoOE818yJm0AeAjY8eeRJlAQIECBAgAABAgRKEFB/lJBFcyBAgAABAgQIECDQE7C/txIIECBAgAABAgQIECCgPrIGCBBISEDDeULJEAqBAgUcCBeYVFMiQIAAAQIECBAgkKiA+iPRxAiLAAECBAgQIECAQISA/X0EmiEECBAgQIAAAQIECBQpoD4qMq0mRSA/AQ3n+eVMxARyErDhySlbYiVAgAABAgQIECCQt4D6I+/8iZ4AAQIECBAgQIDAbAH7e+uBAAECBAgQIECAAAECPQH1kZVAgEASAhrOk0iDIAgUK2DDU2xqTYwAAQIECBAgQIBAcgLqj+RSIiACBAgQIECAAAEC0QL299F0BhIgQIAAAQIECBAgUJiA+qiwhJoOgVwFNJznmjlxE8hDwIYnjzyJkgABAgQIECBAgEAJAuqPErJoDgQIECBAgAABAgR6Avb3VgIBAgQIECBAgAABAgTUR9YAAQIJCWg4TygZQiFQoIAD4QKTakoECBAgQIAAAQIEEhVQfySaGGERIECAAAECBAgQiBCwv49AM4QAAQIECBAgQIAAgSIF1EdFptWkCOQnoOE8v5yJmEBOAjY8OWVLrAQIECBAgAABAgTyFlB/5J0/0RMgQIAAAQIECBCYLWB/bz0QIECAAAECBAgQIECgJ6A+shIIEEhCQMN5EmkQBIFiBWx4ik2tiREgQIAAAQIECBBITkD9kVxKBESAAAECBAgQIEAgWsD+PprOQAIECBAgQIAAAQIEChNQHxWWUNMhkKuAhvNcMyduAnkI2PDkkSdREiBAgAABAgQIEChBQP1RQhbNgQABAgQIECBAgEBPwP7eSiBAgAABAgQIECBAgID6yBogQCAhAQ3nCSVDKAQKFHAgXGBSTYkAAQIECBAgQIBAogLqj0QTIywCBAgQIECAAAECEQL29xFohhAgQIAAAQIECBAgUKSA+qjItJoUgfwENJznlzMRE8hJwIYnp2yJlQABAgQIECBAgEDeAuqPvPMnegIECBAgQIAAAQKzBezvrQcCBAgQIECAAAECBAj0BNRHVgIBAkkIaDhPIg2CIFCsgA1Psak1MQIECBAgQIAAAQLJCag/kkuJgAgQIECAAAECBAhEC9jfR9MZSIAAAQIECBAgQIBAYQLqo8ISajoEchXQcJ5r5sRNIA8BG5488iRKAgQIECBAgAABAiUIqD9KyKI5ECBAgAABAgQIEOgJ2N9bCQQIECBAgAABAgQIEFAfWQMECCQkoOE8oWQIhUCBAg6EC0yqKREgQIAAAQIECBBIVED9kWhihEWAAAECBAgQIEAgQsD+PgLNEAIECBAgQIAAAQIEihRQHxWZVpMikJ+AhvP8ciZiAjkJ2PDklC2xEiBAgAABAgQIEMhbQP2Rd/5ET4AAAQIECBAgQGC2gP299UCAAAECBAgQIECAAIGegPrISiBAIAkBDedJpEEQBIoVsOEpNrUmRoAAAQIECBAgQCA5AfVHcikREAECBAgQIECAAIFoAfv7aDoDCRAgQIAAAQIECBAoTEB9VFhCTYdArgIaznPNnLgJ5CFgw5NHnkRJgAABAgQIECBAoAQB9UcJWTQHAgQIECBAgAABAj0B+3srgQABAgQIECBAgAABAuoja4AAgYQENJwnlAyhEChQwIFwgUk1JQIECBAgQIAAAQKJCqg/Ek2MsAgQIECAAAECBAhECNjfR6AZQoAAAQIECBAgQIBAkQLqoyLTalIE8hPQcJ5fzkRMICcBG56csiVWAgQIECBAgAABAnkLqD/yzp/oCRAgQIAAAQIECMwWsL+3HggQIECAAAECBAgQINATUB9ZCQQIJCGg4TyJNAiCQLECNjzFptbECBAgQIAAAQIECCQnoP5ILiUCIkCAAAECBAgQIBAtYH8fTWcgAQIECBAgQIAAAQKFCaiPCkuo6RDIVUDDea6ZEzeBPARsePLIkygJECBAgAABAgQIlCCg/ighi+ZAgAABAgQIECBAoCdgf28lECBAgAABAgQIECBAQH1kDRAgkJCAhvOEkiEUAgUKOBAuMKmmRIAAAQIECBAgQCBRAfVHookRFgECBAgQIECAAIEIAfv7CDRDCBAgQIAAAQIECBAoUkB9VGRaTYpAfgIazvPLmYgJ5CRgw5NTtsRKgAABAgQIECBAIG8B9Ufe+RM9AQIECBAgQIAAgdkC9vfWAwECBAgQIECAAAECBHoC6iMrgQCBJAQ0nCeRBkEQKFbAhqfY1JoYAQIECBAgQIAAgeQE1B/JpURABAgQIECAAAECBKIF7O+j6QwkQIAAAQIECBAgQKAwAfVRYQk1HQK5Cmg4zzVz4iaQh4ANTx55EiUBAgQIECBAgACBEgTUHyVk0RwIECBAgAABAgQI9ATs760EAgQIECBAgAABAgQIqI+sAQIEEhLQcJ5QMoRCoEABB8IFJtWUCBAgQIAAAQIECCQqoP5INDHCIkCAAAECBAgQIBAhYH8fgWYIAQIECBAgQIAAAQJFCqiPikyrSRHIT0DDeX45EzGBnARseHLKllgJECBAgAABAgQI5C2g/sg7f6InQIAAAQIECBAgMFvA/t56IECAAAECBAgQIECAQE9AfWQlECCQhICG8yTSIAgCxQrY8BSbWhMjQIAAAQIECBAgkJyA+iO5lAiIAAECBAgQIECAQLSA/X00nYEECBAgQIAAAQIECBQmoD4qLKGmQyBXAQ3nuWZO3ATyELDhySNPoiRAgAABAgQIECBQgoD6o4QsmgMBAgQIECBAgACBnoD9vZVAgAABAgQIECBAgAAB9ZE1QIBAQgIazhNKhlAIFCjgQLjApJoSAQIECBAgQIAAgUQF1B+JJkZYBAgQIECAAAECBCIE7O8j0AwhQIAAAQIECBAgQKBIAfVRkWk1KQL5CWg4zy9nIiaQk4ANT07ZEisBAgQIECBAgACBvAXUH3nnT/QECBAgQIAAAQIEZgvY31sPBAgQIECAAAECBAgQ6Amoj6wEAgSSENBwnkQaBEGgWAEbnmJTa2IECBAgQIAAAQIEkhNQfySXEgERIECAAAECBAgQiBawv4+mM5AAAQIECBAgQIAAgcIE1EeFJdR0COQqoOE818yJm0AeAjY8eeRJlAQIECBAgAABAgRKEFB/lJBFcyBAgAABAgQIECDQE7C/txIIECBAgAABAgQIECCgPrIGCBBISEDDeULJEAqBAgUcCBeYVFMiQIAAAQIECBAgkKiA+iPRxAiLAAECBAgQIECAQISA/X0EmiEECBAgQIAAAQIECBQpoD4qMq0mRSA/AQ3n+eVMxARyErDhySlbYiVAgAABAgQIECCQt4D6I+/8iZ4AAQIECBAgQIDAbAH7e+uBAAECBAgQIECAAAECPQH1kZVAgEASAhrOk0iDIAgUK2DDU2xqTYwAAQIECBAgQIBAcgLqj+RSIiACBAgQIECAAAEC0QL299F0BhIgQIAAAQIECBAgUJiA+qiwhJoOgVwFNJznmjlxE8hDwIYnjzyJkgABAgQIECBAgEAJAuqPErJoDgQIECBAgAABAgR6Avb3VgIBAgQIECBAgAABAgTUR9YAAQIJCWg4TygZQiFQoIAD4QKTakoECBAgQIAAAQIEEhVQfySaGGERIECAAAECBAgQiBCwv49AM4QAAQIECBAgQIAAgSIF1EdFptWkCOQnoOE8v5yJmEBOAjY8OWVLrAQIECBAgAABAgTyFlB/5J0/0RMgQIAAAQIECBCYLWB/bz0QIECAAAECBAgQIECgJ6A+shIIEEhCQMN5EmkQBIFiBWx4ik2tiREgQIAAAQIECBBITkD9kVxKBESAAAECBAgQIEAgWsD+PprOQAIECBAgQIAAAQIEChNQHxWWUNMhkKuAhvNcMyduAnkI2PDkkSdREiBAgAABAgQIEChBQP1RQhbNgQABAgQIECBAgEBPwP7eSiBAgAABAgQIECBAgID6yBogQCAhAQ3nCSVDKAQKFHAgXGBSTYkAAQIECBAgQIBAogLqj0QTIywCBAgQIECAAAECEQL29xFohhAgQIAAAQIECBAgUKSA+qjItJoUgfwENJznlzMRE8hJwIYnp2yJlQABAgQIECBAgEDeAuqPvPMnegIECBAgQIAAAQKzBezvrQcCBAgQIECAAAECBAj0BNRHVgIBAkkIaDhPIg2CIFCsgA1Psak1MQIECBAgQIAAAQLJCag/kkuJgAgQIECAAAECBAhEC9jfR9MZSIAAAQIECBAgQIBAYQLqo8ISajoEchXQcJ5r5sRNIA8BG5488iRKAgQIECBAgAABAiUIqD9KyKI5ECBAgAABAgQIEOgJ2N9bCQQIECBAgAABAgQIEFAfWQMECCQkoOE8oWQIhUCBAg6EC0yqKREgQIAAAQIECBBIVED9kWhihEWAAAECBAgQIEAgQsD+PgLNEAIECBAgQIAAAQIEihRQHxWZVpMikJ+AhvP8ciZiAjkJ2PDklC2xEiBAgAABAgQIEMhbQP2Rd/5ET4AAAQIECBAgQGC2gP299UCAAAECBAgQIECAAIGegPrISiBAIAkBDedJpEEQBIoVsOEpNrUmRoAAAQIECBAgQCA5AfVHcikREAECBAgQIECAAIFoAfv7aDoDCRAgQIAAAQIECBAoTEB9VFhCTYdArgIaznPNnLgJ5CFgw5NHnkRJgAABAgQIECBAoAQB9UcJWTQHAgQIECBAgAABAj0B+3srgQABAgQIECBAgAABAuoja4AAgYQENJwnlAyhEChQwIFwgUk1JQIECBAgQIAAAQKJCqg/Ek2MsAgQIECAAAECBAhECNjfR6AZQoAAAQIECBAgQIBAkQLqoyLTalIE8hPQcJ5fzkRMICcBG56csiVWAgQIECBAgAABAnkLqD/yzp/oCRAgQIAAAQIECMwWsL+3HggQIECAAAECBAgQINATUB9ZCQQIJCGg4TyJNAiCQLECNjzFptbECBAgQIAAAQIECCQnoP5ILiUCIkCAAAECBAgQIBAtYH8fTWcgAQIECBAgQIAAAQKFCaiPCkuo6RDIVUDDea6ZEzeBPARsePLIkygJECBAgAABAgQIlCCg/ighi+ZAgAABAgQIECBAoCdgf28lECBAgAABAgQIECBAQH1kDRAgkJCAhvOEkiEUAgUKOBAuMKmmRIAAAQIECBAgQCBRAfVHookRFgECBAgQIECAAIEIAfv7CDRDCBAgQIAAAQIECBAoUkB9VGRaTYpAfgIazvPLmYgJ5CRgw5NTtsRKgAABAgQIECBAIG8B9Ufe+RM9AQIECBAgQIAAgdkC9vfWAwECBAgQIECAAAECBHoC6iMrgQCBJAQ0nCeRBkEQKFbAhqfY1JoYAQIECBAgQIAAgeQE1B/JpURABAgQIECAAAECBKIF7O+j6QwkQIAAAQIECBAgQKAwAfVRYQk1HQK5Cmg4zzVz4iaQh4ANTx55EiUBAgQIECBAgACBEgTUHyVk0RwIECBAgAABAgQI9ATs760EAgQIECBAgAABAgQIqI+sAQIEEhLQcJ5QMoRCoEABB8IFJtWUCBAgQIAAAQIECCQqoP5INDHCIkCAAAECBAgQIBAhYH8fgWYIAQIECBAgQIAAAQJFCqiPikyrSRHIT0DDeX45EzGBnARseHLKllgJECBAgAABAgQI5C2g/sg7f6InQIAAAQIECBAgMFvA/t56IECAAAECBAgQIECAQE9AfWQlECCQhICG8yTSIAgCxQrY8BSbWhMjQIAAAQIECBAgkJyA+iO5lAiIAAECBAgQIECAQLSA/X00nYEECBAgQIAAAQIECBQmoD4qLKGmQyBXAQ3nuWZO3ATyELDhySNPoiRAgAABAgQIECBQgoD6o4QsmgMBAgQIECBAgACBnoD9vZVAgAABAgQIECBAgAAB9ZE1QIBAQgIazhNKhlAIFCjgQLjApJoSAQIECBAgQIAAgUQF1B+JJkZYBAgQIECAAAECBCIE7O8j0AwhQIAAAQIECBAgQKBIAfVRkWk1KQL5CWg4zy9nIiaQk4ANT07ZEisBAgQIECBAgACBvAXUH3nnT/QECBAgQIAAAQIEZgvY31sPBAgQIECAAAECBAgQ6Amoj6wEAgSSENBwnkQaBEGgWAEbnmJTa2IECBAgQIAAAQIEkhNQfySXEgERIECAAAECBAgQiBawv4+mM5AAAQIECBAgQIAAgcIE1EeFJdR0COQqoOE818yJm0AeAjY8eeRJlAQIECBAgAABAgRKEFB/lJBFcyBAgAABAgQIECDQE7C/txIIECBAgAABAgQIECCgPrIGCBBISEDDeULJEAqBAgUcCBeYVFMiQIAAAQIECBAgkKiA+iPRxAiLAAECBAgQIECAQISA/X0EmiEECBAgQIAAAQIECBQpoD4qMq0mRSA/AQ3n+eVMxARyErDhySlbYiVAgAABAgRIRODfAAAgAElEQVQIECCQt4D6I+/8iZ4AAQIECBAgQIDAbAH7e+uBAAECBAgQIECAAAECPQH1kZVAgEASAhrOk0iDIAgUK2DDU2xqTYwAAQIECBAgQIBAcgLqj+RSIiACBAgQIECAAAEC0QL299F0BhIgQIAAAQIECBAgUJiA+qiwhJoOgVwFNJznmjlxE8hDwIYnjzyJkgABAgQIECBAgEAJAuqPErJoDgQIECBAgAABAgR6Avb3VgIBAgQIECBAgAABAgTUR9YAAQIJCWg4TygZQiFQoIAD4QKTakoECBAgQIAAAQIEEhVQfySaGGERIECAAAECBAgQiBCwv49AM4QAAQIECBAgQIAAgSIF1EdFptWkCOQnoOE8v5yJmEBOAjY8OWVLrAQIECBAgAABAgTyFlB/5J0/0RMgQIAAAQIECBCYLWB/bz0QIECAAAECBAgQIECgJ6A+shIIEEhCQMN5EmkQBIFiBWx4ik2tiREgQIAAAQIECBBITkD98f+zd7cht17lncBXTXxDg68EjeDb+BJFbexM1FrxJXE6dkxjbJtBEF9AySdFfEEFmWYsKkQEQfyggh/9oM60doxT2ybaUawKo21jMII4YEQj+SIqGlGUYZ/9HOfO8ZznPPe99tr7uq77J8yX6b7vfa3ffyVZ6/jPNlwkBiJAgAABAgQIECCwWMD5fjGdBwkQIECAAAECBAgQKCbgflQsUMshkFVA4TxrcuYmkEPAgSdHTqYkQIAAAQIECBAgUEHA/aNCitZAgAABAgQIECBAYCvgfG8nECBAgAABAgQIECBAwP3IHiBAIJCAwnmgMIxCoKCAPxAuGKolESBAgAABAgQIEAgq4P4RNBhjESBAgAABAgQIEFgg4Hy/AM0jBAgQIECAAAECBAiUFHA/KhmrRRHIJ6Bwni8zExPIJODAkyktsxIgQIAAAQIECBDILeD+kTs/0xMgQIAAAQIECBCYCjjf2w8ECBAgQIAAAQIECBDYCrgf2QkECIQQUDgPEYMhCJQVcOApG62FESBAgAABAgQIEAgn4P4RLhIDESBAgAABAgQIEFgs4Hy/mM6DBAgQIECAAAECBAgUE3A/Khao5RDIKqBwnjU5cxPIIeDAkyMnUxIgQIAAAQIECBCoIOD+USFFayBAgAABAgQIECCwFXC+txMIECBAgAABAgQIECDgfmQPECAQSEDhPFAYRiFQUMAfCBcM1ZIIECBAgAABAgQIBBVw/wgajLEIECBAgAABAgQILBBwvl+A5hECBAgQIECAAAECBEoKuB+VjNWiCOQTUDjPl5mJCWQScODJlJZZCRAgQIAAAQIECOQWcP/InZ/pCRAgQIAAAQIECEwFnO/tBwIECBAgQIAAAQIECGwF3I/sBAIEQggonIeIwRAEygo48JSN1sIIECBAgAABAgQIhBNw/wgXiYEIECBAgAABAgQILBZwvl9M50ECBAgQIECAAAECBIoJuB8VC9RyCGQVUDjPmpy5CeQQcODJkZMpCRAgQIAAAQIECFQQcP+okKI1ECBAgAABAgQIENgKON/bCQQIECBAgAABAgQIEHA/sgcIEAgkoHAeKAyjECgo4A+EC4ZqSQQIECBAgAABAgSCCrh/BA3GWAQIECBAgAABAgQWCDjfL0DzCAECBAgQIECAAAECJQXcj0rGalEE8gkonOfLzMQEMgk48GRKy6wECBAgQIAAAQIEcgu4f+TOz/QECBAgQIAAAQIEpgLO9/YDAQIECBAgQIAAAQIEtgLuR3YCAQIhBBTOQ8RgCAJlBRx4ykZrYQQIECBAgAABAgTCCbh/hIvEQAQIECBAgAABAgQWCzjfL6bzIAECBAgQIECAAAECxQTcj4oFajkEsgoonGdNztwEcgg48OTIyZQECBAgQIAAAQIEKgi4f1RI0RoIECBAgAABAgQIbAWc7+0EAgQIECBAgAABAgQIuB/ZAwQIBBJQOA8UhlEIFBTwB8IFQ7UkAgQIECBAgAABAkEF3D+CBmMsAgQIECBAgAABAgsEnO8XoHmEAAECBAgQIECAAIGSAu5HJWO1KAL5BBTO82VmYgKZBBx4MqVlVgIECBAgQIAAAQK5Bdw/cudnegIECBAgQIAAAQJTAed7+4EAAQIECBAgQIAAAQJbAfcjO4EAgRACCuchYjAEgbICDjxlo7UwAgQIECBAgAABAuEE3D/CRWIgAgQIECBAgAABAosFnO8X03mQAAECBAgQIECAAIFiAu5HxQK1HAJZBRTOsyZnbgI5BBx4cuRkSgIECBAgQIAAAQIVBNw/KqRoDQQIECBAgAABAgS2As73dgIBAgQIECBAgAABAgTcj+wBAgQCCSicBwrDKAQKCvgD4YKhWhIBAgQIECBAgACBoALuH0GDMRYBAgQIECBAgACBBQLO9wvQPEKAAAECBAgQIECAQEkB96OSsVoUgXwCCuf5MjMxgUwCDjyZ0jIrAQIECBAgQIAAgdwC7h+58zM9AQIECBAgQIAAgamA8739QIAAAQIECBAgQIAAga2A+5GdQIBACAGF8xAxGIJAWQEHnrLRWhgBAgQIECBAgACBcALuH+EiMRABAgQIECBAgACBxQLO94vpPEiAAAECBAgQIECAQDEB96NigVoOgawCCudZkzM3gRwCDjw5cjIlAQIECBAgQIAAgQoC7h8VUrQGAgQIECBAgAABAlsB53s7gQABAgQIECBAgAABAu5H9gABAoEEFM4DhWEUAgUF/IFwwVAtiQABAgQIECBAgEBQAfePoMEYiwABAgQIECBAgMACAef7BWgeIUCAAAECBAgQIECgpID7UclYLYpAPgGF83yZmZhAJgEHnkxpmZUAAQIECBAgQIBAbgH3j9z5mZ4AAQIECBAgQIDAVMD53n4gQIAAAQIECBAgQIDAVsD9yE4gQCCEgMJ5iBgMQaCsgANP2WgtjAABAgQIECBAgEA4AfePcJEYiAABAgQIECBAgMBiAef7xXQeJECAAAECBAgQIECgmID7UbFALYdAVgGF86zJmZtADgEHnhw5mZIAAQIECBAgQIBABQH3jwopWgMBAgQIECBAgACBrYDzvZ1AgAABAgQIECBAgAAB9yN7gACBQAIK54HCMAqBggL+QLhgqJZEgAABAgQIECBAIKiA+0fQYIxFgAABAgQIECBAYIGA8/0CNI8QIECAAAECBAgQIFBSwP2oZKwWRSCfgMJ5vsxMTCCTgANPprTMSoAAAQIECBAgQCC3gPtH7vxMT4AAAQIECBAgQGAq4HxvPxAgQIAAAQIECBAgQGAr4H5kJxAgEEJA4TxEDIYgUFbAgadstBZGgAABAgQIECBAIJyA+0e4SAxEgAABAgQIECBAYLGA8/1iOg8SIECAAAECBAgQIFBMwP2oWKCWQyCrgMJ51uTMTSCHgANPjpxMSYAAAQIECBAgQKCCgPtHhRStgQABAgQIECBAgMBWwPneTiBAgAABAgQIECBAgID7kT1AgEAgAYXzQGEYhUBBAX8gXDBUSyJAgAABAgQIECAQVMD9I2gwxiJAgAABAgQIECCwQMD5fgGaRwgQIECAAAECBAgQKCngflQyVosikE9A4TxfZiYmkEnAgSdTWmYlQIAAAQIECBAgkFvA/SN3fqYnQIAAAQIECBAgMBVwvrcfCBAgQIAAAQIECBAgsBVwP7ITCBAIIaBwHiIGQxAoK+DAUzZaCyNAgAABAgQIECAQTsD9I1wkBiJAgAABAgQIECCwWMD5fjGdBwkQIECAAAECBAgQKCbgflQsUMshkFVA4TxrcuYmkEPAgSdHTqYkQIAAAQIECBAgUEHA/aNCitZAgAABAgQIECBAYCvgfG8nECBAgAABAgQIECBAwP3IHiBAIJCAwnmgMIxCoKCAPxAuGKolESBAgAABAgQIEAgq4P4RNBhjESBAgAABAgQIEFgg4Hy/AM0jBAgQIECAAAECBAiUFHA/KhmrRRHIJ6Bwni8zExPIJODAkyktsxIgQIAAAQIECBDILeD+kTs/0xMgQIAAAQIECBCYCjjf2w8ECBAgQIAAAQIECBDYCrgf2QkECIQQUDgPEYMhCJQVcOApG62FESBAgAABAgQIEAgn4P4RLhIDESBAgAABAgQIEFgs4Hy/mM6DBAgQIECAAAECBAgUE3A/Khao5RDIKqBwnjU5cxPIIeDAkyMnUxIgQIAAAQIECBCoIOD+USFFayBAgAABAgQIECCwFXC+txMIECBAgAABAgQIECDgfmQPECAQSEDhPFAYRiFQUMAfCBcM1ZIIECBAgAABAgQIBBVw/wgajLEIECBAgAABAgQILBBwvl+A5hECBAgQIECAAAECBEoKuB+VjNWiCOQTUDjPl5mJCWQScODJlJZZCRAgQIAAAQIECOQWcP/InZ/pCRAgQIAAAQIECEwFnO/tBwIECBAgQIAAAQIECGwF3I/sBAIEQggonIeIwRAEygo48JSN1sIIECBAgAABAgQIhBNw/wgXiYEIECBAgAABAgQILBZwvl9M50ECBAgQIECAAAECBIoJuB8VC9RyCGQVUDjPmpy5CeQQcODJkZMpCRAgQIAAAQIECFQQcP+okKI1ECBAgAABAgQIENgKON/bCQQIECBAgAABAgQIEHA/sgcIEAgkoHAeKAyjECgo4A+EC4ZqSQQIECBAgAABAgSCCrh/BA3GWAQIECBAgAABAgQWCDjfL0DzCAECBAgQIECAAAECJQXcj0rGalEE8gkonOfLzMQEMgk48GRKy6wECBAgQIAAAQIEcgu4f+TOz/QECBAgQIAAAQIEpgLO9/YDAQIECBAgQIAAAQIEtgLuR3YCAQIhBBTOQ8RgCAJlBRx4ykZrYQQIECBAgAABAgTCCbh/hIvEQAQIECBAgAABAgQWCzjfL6bzIAECBAgQIECAAAECxQTcj4oFajkEsgoonGdNztwEcgg48OTIyZQECBAgQIAAAQIEKgi4f1RI0RoIECBAgAABAgQIbAWc7+0EAgQIECBAgAABAgQIuB/ZAwQIBBJQOA8UhlEIFBTwB8IFQ7UkAgQIECBAgAABAkEF3D+CBmMsAgQIECBAgAABAgsEnO8XoHmEAAECBAgQIECAAIGSAu5HJWO1KAL5BBTO82VmYgKZBBx4MqVlVgIECBAgQIAAAQK5Bdw/cudnegIECBAgQIAAAQJTAed7+4EAAQIECBAgQIAAAQJbAfcjO4EAgRACCuchYjAEgbICDjxlo7UwAgQIECBAgAABAuEE3D/CRWIgAgQIECBAgAABAosFnO8X03mQAAECBAgQIECAAIFiAu5HxQK1HAJZBRTOsyZnbgI5BBx4cuRkSgIECBAgQIAAAQIVBNw/KqRoDQQIECBAgAABAgS2As73dgIBAgQIECBAgAABAgTcj+wBAgQCCSicBwrDKAQKCvgD4YKhWhIBAgQIECBAgACBoALuH0GDMRYBAgQIECBAgACBBQLO9wvQPEKAAAECBAgQIECAQEkB96OSsVoUgXwCCuf5MjMxgUwCDjyZ0jIrAQIECBAgQIAAgdwC7h+58zM9AQIECBAgQIAAgamA8739QIAAAQIECBAgQIAAga2A+5GdQIBACAGF8xAxGIJAWQEHnrLRWhgBAgQIECBAgACBcALuH+EiMRABAgQIECBAgACBxQLO94vpPEiAAAECBAgQIECAQDEB96NigVoOgawCCudZkzM3gRwCDjw5cjIlAQIECBAgQIAAgQoC7h8VUrQGAgQIECBAgAABAlsB53s7gQABAgQIECBAgAABAu5H9gABAoEEFM4DhWEUAgUF/IFwwVAtiQABAgQIECBAgEBQAfePoMEYiwABAgQIECBAgMACAef7BWgeIUCAAAECBAgQIECgpID7UclYLYpAPgGF83yZmZhAJgEHnkxpmZUAAQIECBAgQIBAbgH3j9z5mZ4AAQIECBAgQIDAVMD53n4gQIAAAQIECBAgQIDAVsD9yE4gQCCEgMJ5iBgMQaCsgANP2WgtjAABAgQIECBAgEA4AfePcJEYiAABAgQIECBAgMBiAef7xXQeJECAAAECBAgQIECgmID7UbFALYdAVgGF86zJmZtADgEHnhw5mZIAAQIECBAgQIBABQH3jwopWgMBAgQIECBAgACBrYDzvZ1AgAABAgQIECBAgAAB9yN7gACBQAIK54HCMAqBggL+QLhgqJZEgAABAgQIECBAIKiA+0fQYIxFgAABAgQIECBAYIGA8/0CNI8QIECAAAECBAgQIFBSwP2oZKwWRSCfgMJ5vsxMTCCTgANPprTMSoAAAQIECBAgQCC3gPtH7vxMT4AAAQIECBAgQGAq4HxvPxAgQIAAAQIECBAgQGAr4H5kJxAgEEJA4TxEDIYgUFbAgadstBZGgAABAgQIECBAIJyA+0e4SAxEgAABAgQIECBAYLGA8/1iOg8SIECAAAECBAgQIFBMwP2oWKCWQyCrgMJ51uTMTSCHgANPjpxMSYAAAQIECBAgQKCCgPtHhRStgQABAgQIECBAgMBWwPneTiBAgAABAgQIECBAgID7kT1AgEAgAYXzQGEYhUBBAX8gXDBUSyJAgAABAgQIECAQVMD9I2gwxiJAgAABAgQIECCwQMD5fgGaRwgQIECAAAECBAgQKCngflQyVosikE9A4TxfZiYmkEnAgSdTWmYlQIAAAQIECBAgkFvA/SN3fqYnQIAAAQIECBAgMBVwvrcfCBAgQIAAAQIECBAgsBVwP7ITCBAIIaBwHiIGQxAoK+DAUzZaCyNAgAABAgQIECAQTsD9I1wkBiJAgAABAgQIECCwWMD5fjGdBwkQIECAAAECBAgQKCbgflQsUMshkFVA4TxrcuYmkEPAgSdHTqYkQIAAAQIECBAgUEHA/aNCitZAgAABAgQIECBAYCvgfG8nECBAgAABAgQIECBAwP3IHiBAIJCAwnmgMIxCoKCAPxAuGKolESBAgAABAgQIEAgq4P4RNBhjESBAgAABAgQIEFgg4Hy/AM0jBAgQIECAAAECBAiUFHA/KhmrRRHIJ6Bwni8zExPIJODAkyktsxIgQIAAAQIECBDILeD+kTs/0xMgQIAAAQIECBCYCjjf2w8ECBAgQIAAAQIECBDYCrgf2QkECIQQUDgPEYMhCJQVcOApG62FESBAgAABAgQIEAgn4P4RLhIDESBAgAABAgQIEFgs4Hy/mM6DBAgQIECAAAECBAgUE3A/Khao5RDIKqBwnjU5cxPIIeDAkyMnUxIgQIAAAQIECBCoIOD+USFFayBAgAABAgQIECCwFXC+txMIECBAgAABAgQIECDgfmQPECAQSEDhPFAYRiFQUMAfCBcM1ZIIECBAgAABAgQIBBVw/wgajLEIECBAgAABAgQILBBwvl+A5hECBAgQIECAAAECBEoKuB+VjNWiCOQTUDjPl5mJCWQScODJlJZZCRAgQIAAAQIECOQWcP/InZ/pCRAgQIAAAQIECEwFnO/tBwIECBAgQIAAAQIECGwF3I/sBAIEQggonIeIwRAEygo48JSN1sIIECBAgAABAgQIhBNw/wgXiYEIECBAgAABAgQILBZwvl9M50ECBAgQIECAAAECBIoJuB8VC9RyCGQVUDjPmpy5CeQQcODJkZMpCRAgQIAAAQIECFQQcP+okKI1ECBAgAABAgQIENgKON/bCQQIECBAgAABAgQIEHA/sgcIEAgkoHAeKAyjECgo4A+EC4ZqSQQIECBAgAABAgSCCrh/BA3GWAQIECBAgAABAgQWCDjfL0DzCAECBAgQIECAAAECJQXcj0rGalEE8gkonOfLzMQEMgk48GRKy6wECBAgQIAAAQIEcgu4f+TOz/QECBAgQIAAAQIEpgLO9/YDAQIECBAgQIAAAQIEtgLuR3YCAQIhBBTOQ8RgCAJlBRx4ykZrYQQIECBAgAABAgTCCbh/hIvEQAQIECBAgAABAgQWCzjfL6bzIAECBAgQIECAAAECxQTcj4oFajkEsgoonGdNztwEcgg48OTIyZQECBAgQIAAAQIEKgi4f1RI0RoIECBAgAABAgQIbAWc7+0EAgQIECBAgAABAgQIuB/ZAwQIBBJQOA8UhlEIFBTwB8IFQ7UkAgQIECBAgAABAkEF3D+CBmMsAgQIECBAgAABAgsEnO8XoHmEAAECBAgQIECAAIGSAu5HJWO1KAL5BBTO82VmYgKZBBx4MqVlVgIECBAgQIAAAQK5Bdw/cudnegIECBAgQIAAAQJTAed7+4EAAQIECBAgQIAAAQJbAfcjO4EAgRACCuchYjAEgbICDjxlo7UwAgQIECBAgAABAuEE3D/CRWIgAgQIECBAgAABAosFnO8X03mQAAECBAgQIECAAIFiAu5HxQK1HAJZBRTOsyZnbgI5BBx4cuRkSgIECBAgQIAAAQIVBNw/KqRoDQQIECBAgAABAgS2As73dgIBAgQIECBAgAABAgTcj+wBAgQCCSicBwrDKAQKCvgD4YKhWhIBAgQIECBAgACBoALuH0GDMRYBAgQIECBAgACBBQLO9wvQPEKAAAECBAgQIECAQEkB96OSsVoUgXwCCuf5MjMxgUwCDjyZ0jIrAQIECBAgQIAAgdwC7h+58zM9AQIECBAgQIAAgamA8739QIAAAQIECBAgQIAAga2A+5GdQIBACAGF8xAxGIJAWQEHnrLRWhgBAgQIECBAgACBcALuH+EiMRABAgQIECBAgACBxQLO94vpPEiAAAECBAgQIECAQDEB96NigVoOgawCCudZkzM3gRwCDjw5cjIlAQIECBAgQIAAgQoC7h8VUrQGAgQIECBAgAABAlsB53s7gQABAgQIECBAgAABAu5H9gABAoEEFM4DhWEUAgUF/IFwwVAtiQABAgQIECBAgEBQAfePoMEYiwABAgQIECBAgMACAef7BWgeIUCAAAECBAgQIECgpID7UclYLYpAPgGF83yZmZhAJgEHnkxpmZUAAQIECBAgQIBAbgH3j9z5mZ4AAQIECBAgQIDAVMD53n4gQIAAAQIECBAgQIDAVsD9yE4gQCCEgMJ5iBgMQaCsgANP2WgtjAABAgQIECBAgEA4AfePcJEYiAABAgQIECBAgMBiAef7xXQeJECAAAECBAgQIECgmID7UbFALYdAVgGF86zJmZtADgEHnhw5mZIAAQIECBAgQIBABQH3jwopWgMBAgQIECBAgACBrYDzvZ1AgAABAgQIECBAgAAB9yN7gACBQAIK54HCMAqBggL+QLhgqJZEgAABAgQIECBAIKiA+0fQYIxFgAABAgQIECBAYIGA8/0CNI8QIECAAAECBAgQIFBSwP2oZKwWRSCfgMJ5vsxMTCCTgANPprTMSoAAAQIECBAgQCC3gPtH7vxMT4AAAQIECBAgQGAq4HxvPxAgQIAAAQIECBAgQGAr4H5kJxAgEEJA4TxEDIYgUFbAgadstBZGgAABAgQIECBAIJyA+0e4SAxEgAABAgQIECBAYLGA8/1iOg8SIECAAAECBAgQIFBMwP2oWKCWQyCrgMJ51uTMTSCHgANPjpxMSYAAAQIECBAgQKCCgPtHhRStgQABAgQIECBAgMBWwPneTiBAgAABAgQIECBAgID7kT1AgEAgAYXzQGEYhUBBAX8gXDBUSyJAgAABAgQIECAQVMD9I2gwxiJAgAABAgQIECCwQMD5fgGaRwgQIECAAAECBAgQKCngflQyVosikE9A4TxfZiYmkEnAgSdTWmYlQIAAAQIECBAgkFvA/SN3fqYnQIAAAQIECBAgMBVwvrcfCBAgQIAAAQIECBAgsBVwP7ITCBAIIaBwHiIGQxAoK+DAUzZaCyNAgAABAgQIECAQTsD9I1wkBiJAgAABAgQIECCwWMD5fjGdBwkQIECAAAECBAgQKCbgflQsUMshkFVA4TxrcuYmkEPAgSdHTqYkQIAAAQIECBAgUEHA/aNCitZAgAABAgQIECBAYCvgfG8nECBAgAABAgQIECBAwP3IHiBAIJCAwnmgMIxCoKCAPxAuGKolESBAgAABAgQIEAgq4P4RNBhjESBAgAABAgQIEFgg4Hy/AM0jBAgQIECAAAECBAiUFHA/KhmrRRHIJ6Bwni8zExPIJODAkyktsxIgQIAAAQIECBDILeD+kTs/0xMgQIAAAQIECBCYCjjf2w8ECBAgQIAAAQIECBDYCrgf2QkECIQQUDgPEYMhCJQVcOApG62FESBAgAABAgQIEAgn4P4RLhIDESBAgAABAgQIEFgs4Hy/mM6DBAgQIECAAAECBAgUE3A/Khao5RDIKqBwnjU5cxPIIeDAkyMnUxIgQIAAAQIECBCoIOD+USFFayBAgAABAgQIECCwFXC+txMIECBAgAABAgQIECDgfmQPECAQSEDhPFAYRiFQUMAfCBcM1ZIIECBAgAABAgQIBBVw/wgajLEIECBAgAABAgQILBBwvl+A5hECBAgQIECAAAECBEoKuB+VjNWiCOQTUDjPl5mJCWQScODJlJZZCRAgQIAAAQIECOQWcP/InZ/pCRAgQIAAAQIECEwFnO/tBwIECBAgQIAAAQIECGwF3I/sBAIEQggonIeIwRAEygo48JSN1sIIECBAgAABAgQIhBNw/wgXiYEIECBAgAABAgQILBZwvl9M50ECBAgQIECAAAECBIoJuB8VC9RyCGQVUDjPmpy5CfQJ/LvW2lNaa3/b95rzPh3twPOS1to3Wmv/97yT+wABAgQIECBAgAABArsScP/YlaT3ECBAgAABAgQIEDi8gPP94TMwAQECBAgQIECAAAEC6xKI1r9al77VEiDwWwGFc5uBwHoF/qW19qvW2jtba58ZxBDlwHNVa+361tqFrbWnD1qr1xIgQIAAAQIECBAgcG4B9w+7gwABAgQIECBAgEAdAef7OllaCQECBAgQIECAAAEC8QWi9K/iS5mQAIGhAoqKBNUAACAASURBVArnQ3m9nEBogf88KZr/n6Pi+Y07nvjQB54/PSqa//ujdW3W/Hc7XqPXESBAgAABAgQIECBwfgH3j/Mb+QQBAgQIECBAgACBLALO91mSMicBAgQIECBAgAABAhUEDt2/qmBoDQQI7EBA4XwHiF5BILHA5ldILpvMv+vi+aEOPGcWzTdL/Fe/bp54pxqdAAECBAgQIECggoD7R4UUrYEAAQIECBAgQIDAVsD53k4gQIAAAQIECBAgQIDAfgQO1b/az+p8CwECaQQUztNEZVACQwSmv0Iy/YKvHf3i+ac7v3XfB56rj37R/A/OMrdfN+8M0+MECBAgQIAAAQIEOgXcPzoBPU6AAAECBAgQIEAgkIDzfaAwjEKAAAECBAgQIECAQGmBffevSmNaHAECywUUzpfbeZJAFYEzf4Vkuq6vHxXP/+fCxe7rwPOSo6L5088xp183XxigxwgQIECAAAECBAjsWMD9Y8egXkeAAAECBAgQIEDggALO9wfE99UECBAgQIAAAQIECKxGYF/9q9WAWigBAssEFM6XuXmKQCWBP2mt/a/zLGhTPP+r1trfzlz46APPNa21v2ytnatofnrczRo/O3N2HydAgAABAgQIECBAYPcC7h+7N/VGAgQIECBAgAABAocScL4/lLzvJUCAAAECBAgQIEBgTQKj+1drsrRWAgQ6BBTOO/A8SqCQwHG/QjJd5uZz75xRPB914HnpUdH8shNk4NfNT4DkIwQIECBAgAABAgT2KOD+sUdsX0WAAAECBAgQIEBgsIDz/WBgrydAgAABAgQIECBAYPUCo/pXq4cFQIDAPAGF83lePk2gqsBJfoVkuvZNiXtTPP/UeUB2feDZFM2vb639/owg/Lr5DCwfJUCAAAECBAgQILAHAfePPSD7CgIECBAgQIAAAQJ7EnC+3xO0ryFAgAABAgQIECBAYLUCu+5frRbSwgkQ6BNQOO/z8zSBSgIn/RWS6Zo3xfO/aq39zTkgdnXg+bOjovnTZoL7dfOZYD5OgAABAgQIECBAYE8C7h97gvY1BAgQIECAAAECBPYg4Hy/B2RfQYAAAQIECBAgQIDAagV21b9aLaCFEyCwGwGF8904eguBCgIvaq393cKF/NvRL56fWTzvPfD8eWvtL1trc4vmp5fh180XBuoxAgQIECBAgAABAoMF3D8GA3s9AQIECBAgQIAAgT0KON/vEdtXESBAgAABAgQIECCwOoHe/tXqwCyYAIExAgrnY1y9lUBWgSW/QjJd66Z4vvnF878++v9ccuDZ/H3pdNH8qR2QX22tPavjeY8SIECAAAECBAgQIDBWwP1jrK+3EyBAgAABAgQIENingPP9PrV9FwECBAgQIECAAAECaxJY0r9ak4+1EiCwJwGF8z1B+xoCSQR6foVkusRbjorn/33muv/L0S+aP2Xmc2f7+GYtf7+D93gFAQIECBAgQIAAAQJjBNw/xrh6KwECBAgQIECAAIFDCDjfH0LddxIgQIAAAQIECBAgsAYBhfM1pGyNBBIIKJwnCMmIBPYs8OUCvwz+ldbaH+7ZzdcRIECAAAECBAgQIDBfwP1jvpknCBAgQIAAAQIECEQVcL6Pmoy5CBAgQIAAAQIECBDILKBwnjk9sxMoJKBwXihMSyGwI4H/1Fr77I7edajX+HXzQ8n7XgIECBAgQIAAAQLzBNw/5nn5NAECBAgQIECAAIHIAs73kdMxGwECBAgQIECAAAECWQUUzrMmZ24CxQQUzosFajkEdiTwpdbas3f0rn2/5p9ba3+07y/1fQQIECBAgAABAgQILBZw/1hM50ECBAgQIECAAAEC4QSc78NFYiACBAgQIECAAAECBJILKJwnD9D4BKoIKJxXSdI6COxWIPOvkGxm/4fdcngbAQIECBAgQIAAAQIDBdw/BuJ6NQECBAgQIECAAIE9Czjf7xnc1xEgQIAAAQIECBAgUF5A4bx8xBZIIIeAwnmOnExJ4BACm18K/8NDfHHHd3458S+zdyzbowQIECBAgAABAgTSC7h/pI/QAggQIECAAAECBAj8VsD53mYgQIAAAQIECBAgQIDA7gQUzndn6U0ECHQIKJx34HmUQHGBP26t/X2yNfp182SBGZcAAQIECBAgQIDAkYD7h61AgAABAgQIECBAoI6A832dLK2EAAECBAgQIECAAIHDCyicHz4DExAg0FpTOLcNCBA4TuArrbVnJiH6amvtWUlmNSYBAgQIECBAgAABAr8r4P5hVxAgQIAAAQIECBCoI+B8XydLKyFAgAABAgQIECBA4LACCueH9fftBAgcCSic2woECBwnkOlXSPy6ub1MgAABAgQIECBAILeA+0fu/ExPgAABAgQIECBAYCrgfG8/ECBAgAABAgQIECBAYDcCCue7cfQWAgQ6BRTOOwE9TmAFAhl+hcSvm69gI1oiAQIECBAgQIDAKgTcP1YRs0USIECAAAECBAisRMD5fiVBWyYBAgQIECBAgAABAkMFFM6H8no5AQInFVA4P6mUzxFYr8ALW2v/GHz5/7G1dlPwGY1HgAABAgQIECBAgMD5Bdw/zm/kEwQIECBAgAABAgSyCDjfZ0nKnAQIECBAgAABAgQIRBZQOI+cjtkIrEhA4XxFYVsqgQ6ByL9C4tfNO4L1KAECBAgQIECAAIGAAu4fAUMxEgECBAgQIECAAIGFAs73C+E8RoAAAQIECBAgQIAAgSMBhXNbgQCBEAIK5yFiMASB8AKbXxD/h6BT/nGCX2APSmcsAgQIECBAgAABAiEF3D9CxmIoAgQIECBAgAABAosEnO8XsXmIAAECBAgQIECAAAECvxVQOLcZCBAIIaBwHiIGQxBIIRDxV0j8unmKrWNIAgQIECBAgAABArMF3D9mk3mAAAECBAgQIECAQFgB5/uw0RiMAAECBAgQIECAAIEEAgrnCUIyIoE1CCicryFlaySwG4EXBvwl8c0vo9y0m+V5CwECBAgQIECAAAECgQTcPwKFYRQCBAgQIECAAAECnQLO952AHidAgAABAgQIECBAYNUCCuerjt/iCcQRUDiPk4VJCGQQiPQrJH7dPMOOMSMBAgQIECBAgACB5QLuH8vtPEmAAAECBAgQIEAgmoDzfbREzEOAAAECBAgQIECAQBYBhfMsSZmTQHEBhfPiAVsegR0LXBnoF8X9uvmOw/U6AgQIECBAgAABAsEE3D+CBWIcAgQIECBAgAABAh0CzvcdeB4lQIAAAQIECBAgQGDVAgrnq47f4gnEEVA4j5OFSQhkEfhSa+3ZBx72n1trf3TgGXw9AQIECBAgQIAAAQLjBdw/xhv7BgIECBAgQIAAAQL7EnC+35e07yFAgAABAgQIECBAoJKAwnmlNK2FQGIBhfPE4RmdwIEEXtha+8cDfffpr/Xr5gcOwNcTIECAAAECBAgQ2JOA+8eeoH0NAQIECBAgQIAAgT0ION/vAdlXECBAgAABAgQIECBQTkDhvFykFkQgp4DCec7cTE3g0AJfaa0980BDfLW19qwDfbevJUCAAAECBAgQIEBg/wLuH/s3940ECBAgQIAAAQIERgk434+S9V4CBAgQIECAAAECBKoKKJxXTda6CCQTUDhPFphxCQQRuLK1dtOBZtn8AsrNB/puX0uAAAECBAgQIECAwP4F3D/2b+4bCRAgQIAAAQIECIwScL4fJeu9BAgQIECAAAECBAhUFVA4r5qsdRFIJqBwniww4xIIJHCIXyHx6+aBNoBRCBAgQIAAAQIECOxRwP1jj9i+igABAgQIECBAgMBgAef7wcBeT4AAAQIECBAgQIBAKQGF81JxWgyBvAIK53mzMzmBQwsc4ldI/Lr5oVP3/QQIECBAgAABAgQOI+D+cRh330qAAAECBAgQIEBghIDz/QhV7yRAgAABAgQIECBAoKqAwnnVZK2LQDIBhfNkgRmXQDCBff4KiV83Dxa+cQgQIECAAAECBAjsWcD9Y8/gvo4AAQIECBAgQIDAQAHn+4G4Xk2AAAECBAgQIECAQCkBhfNScVoMgbwCCud5szM5gQgCL2itfW5Pg1zRWvv8nr7L1xAgQIAAAQIECBAgEE/A/SNeJiYiQIAAAQIECBAgsFTA+X6pnOcIECBAgAABAgQIEFibgML52hK3XgJBBRTOgwZjLAKJBPbxKyR+3TzRhjAqAQIECBAgQIAAgYEC7h8Dcb2aAAECBAgQIECAwJ4FnO/3DO7rCBAgQIAAAQIECBBIKaBwnjI2QxOoJ6BwXi9TKyKwb4HNL4/fPPhLr9zjL6kPXorXEyBAgAABAgQIECDQIeD+0YHnUQIECBAgQIAAAQLBBJzvgwViHAIECBAgQIAAAQIEQgoonIeMxVAE1iegcL6+zK2YwAiBkb9C4tfNRyTmnQQIECBAgAABAgTyCrh/5M3O5AQIECBAgAABAgTOFHC+tycIECBAgAABAgQIECBwvIDCuR1CgEAIAYXzEDEYgkB6gRcM/AVyv26efntYAAECBAgQIECAAIGdCrh/7JTTywgQIECAAAECBAgcVMD5/qD8vpwAAQIECBAgQIAAgQQCCucJQjIigTUIKJyvIWVrJLAfgRG/QuLXzfeTnW8hQIAAAQIECBAgkE3A/SNbYuYlQIAAAQIECBAgcG4B53u7gwABAgQIECBAgAABAucWUDi3OwgQCCGgcB4iBkMQKCEw4ldI/Lp5ia1hEQQIECBAgAABAgR2LuD+sXNSLyRAgAABAgQIECBwMAHn+4PR+2ICBAgQIECAAAECBBIIKJwnCMmIBNYgoHC+hpStkcD+BHb5KyR+3Xx/ufkmAgQIECBAgAABAhkF3D8ypmZmAgQIECBAgAABAmcXcL63MwgQIECAAAECBAgQIHB2AYVzO4MAgRACCuchYjAEgTICz2+tfX5Hq7lih+/a0UheQ4AAAQIECBAgQIBAIAH3j0BhGIUAAQIECBAgQIBAp4DzfSegxwkQIECAAAECBAgQKCugcF42WgsjkEtA4TxXXqYlkEFgF79C4tfNMyRtRgIECBAgQIAAAQKHF3D/OHwGJiBAgAABAgQIECCwKwHn+11Jeg8BAgQIECBAgAABApUEFM4rpWktBBILKJwnDs/oBIIK7OJXSPy6edBwjUWAAAECBAgQIEAgmID7R7BAjEOAAAECBAgQIECgQ8D5vgPPowQIECBAgAABAgQIlBVQOC8brYURyCWgcJ4rL9MSyCLQ8yskft08S8rmJECAAAECBAgQIBBDwP0jRg6mIECAAAECBAgQILALAef7XSh6BwECBAgQIECAAAEClQQUziulaS0EEgsonCcOz+gEAgs8r7X2Twvne0HHswu/0mMECBAgQIAAAQIECCQWcP9IHJ7RCRAgQIAAAQIECJwh4HxvSxAgQIAAAQIECBAgQODuAgrndgQBAiEEFM5DxGAIAiUFbm6tXTFzZV9srT135jM+ToAAAQIECBAgQIAAAfcPe4AAAQIECBAgQIBAHQHn+zpZWgkBAgQIECBAgAABAv0CCuf9ht5AgMAOBBTOd4DoFQQInFXgma21zf/05Zz/+HXzOVo+S4AAAQIECBAgQIDAaQH3D3uBAAECBAgQIECAQB0B5/s6WVoJAQIECBAgQIAAAQL9Agrn/YbeQIDADgQUzneA6BUECJxT4POtteef0OerrbVnnfCzPkaAAAECBAgQIECAAIEzBdw/7AkCBAgQIECAAAECdQSc7+tkaSUECBAgQIAAAQIECPQJKJz3+XmaAIEdCSic7wjSawgQOKvAs1trXzqhjV83PyGUjxEgQIAAAQIECBAg4P5hDxAgQIAAAQIECBAoLuC/XygesOURIECAAAECBAgQIHBiAYXzE1P5IAECIwUUzkfqejcBAhuBz7XWNmXy4/7zv2f8EjpVAgQIECBAgAABAgQInEvA/cPeIECAAAECBAgQIFBHwPm+TpZWQoAAAQIECBAgQIDAcgGF8+V2niRAYIcCCuc7xPQqAgTOKvCs1tqXz2Oz+cxX+REgQIAAAQIECBAgQKBTwP2jE9DjBAgQIECAAAECBAIJON8HCsMoBAgQIECAAAECBAgcTEDh/GD0vpgAgamAwrn9QIDAPgQ+f8wvmP/TCX4BfR8z+g4CBAgQIECAAAECBGoIuH/UyNEqCBAgQIAAAQIECGwEnO/tAwIECBAgQIAAAQIE1i6gcL72HWD9BIIIKJwHCcIYBIoLHPcrJH7dvHj4lkeAAAECBAgQIEBgzwLuH3sG93UECBAgQIAAAQIEBgo43w/E9WoCBAgQIECAAAECBFIIKJyniMmQBOoLKJzXz9gKOwSuu+66uf/A7vi22o9++tOfbnfcccfdFnnJJZe0q666qvbCrY4AAQIECBAgQIAAgb0LuH/sndwXEiBAgAABAgQIEBgm4Hw/jDbNiz/ykY/477TTpGVQAgQIECBAgACBAQJz+2vOzwNC8EoCBFrzNxe7gMAxAgrnu9seP/jBD9qNN954txdec8017eKLL97dl3gTAQIECBAgQIAAAQIEWmvuH7YBAQIECBAgQIAAgToCzvd1sly6EoXzpXKeI0CAAAECBAgQKCKgcF4kSMsgkF1A4Tx7guYfKqBwvlveT33qU+3OO+889VK/br5bW28jQIAAAQIECBAgQODuAu4fdgQBAgQIECBAgACBOgLO93WyXLIShfMlap4hQIAAAQIECBAoJKBwXihMSyGQWUDhPHN6Zh8uoHC+W+Lpr5D4dfPd2nobAQIECBAgQIAAAQJ3F3D/sCMIECBAgAABAgQI1BFwvq+T5ZKVKJwvUfMMAQIECBAgQIBAIQGF80JhWgqBzAIK55nTM/twAYXz3RNvfoXkwgsvbFddddXuX+6NBAgQIECAAAECBAgQmAi4f9gOBAgQIECAAAECBOoION/XyXLuShTO54r5PAECBAgQIECAQDEBhfNigVoOgawCCudZkzP3XgQUznfPvPkVkk3h/OKLL979y72RAAECBAgQIECAAAECEwH3D9uBAAECBAgQIECAQB0B5/s6Wc5dicL5XDGfJ0CAAAECBAgQKCagcF4sUMshkFVA4Txrcubei4DC+V6YfQkBAgQIECBAgAABAgQIECBAgAABAgQIECBAgACBswoonNsYBAgQIECAAAECKxdQOF/5BrB8AlEEFM6jJGGOkAIK5yFjMRQBAgQIECBAgAABAgQIECBAgAABAgQIECBAgMBKBBTOVxK0ZRIgQIAAAQIECJxLQOHc3iBAIISAwnmIGAwRVUDhPGoy5iJAgAABAgQIECBAgAABAgQIECBAgAABAgQIEFiDgML5GlK2RgIECBAgQIAAgWMEFM5tDwIEQggonIeIwRBRBRTOoyZjLgIECBAgQIAAAQIECBAgQIAAAQIECBAgQIAAgTUIKJyvIWVrJECAAAECBAgQOEZA4dz2IEAghIDCeYgYDBFVQOE8ajLmIkCAAAECBAgQIECAAAECBAgQIECAAAECBAgQWIOAwvkaUrZGAgQIECBAgACBYwQUzm0PAgRCCCich4jBEFEFFM6jJmMuAgQIECBAgAABAgQIECBAgAABAgQIECBAgACBNQgonK8hZWskQIAAAQIECBA4RkDh3PYgQCCEgMJ5iBgMEVVgbuH8/e9/f9SlmIsAAQIECBAgQIAAAQIECBAgQIAAAQIECBAgQIDAwQXe+MY3zppB4XwWlw8TIECAAAECBAjUE1A4r5epFRFIKaBwnjI2Q+9LQOF8X9K+hwABAgQIECBAgAABAgQIECBAgAABAgQIECBAYA0CCudrSNkaCRAgQIAAAQIEdiigcL5DTK8iQGC5gML5cjtPrkBA4XwFIVsiAQIECBAgQIAAAQIECBAgQIAAAQIECBAgQIDA3gQUzvdG7YsIECBAgAABAgRqCCic18jRKgikF1A4Tx+hBYwUUDgfqevdBAgQIECAAAECBAgQIECAAAECBAgQIECAAAECaxNQOF9b4tZLgAABAgQIECDQKaBw3gnocQIEdiOgcL4bR28pKqBwXjRYyyJAgAABAgQIECBAgAABAgQIECBAgAABAgQIEDiIgML5Qdh9KQECBAgQIECAQF4BhfO82ZmcQCkBhfNScVrMrgUUznct6n0ECBAgQIAAAQIECBAgQIAAAQIECBAgQIAAAQJrFlA4X3P61k6AAAECBAgQILBAQOF8AZpHCBDYvYDC+e5NvbGQgMJ5oTAthQABAgQIECBAgAABAgQIECBAgAABAgQIECBA4OACCucHj8AABAgQIECAAAECuQQUznPlZVoCZQUUzstGa2G7EFA434WidxAgQIAAAQIECBAgQIAAAQIECBAgQIAAAQIECBDYCiic2wkECBAgQIAAAQIEZgkonM/i8mECBEYJKJyPkvXeEgIK5yVitAgCBAgQIECAAAECBAgQIECAAAECBAgQIECAAIEgAgrnQYIwBgECBAgQIECAQBYBhfMsSZmTQHEBhfPiAVten4DCeZ+fpwkQIECAAAECBAgQIECAAAECBAgQIECAAAECBAhMBRTO7QcCBAgQIECAAAECswQUzmdx+TABAqMEFM5HyXpvCQGF8xIxWgQBAgQIECBAgAABAgQIECBAgAABAgQIECBAgEAQAYXzIEEYgwABAgQIECBAIIuAwnmWpMxJoLiAwnnxgC2vT0DhvM/P0wQIECBAgAABAgQIECBAgAABAgQIECBAgAABAgSmAgrn9gMBAgQIECBAgACBWQIK57O4fJgAgVECCuejZL23hIDCeYkYLYIAAQIECBAgQIAAAQIECBAgQIAAAQIECBAgQCCIgMJ5kCCMQYAAAQIECBAgkEVA4TxLUuYkUFxA4bx4wJbXJ6Bw3ufnaQIECBAgQIAAAQIECBAgQIAAAQIECBAgQIAAAQJTAYVz+4EAAQIECBAgQIDALAGF81lcPkyAwCgBhfNRst5bQkDhvESMFkGAAAECBAgQIECAAAECBAgQIECAAAECBAgQIBBEQOE8SBDGIECAAAECBAgQyCKgcJ4lKXMSKC6gcF48YMvrE1A47/PzNAECBAgQIECAAAECBAgQIECAAAECBAgQIECAAIGpgMK5/UCAAAECBAgQIEBgloDC+SwuHyZAYJSAwvkoWe8tIaBwXiJGiyBAgAABAgQIECBAgAABAgQIECBAgAABAgQIEAgioHAeJAhjECBAgAABAgQIZBFQOM+SlDkJFBdQOC8esOX1CSic9/l5mgABAgQIECBAgAABAgQIECBAgAABAgQIECBAgMBUQOHcfiBAgAABAgQIECAwS0DhfBaXDxMgMEpA4XyUrPeWEFA4LxGjRRAgQIAAAQIECBAgQIAAAQIECBAgQIAAAQIECAQRUDgPEoQxCBAgQIAAAQIEsggonGdJypwEigsonBcP2PL6BBTO+/w8TYAAAQIECBAgQIAAAQIECBAgQIAAAQIECBAgQGAqoHBuPxAgQIAAAQIECBCYJaBwPovLhwkQGCWgcD5K1ntLCCicl4jRIggQIECAAAECBAgQIECAAAECBAgQIECAAAECBIIIKJwHCcIYBAgQIECAAAECWQQUzrMkZU4CxQUUzosHbHl9AgrnfX6eJkCAAAECBAgQIECAAAECBAgQIECAAAECBAgQIDAVUDi3HwgQIECAAAECBAjMElA4n8XlwwQIjBJQOB8l670lBBTOS8RoEQQIECBAgAABAgQIECBAgAABAgQIECBAgAABAkEEFM6DBGEMAgQIECBAgACBLAIK51mSMieB4gIK58UDtrw+AYXzPj9PEyBAgAABAgQIECBAgAABAgQIECBAgAABAgQIEJgKKJzbDwQIECBAgAABAgRmCSicz+LyYQIERgkonI+S9d4SAgrnJWK0CAIECBAgQIAAAQIECBAgQIAAAQIECBAgQIAAgSACCudBgjAGAQIECBAgQIBAFgGF8yxJmZNAcQGF8+IBW16fgMJ5n5+nCRAgQIAAAQIECBAgQIAAAQIECBAgQIAAAQIECEwFFM7tBwIECBAgQIAAAQKzBBTOZ3H5MAECowQUzkfJem8JAYXzEjFaBAECBAgQIECAAAECBAgQIECAAAECBAgQIECAQBABhfMgQRiDAAECBAgQIEAgi4DCeZakzEmguIDCefGALa9PQOG8z8/TBAgQIECAAAECBAgQIECAAAECBAgQIECAAAECBKYCCuf2AwECBAgQIECAAIFZAgrns7h8mACBUQIK56NkvbeEgMJ5iRgtggABAgQIECBAgAABAgQIECBAgAABAgQIECBAIIiAwnmQIIxBgAABAgQIECCQRUDhPEtS5iRQXEDhvHjAltcnoHDe5+dpAgQIECBAgAABAgQIECBAgAABAgQIECBAgAABAlMBhXP7gQABAgQIECBAgMAsAYXzWVw+TIDAKAGF81Gy3ltCQOG8RIwWQYAAAQIECBAgQIAAAQIECBAgQIAAAQIECBAgEERA4TxIEMYgQIAAAQIECBDIIqBwniUpcxIoLqBwXjxgy+sTUDjv8/M0AQIECBAgQIAAAQIECBAgQIAAAQIECBAgQIAAgamAwrn9QIAAAQIECBAgQGCWgML5LC4fJkBglIDC+ShZ7y0hoHBeIkaLIECAAAECBAgQIECAAAECBAgQIECAAAECBAgQCCKgcB4kCGMQIECAAAECBAhkEVA4z5KUOQkUF1A4Lx6w5fUJKJz3+XmaAAECBAgQIECAAAECBAgQIECAAAECBAgQIECAwFRA4dx+IECAAAECBAgQIDBLQOF8FpcPEyAwSkDhfJSs95YQUDgvEaNFECBAgAABAgQIECBAgAABAgQIECBAgAABAgQIBBFQOA8ShDEIECBAgAABAgSyCCicZ0nKnASKCyicFw/Y8voEFM77/DxNgAABAgQIECBAgAABAgQIECBAgAABAgQIECBAYCqgcG4/IZq9jwAAIABJREFUECBAgAABAgQIEJgloHA+i8uHCRAYJaBwPkrWe0sIKJyXiNEiCBAgQIAAAQIECBAgQIAAAQIECBAgQIAAAQIEgggonAcJwhgECBAgQIAAAQJZBBTOsyRlTgLFBRTOiwdseX0CCud9fp4mQIAAAQIECBAgQIAAAQIECBAgQIAAAQIECBAgMBVQOLcfCBAgQIAAAQIECMwSUDifxeXDBAiMElA4HyXrvSUEFM5LxGgRBAgQIECAAAECBAgQIECAAAECBAgQIECAAAECQQQUzoMEYQwCBAgQIECAAIEsAgrnWZIyJ4HiAgrnxQO2vD4BhfM+P08TIECAAAECBAgQIECAAAECBAgQIECAAAECBAgQmAoonNsPBAgQIECAAAECBGYJKJzP4vJhAgRGCSicj5L13hICCuclYrQIAgQIECBAgAABAgQIECBAgAABAgQIECBAgACBIAIK50GCMAYBAgQIECBAgEAWAYXzLEmZk0BxAYXz4gFbXp+Awnmfn6cJECBAgAABAgQIECBAgAABAgQIECBAgAABAgQITAUUzu0HAgQIECBAgAABArMEFM5ncfkwAQKjBBTOR8l6bwkBhfMSMVoEAQIECBAgQIAAAQIECBAgQIAAAQIECBAgQIBAEAGF8yBBGIMAAQIECBAgQCCLgMJ5lqTMSaC4gMJ58YAtr09A4bzPz9MECBAgQIAAAQIECBAgQIAAAQIECBAgQIAAAQIEpgIK5/YDAQIECBAgQIAAgVkCCuezuHyYAIFRAgrno2S9t4SAwnmJGC2CAAECBAgQIECAAAECBAgQIECAAAECBAgQIEAgiIDCeZAgjEGAAAECBAgQIJBFQOE8S1LmJFBcQOG8eMCW1yegcN7n52kCBAgQIECAAAECBAgQIECAAAECBAgQIECAAAECUwGFc/uBAAECBAgQIECAwCwBhfNZXD5MgMAoAYXzUbLeW0JA4bxEjBZBgAABAgQIECBAgAABAgQIECBAgAABAgQIECAQREDhPEgQxiBAgAABAgQIEMgioHCeJSlzEiguoHBePGDL6xNQOO/z8zQBAgQIECBAgAABAgQIECBAgAABAgQIECBAgACBqYDCuf1AgAABAgQIECBAYJaAwvksLh8mQGCUgML5KFnvLSGgcF4iRosgQIAAAQIECBAgQIAAAQIECBAgQIAAAQIECBAIIqBwHiQIYxAgQIAAAQIECGQRUDjPkpQ5CRQXUDgvHrDl9QkonPf5eZoAAQIECBAgQIAAAQIECBAgQIAAAQIECBAgQIDAVEDh3H4gQIAAAQIECBAgMEtA4XwWlw8TIDBKQOF8lKz3lhBQOC8Ro0UQIECAAAECBAgQIECAAAECBAgQIECAAAECBAgEEVA4DxKEMQgQIECAAAECBLIIKJxnScqcBIoLKJwXD9jy+gQUzvv8PE2AAAECBAgQIECAAAECBAgQIECAAAECBAgQIEBgKqBwbj8QIECAAAECBAgQmCWgcD6Ly4cJEBgloHA+StZ7SwgonJeI0SIIECBAgAABAgQIECBAgAABAgQIECBAgAABAgSCCCicBwnCGAQIECBAgAABAlkEFM6zJGVOAsUFFM6LB2x5fQIK531+niZAgAABAgQIECBAgAABAgQIECBAgAABAgQIECAwFVA4tx8IECBAgAABAgQIzBJQOJ/F5cMECIwSUDgfJeu9JQQUzkvEaBEECBAgQIAAAQIECBAgQIAAAQIECBAgQIAAAQJBBBTOgwRhDAIECBAgQIAAgSwCCudZkjIngeICCufFA7a8PgGF8z4/TxMgQIAAAQIECBAgQIAAAQIECBAgQIAAAQIECBCYCiic2w8ECBAgQIAAAQIEZgkonM/i8mECBEYJKJyPkvXeEgIK5yVitAgCBAgQIECAAAECBAgQIECAAAECBAgQIECAAIEgAgrnQYIwBgECBAgQIECAQBYBhfMsSZmTQHEBhfPiAVten4DCeZ+fpwkQIECAAAECBAgQIECAAAECBAgQIECAAAECBAhMBRTO7QcCBAgQIECAAAECswQUzmdx+TABAqMEFM5HyXpvCQGF8xIxWgQBAgQIECBAgAABAgQIECBAgAABAgQIECBAgEAQAYXzIEEYgwABAgQIECBAIIuAwnmWpMxJoLiAwnnxgC2vT0DhvM/P0wQIECBAgAABAgQIECBAgAABAgQIECBAgAABAgSmAgrn9gMBAgQIECBAgACBWQIK57O4fJgAgVECCuejZL23hIDCeYkYLYIAAQIECBAgQIAAAQIECBAgQIAAAQIECBAgQCCIgMJ5kCCMQYAAAQIECBAgkEVA4TxLUuYkUFxA4bx4wJbXJ6Bw3ufnaQIECBAgQIAAAQIECBAgQIAAAQIECBAgQIAAAQJTAYVz+4EAAQIECBAgQIDALAGF81lcPkyAwCgBhfNRst5bQkDhvESMFkGAAAECBAgQIECAAAECBAgQIECAAAECBAgQIBBEQOE8SBDGIECAAAECBAgQyCKgcJ4lKXMSKC6gcF48YMvrE1A47/PzNAECBAgQIECAAAECBAgQIECAAAECBAgQIECAAIGpgMK5/UCAAAECBAgQIEBgloDC+SwuHyZAYJSAwvkoWe8tIaBwXiJGiyBAgAABAgQIECBAgAABAgQIECBAgAABAgQIEAgioHAeJAhjECBAgAABAgQIZBFQOM+SlDkJFBdQOC8esOX1CSic9/l5mgABAgQIECBAgAABAgQIECBAgAABAgQIECBAgMBUQOHcfiBAgAABAgQIECAwS0DhfBaXDxMgMEpA4XyUrPeWEFA4LxGjRRAgQIAAAQIECBAgQIAAAQIECBAgQIAAAQIECAQRUDgPEoQxCBAgQIAAAQIEsggonGdJypwEigsonBcP2PL6BBTO+/w8TYAAAQIECBAgQIAAAQIECBAgQIAAAQIECBAgQGAqoHBuPxAgQIAAAQIECBCYJaBwPovLhwkQGCWgcD5K1ntLCCicl4jRIggQIECAAAECBAgQIECAAAECBAgQIECAAAECBIIIKJwHCcIYBAgQIECAAAECWQQUzrMkZU4CxQUUzosHbHl9AgrnfX6eJkCAAAECBAgQIECAAAECBAgQIECAAAECBAgQIDAVUDi3HwgQIECAAAECBAjMElA4n8XlwwQIjBJQOB8l670lBBTOS8RoEQQIECBAgAABAgQIECBAgAABAgQIECBAgAABAkEEFM6DBGEMAgQIECBAgACBLAIK51mSMieB4gIK58UDtrw+AYXzPj9PEyBAgAABAgQIECBAgAABAgQIECBAgAABAgQIEJgKKJzbDwQIECBAgAABAgRmCSicz+LyYQIERgkonI+S9d4SAgrnJWK0CAIECBAgQIAAAQIECBAgQIAAAQIECBAgQIAAgSACCudBgjAGAQIECBAgQIBAFgGF8yxJmZNAcQGF8+IBW16fgMJ5n5+nCRAgQIAAAQIECBAgQIAAAQIECBAgQIAAAQIECEwFFM7tBwIECBAgQIAAAQKzBBTOZ3H5MAECowQUzkfJem8JAYXzEjFaBAECBAgQIECAAAECBAgQIECAAAECBAgQIECAQBABhfMgQRiDAAECBAgQIEAgi4DCeZakzEmguIDCefGALa9PQOG8z8/TBAgQIECAAAECBAgQIECAAAECBAgQIECAAAECBKYCCuf2AwECBAgQIECAAIFZAgrns7h8mACBUQIK56NkvbeEgMJ5iRgtggABAgQIECBAgAABAgQIECBAgAABAgQIECBAIIiAwnmQIIxBgAABAgQIECCQRUDhPEtS5iRQXEDhvHjAltcnoHDe5+dpAgQIECBAgAABAgQIECBAgAABAgQIECBAgAABAlMBhXP7gQABAgQIECBAgMAsAYXzWVw+TIDAKAGF81Gy3ltCQOG8RIwWQYAAAQIECBAgQIAAAQIECBAgQIAAAQIECBAgEERA4TxIEMYgQIAAAQIECBDIIqBwniUpcxIoLqBwXjxgy+sTUDjv8/M0AQIECBAgQIAAAQIECBAgQIAAAQIECBAgQIAAgamAwrn9QIAAAQIECBAgQGCWgML5LC4fJkBglIDC+ShZ7y0hoHBeIkaLIECAAAECBAgQIECAAAECBAgQIECAAAECBAgQCCKgcB4kCGMQIECAAAECBAhkEVA4z5KUOQkUF1A4Lx6w5fUJKJz3+XmaAAECBAgQIECAAAECBAgQIECAAAECBAgQIECAwFRA4dx+IECAAAECBAgQIDBLQOF8FpcPEyAwSkDhfJSs95YQUDgvEaNFECBAgAABAgQIECBAgAABAgQIECBAgAABAgQIBBFQOA8ShDEIECBAgAABAgSyCCicZ0nKnASKCyicFw/Y8voEFM77/DxNgAABAgQIECBAgAABAgQIECBAgAABAgQIECBAYCqgcG4/ECBAgAABAgQIEJgloHA+i8uHCRAYJaBwPkrWe0sIKJyXiNEiCBAgQIAAAQIECBAgQIAAAQIECBAgQIAAAQIEgggonAcJwhgECBAgQIAAAQJZBBTOsyRlTgLFBRTOiwdseX0CCud9fp4mQIAAAQIECBAgQIAAAQIECBAgQIAAAQIECBAgMBVQOLcfCBAgQIAAAQIECMwSUDifxeXDBAiMElA4HyXrvSUEFM5LxGgRBAgQIECAAAECBAgQIECAAAECBAgQIECAAAECQQQUzoMEYQwCBAgQIECAAIEsAgrnWZIyJ4HiAgrnxQO2vD4BhfM+P08TIECAAAECBAgQIECAAAECBAgQIECAAAECBAgQmAoonNsPBAgQIECAAAECBGYJKJzP4vJhAgRGCSicj5L13hICCuclYrQIAgQIECBAgAABAgQIECBAgAABAgQIECBAgACBIAIK50GCMAYBAgQIECBAgEAWAYXzLEmZk0BxAYXz4gFbXp+Awnmfn6cJECBAgAABAgQIECBAgAABAgQIECBAgAABAgQITAUUzu0HAgQIECBAgAABArMEFM5ncfkwAQKjBBTOR8l6bwkBhfMSMVoEAQIECBAgQIAAAQIECBAgQIAAAQIECBAgQIBAEAGF8yBBGIMAAQIECBAgQCCLgMJ5lqTMSaC4gMJ58YAtr09A4bzPz9MECBAgQIAAAQIECBAgQIAAAQIECBAgQIAAAQIEpgIK5/YDAQIECBAgQIAAgVkCCuezuHyYAIFRAgrno2S9t4SAwnmJGC2CAAECBAgQIECAAAECBAgQIECAAAECBAgQIEAgiIDCeZAgjEGAAAECBAgQIJBFQOE8S1LmJFBcQOG8eMCW1yegcN7n52kCBAgQIECAAAECBAgQIECAAAECBAgQIECAAAECUwGFc/uBAAECBAgQIECAwCwBhfNZXD5MgMAoAYXzUbLeW0JA4bxEjBZBgAABAgQIECBAgAABAgQIECBAgAABAgQIECAQREDhPEgQxiBAgAABAgQIEMgioHCeJSlzEiguoHBePGDL6xNQOO/z8zQBAgQIECBAgAABAgQIECBAgAABAgQIECBAgACBqYDCuf1AgAABAgQIECBAYJaAwvksLh8mQGCUgML5KFnvLSGgcF4iRosgQIAAAQIECBAgQIAAAQIECBAgQIAAAQIECBAIIqBwHiQIYxAgQIAAAQIECGQRUDjPkpQ5CRQXUDgvHrDl9QkonPf5eZoAAQIECBAgQIAAAQIECBAgQIAAAQIECBAgQIDAVEDh3H4gQIAAAQIECBAgMEtA4XwWlw8TIDBKQOF8lKz3lhBQOC8Ro0UQIECAAAECBAgQIECAAAECBAgQIECAAAECBAgEEVA4DxKEMQgQIECAAAECBLIIKJxnScqcBIoLKJwXD9jy+gQUzvv8PE2AAAECBAgQIECAAAECBAgQIECAAAECBAgQIEBgKqBwbj8QIECAAAECBAgQmCWgcD6Ly4cJEBgloHA+StZ7SwgonJeI0SIIECBAgAABAgQIECBAgAABAgQIECBAgAABAgSCCCicBwnCGAQIECBAgAABAlkEFM6zJGVOAsUFFM6LB2x5fQIK531+niZAgAABAgQIECBAgAABAgQIECBAgAABAgQIECAwFVA4tx8IECBAgAABAgQIzBJQOJ/F5cMECIwSUDgfJeu9JQQUzkvEaBEECBAgQIAAAQIECBAgQIAAAQIECBAgQIAAAQJBBBTOgwRhDAIECBAgQIAAgSwCCudZkjIngeICCufFA7a8PgGF8z4/TxMgQIAAAQIECBAgQIAAAQIECBAgQIAAAQIECBCYCiic2w8ECBAgQIAAAQIEZgkonM/i8mECBEYJKJyPkvXeEgIK5yVitAgCBAgQIECAAAECBAgQIECAAAECBAgQIECAAIEgAgrnQYIwBgECBAgQIECAQBYBhfMsSZmTQHEBhfPiAVten4DCeZ+fpwkQIECAAAECBAgQIECAAAECBAgQIECAAAECBAhMBRTO7QcCBAgQIECAAAECswQUzmdx+TABAqMEFM5HyXpvCQGF8xIxWgQBAgQIECBAgAABAgQIECBAgAABAgQIECBAgEAQAYXzIEEYgwABAgQIECBAIIuAwnmWpMxJoLiAwnnxgC2vT0DhvM/P0wQIECBAgAABAgQIECBAgAABAgQIECBAgAABAgSmAgrn9gMBAgQIECBAgACBWQIK57O4fJgAgVECCuejZL23hIDCeYkYLYIAAQIECBAgQIAAAQIECBAgQIAAAQIECBAgQCCIgMJ5kCCMQYAAAQIECBAgkEVA4TxLUuYkUFxA4bx4wJbXJ6Bw3ufnaQIECBAgQIAAAQIECBAgQIAAAQIECBAgQIAAAQJTAYVz+4EAAQIECBAgQIDALAGF81lcPkyAwCgBhfNRst5bQkDhvESMFkGAAAECBAgQIECAAAECBAgQIECAAAECBAgQIBBEQOE8SBDGIECAAAECBAgQyCKgcJ4lKXMSKC6gcF48YMvrE1A47/PzNAECBAgQIECAAAECBAgQIECAAAECBAgQIECAAIGpgMK5/UCAAAECBAgQIEBgloDC+SwuHyZAYJSAwvkoWe8tIaBwXiJGiyBAgAABAgQIECBAgAABAgQIECBAgAABAgQIEAgioHAeJAhjECBAgAABAgQIZBFQOM+SlDkJFBdQOC8esOX1CSic9/l5mgABAgQIECBAgAABAgQIECBAgAABAgQIECBAgMBUQOHcfiBAgAABAgQIECAwS0DhfBaXDxMgMEpA4XyUrPeWEFA4LxGjRRAgQIAAAQIECBAgQIAAAQIECBAgQIAAAQIECAQRUDgPEoQxCBAgQIAAAQIEsggonGdJypwEigsonBcP2PL6BBTO+/w8TYAAAQIECBAgQIAAAQIECBAgQIAAAQIECBAgQGAqoHBuPxAgQIAAAQIECBCYJaBwPovLhwkQGCWgcD5K1ntLCCicl4jRIggQIECAAAECBAgQIECAAAECBAgQIECAAAECBIIIKJwHCcIYBAgQIECAAAECWQQUzrMkZU4CxQUUzosHbHl9AgrnfX6eJkCAAAECBAgQIECAAAECBAgQIECAAAECBAgQIDAVUDi3HwgQIECAAAECBAjMElA4n8XlwwQIjBJQOB8l670lBBTOS8RoEQQIECBAgAABAgQIECBAgAABAgQIECBAgAABAkEEFM6DBGEMAgQIECBAgACBLAIK51mSMieB4gIK58UDtrw+AYXzPj9PEyBAgAABAgQIECBAgAABAgQIECBAgAABAgQIEJgKKJzbDwQIECBAgAABAgRmCSicz+LyYQIERgkonI+S9d4SAgrnJWK0CAIECBAgQIAAAQIECBAgQIAAAQIECBAgQIAAgSACCudBgjAGAQIECBAgQIBAFgGF8yxJmZNAcQGF8+IBW16fgMJ5n5+nCRAgQIAAAQIECBAgQIAAAQIECBAgQIAAAQIECEwFFM7tBwIECBAgQIAAAQKzBBTOZ3H5MAECowQUzkfJem8JAYXzEjFaBAECBAgQIECAAAECBAgQIECAAAECBAgQIECAQBABhfPfCeL3W2v/FiQeYxAgQIAAAQIECMQTUDiPl4mJCKxSQOF8lbFb9EkFFM5PKuVzBAgQIECAAIG6Ar/+9a/b9773vfbNb36zfec732nf+ta32o9//ON2++23323RF154YXvkIx/ZHvCAB7QnP/nJ7fGPf3x74hOf2B72sIe1Cy64oC6Qlc0SsJ9mcfkwAQIEjhW466672re//e122223tW984xvtzjvvbN///vfbT3/6098+d6973as96lGPag9/+MPbU5/61FP/77GPfWy7z33uQ5cAAQIECBAgQOBAAgrnp+A3/z39X7TWrm+t/dfW2t8cKA5fS4AAAQIECBAgEF9A4Tx+RiYksAoBhfNVxGyRSwUUzpfKeY4AAQIECBA4tMAvfvGL9t73vrfddNNNOx/ldHFrU7DeFKof8YhHtCc96Umnylv3v//9d/59mxduCt5ve9vbTpW+z/efD3zgA+2yyy4738eO/b//5je/abfeemu78cYb2+c+97n2y1/+cvH7Lrroovb85z+/vfSlLz1ldI973GPxu04/ODLf3uE2Ob34xS/ufc05n98Utj/0oQ+1j3/84+f9juc+97ntHe94R7vvfe973s+O/ID9tFx39H4622Qj//qa/v1z8/fQSy+9tD3wgQ889ffQxz3ucaf+hZXf+73+P6r58Ic/3D72sY8thz/Bk6f/JZt73/vep+Z+whOe0C655JJTf5979KMfvbMy78g8TrDMYz9ykv05cv41/PP4bAH87Gc/a1/84hdP/TP6lltuWRTjZv9efvnl7dprr21Pf/rTu//FsM985jPthhtuWDTLvh7axfloX7P6HgIECBAgQKC+wMoL55tL358dFc2f2lrb/GHXU1prc0tE9TeKFRIgQIAAAQIECJwWmHtW7P8vGtgTIEDgLAL+5mJbEDhGQOHc9iBAgAABAgSyCowsuB1nsimgb4rVV1xxxc7Khpvv21fhfFMM/trXvtY++tGPnqjcPnd/PO1pT2uve93rThX1e0qlh8r3JOs9SQHzJO8512fuuOOO9ta3vrV997vfPe9rHvSgB7X3ve99p35t/hD/sZ/61Ufvp7NNeMi/vjZl7Ze//OVt8y9LbIrcS/+zj8L5cbNtyrybX5G++uqr23Oe85yutRwyj/P5n2R/Hmr+7P88Ppv9j370o/bJT36yfeITn+j6F8HOfPfmX5x7zWte0573vOe1e97znueL/az/d4XzRWweIkCAAAECBFYssNLC+ea/l7+mtfbfWmtPm8T/5621v17xdrB0AgQIECBAgACB8wsonJ/fyCcIENiDgML5HpB9RV4BhfO82ZmcAAECBAisXeBQBbfT7g9+8IPbq1/96vaiF71oJ8XzfRTOf/KTn7QPfvCD7bOf/ezQ7bMpYl5zzTWnym33u9/9Fn3XofM9buiTFDAXLfrooZtvvrm9853vPPErXvva17ZXvOIVXQX/E3/Z5IP20xK1331m9H4625QR/vraFGDf/va3t82/pLLkX045dOF86rpZyxve8Ib2jGc8Y9H/wkOEPM61m0+yPw89f8Z/Hp/p/atf/aptCt2bf0b3/C+OnO/vSpu/3t785je3xzzmMef76O/83xXOZ5N5gAABAgQIEFi5wAoL5y85Kpqf+T/J59fNV/7XguUTIECAAAECBE4ooHB+QigfI0BgrIDC+Vhfb08uoHCePEDjEyBAgACBFQscuuB2mn5T3nr9619/6he9e/4zunB+++23t3e/+93ttttu6xlz1rOXX35525QVL7744lnPbT4cJd+zDX6SAubsBR89cNddd53K6Qtf+MKJX3HppZe297znPe2hD33oiZ/p/aD91Cv4/58fuZ/ONWWUv742/3LKdddd16699tp2wQUXzEKNVDjfDL5Zy8te9rL2qle9avavnUfJY+nf76LMn+Wfx2c6b/5XLW644Yb29a9/fdZfA0s/fNFFF7U3velNp/6XWub8yx4K50vFPUeAAAECBAisVWBFhfM/PSqa/8E5sv6L1tr/WOs+sG4CBAgQIECAAIETCyicn5jKBwkQGCmgcD5S17vTCyicp4/QAggQIECAwGoFohTcNgEsLW9NwxtZOD9EOfj02i677LJ2/fXXt4c85CGz9mqkfM8cfGRB+NZbb21vectb2s9//vNZXhvjK6+8ctYzSz9sPy2VO/tzI/fTuSaN9NfXpqj9yle+8tSv9M8pnUcrnJ+23vwvX2xK53PWEimPJX+/izR/9H8en+l7yy23tHe9613thz/84W7/xnKet23+utv8y3JXX331ifeqwvleI/JlBAgQIECAQAGBFRTOX3xUNP8Px8Tl180L7GVLIECAAAECBAjsSUDhfE/QvoYAgeMFFM7tEALHCCic2x4ECBAgQIBAVoFIBbeN4aa8tSkK/8n/Y+9ugO2q6rvxLwihCUyiQNAwNEZkeA/8Y1KgWKAK+BgI+JQXjYLRTg1DZhiR4SVACEkTSUJCJlFGO4jUvmCxzEOhLYJQRSzoMEjBWohGKKZpRCjyYgkvAyTwn3XKtSHce9fe9+6zz9p3f85M5z/P/6y99m99fuucE7nfs87xx5c6MbTPv1uB83hi9sqVK8Odd97Zs1bPmDEjxD+0jh07tnANufV368K7FRB+4403wte+9rXwjW98o7BT38Cjjz46XHrppaWMS98khGA/DUVt8Gu6tZ8Gu2tur6+hvH/mGjgfylpy60fZ97vc6h9KD7Zec7c+j7d9TT7wwANh4cKFYdOmTdW/sRSYMTqdf/75nX+3bL/99skrBM6TRAYQIECAAAECBN4iMIID58eHEBaHEA4t0PKPhRBuLDDOEAIECBAgQIAAAQIC5/YAAQJZCAicZ9EGReQqIHCea2fURYAAAQIECKQEcgu4xXrjyapLliwJ06dPT5X/tue7EXCLAeabbrpzyEPlAAAgAElEQVQpfOlLXypdT9UXfP7znw+nnHJK4TB+jv3tM+lWQPjpp58O8+fPD+vWrSvNv9NOO4VVq1aFKVOmlL626AX2U1GpcuO6tZ8GqyLH11d8/4xfjjnooIMKAeYaOI/FT5w4MaxYsSLstddehdaSYz/KvN/lWH9un8fbboReh8376injJHBe6OVsEAECBAgQIEDgtwIjMHD+kTeD5ocXbLPTzQtCGUaAAAECBAgQINAREDi3EQgQyEJA4DyLNigiVwGB81w7oy4CBAgQIEAgJZBjwC3WPGnSpHD55ZcXDhr2rbMbgfPHH3+8E2Bev359irPrz8fg5bJly8Kee+5Z6F659jcW362AcDyFfvHieEjY0B6zZs0Kc+fODaNGjRraBImr7KeusHZtPw1Wba6vrzIn9eccOI/2H/3oR0P8os3o0aOTGyfXfhR9v8u1/pw+j7feBPEzecGCBWHjxo3JvVHHgKKfzwLndXTDPQgQIECAAIGRJDCCAucffjNofkTJ/nw8hPD/Sl5jOAECBAgQIECAQHsFBM7b23srJ5CVgMB5Vu1QTG4CAue5dUQ9BAgQIECAQFGBXANusf5DDz00LFq0KIwfP77ockI3Auc333xzWLNmTeEa4kmnM2bMCEcddVR473vf2zmxvS+8HE+3fvHFF8Ovf/3rcP/994fbbrst/OIXvyg8dxw4Z86cMHv27EKnnOfc324Ezl9++eWwdOnScPfdd5cy3XpwDFfGE6KLhvrL3sh+KitWbHw39lPqzrm+vnbYYYewfPnycPjh6QPzcg+cT5gwIVx55ZVh7733TrUj5NqPWHiR/Zlz/bl8HvdtgvheHz+Xb7/99uS+2HpAfG3EtRx//PHhgAMOCLvuuutvv8zw2muvhWeffTasXbu286sm//Zv/1Zq7jj4tNNOC2efffagX1gSOC/N6gICBAgQIECg5QIjIHB+7JtB8z8YQiudbj4ENJcQIECAAAECBFouIHDe8g1g+QRyERA4z6UT6shSQOA8y7YoigABAgQIECggUCbgdsYZZ4Szzjpr0Fn7AtVbtmwJL7zwQnjsscfCj3/843DXXXd1glxlH/Fk21NOOaVQuDrOXXXg/KWXXuqctP6DH/wgWfqOO+7Y8TnppJPCmDFjkuPjgBhw+6d/+qfwZ3/2Z2HTpk2FrjnooIM6YdJ3vvOdyfFV9zd5wx4PePTRR8MFF1wQnnvuuWFVEr/ocOyx8W/C1T7sp2o9ez1bN15f8T0h7pM497//+7+Hf/7nfw7f+973wquvvlpqufF96Nxzz02eDF40cH7ccceFefPmFX5v27rYuKbnn3++E+T9h3/4h86Xbco8zjnnnE6QN/XoRj9S96zy+arrH2mfx33WcV3xy1orVqwozB+D5jNnzgzx3zETJ05MXhfv8fOf/zx8+ctfLhU8j18wi19Yip/T3Xj867/+a4ivh9QjrjF+UWPy5MmpoZ4nQIAAAQIECGQv0ODA+XEhhEUhhCOHgex082HguZQAAQIECBAg0FIBgfOWNt6yCeQmIHCeW0fUk5WAwHlW7VAMAQIECBAgUEKg6oDbQLeOAfQf/ehH4aqrrgqPP/544Qr32muvsGzZssKnTVcdON+wYUO48MILw5NPPjlozTFktmTJkjB9+vTCa9t64AMPPBAWLlxYKHQeg3OrV68OU6dOTd6rrv4mC6lhQAwIXnfddeHaa68d9t2OPvrocOmll4axY8cOe66tJ7CfKuXs+WR1vb7iFyi+/vWvd8LaRR/77LNPuOKKK8Luu+8+6CV1BM63LuD111/vfIEnhoWLfsnmmGOOCRdffHEy7F5XP4r2oOy4uupv6udxn2f8N8T8+fPD+vXrCxHHU8zPP//88Ad/8Adh++23L3RN36BXXnml89r75je/Wfi6WbNmhblz5w56ynnhybYZKHA+VDnXESBAgAABAk0WaGDgPAbMlw8zaB5b5nTzJm9ctRMgQIAAAQIEeicgcN47e3cmQGArAYFz24HAIAIC57YHAQIECBAg0FSBugJufT7xlNt4Yujtt99emCyeGn766acXOuW86sB50XDXySef3Dl1dNSoUYXXtfXAGAD8i7/4i/DXf/3Xha5vy4m/hTDeHPT00093Qojr1q0rc1m/Y3faaaewatWqMGXKlGHPtfUE9lOlnD2frM73z3hK+F/91V8Vfo+IX0z54he/GA455JBBneoOnPcVc++993a+1LF58+ZkH4uG5+vsR7LoIQyou/6mfR5H0rJfLIph88suu2zIXwaL94yfz/G195d/+ZeFujpp0qTOKed77rlnofFlBhX9DHHCeRlVYwkQIECAAIHcBRoUOI9B8y+EED5YkeknQgg3VDSXaQgQIECAAAECBNojIHDenl5bKYGsBQTOs26P4notIHDe6w64PwECBAgQIDBUgboDbrHOl19+OaxZs6Zw6Hz//ffvnHI+YcKE5DKrDpzfeuutnZN4U4+LLroozJw5MzVs0Ofjqa3z5s0LGzduTM5z0kknhXPPPTeMHj160LG96G+y+C4NuPPOO8PixYsrm70bp9TaT5W1J4uJ6n59vfjii533wnvuuafQ+ou8L/UqcB4/B5YuXRruvvvu5Fre9a53hSuvvDLEX7wY7FF3P5KFlxzQi/qb9HkcOct8TsYvDsVfHjnssMNKduLtw8u+9mIoKn4RreqHwHnVouYjQIAAAQIEmiDQgMD574cQloYQjqnQ0+nmFWKaigABAgQIECDQMgGB85Y13HIJ5CogcJ5rZ9SVhYDAeRZtUAQBAgQIECAwBIFeBNximfE06kWLFoWHHnqoUNVx7LHHHpsc26vAedETxwdbQDzBOJ5IfMsttyTXecwxx4SLL744jBkzZtCxvepvcgEVD4h2q1evDjHQPdgjBhBPPPHEcNNNNyVPVu7GKbVFA+f2U8UbpEvT9eL1VeaLFWeccUaIvxAx2KNXgfNY04033hiuuuqqQt2J46ZOnTqi3+96sZ+a9Hkcay36HhrHfupTnwqf/exnh/zLI9tutrVr13a+FLZp06bknj366KM7J/iPHTs2ObbMAIHzMlrGEiBAgAABAiNFIOPAeQyaxxPNj+uC9SdDCH/bhXlNSYAAAQIECBAgMPIFBM5Hfo+tkEAjBATOG9EmRfZKQOC8V/LuS4AAAQIECAxXoFcBt1j3XXfdFb7whS8kg79xbNETvXsVOD/qqKPC/Pnzw8477zyslsSweTzJN/U48MADOyevv+Md7xh0aC/7m1pDlc8/9thj4cILL+x8kWGwx5FHHhlimPuKK64IDz74YLKEqk+pLRqWtJ+SrcliQC9eX/EXEGLoNZ70nHrkHjgv+nqI6xQ4f2u3i/Q2tT+2fr4Jn8dlTsXvxheGin6xKbpOnDix81k+efLkMm1IjhU4TxIZQIAAAQIECIxAgQwD5zFoHn9e7f90ifvfQwj7hRBe79L8piVAgAABAgQIEBjZAgLnI7u/VkegMQIC541plUJ7ISBw3gt19yRAgAABAgSqEOhFYLKv7ueffz4sXLiwUPA3hrZWrlwZ9thjj0GXXXXgvGi4Kxb16U9/OnzmM58Jo0ePrqI1lczRy/5WsoACk7zxxhvhuuuuC9dee21ydF+AvOjJytOmTQtLliwJ48ePT85dZID9VESpOWN68foq8x5XJJTcyxPOBc7futd7sZ+a9Hm8YcOGzheLnnzyyeSbxKxZs8LcuXMrO92874b33ntvuOiii952/1133TVMmTIlTJ8+Pey7774hBt7HjRsXttuu2v+cWvQzpFuB9yS8AQQIECBAgACBLghkFDj/vTdPNJ/RhWVuPaXTzbsMbHoCBAgQIECAwAgXEDgf4Q22PAJNEaj2LyRNWbU6CRQUEDgvCGUYAQIECBAgkJ1ALwNuEaNo8HeHHXYIq1evDlOnTh3UsEwYs8iJuevXr+8E3J566qlCvYsnU8+ZMye8973vrTxoVqiAbQb1ur9DqbnsNfFU83i6/Lp16wa9dOsAXtET0eO+W758eTj88MPLltXvePupEsZsJunF66vMe1zugfP4RZGvfe1ryX4WDc/2oh/J4ksM6HX9uX8ef//73+98SS31KPrvhdQ8/T3/xBNPhGXLlnW+/Bb/PfK+970vvOc97wk77bTTUKYrfY3AeWkyFxAgQIAAAQIjQCCDwHkMmscTzU+ogdPp5jUguwUBAgQIECBAYIQLCJyP8AZbHoGmCAicN6VT6uyJgMB5T9jdlAABAgQIEKhAoNcBt0cffTRccMEF4bnnnkuu5pxzzgmnnXbaoOPKhDGLBM5feOGFsGjRonD//fcn69t6wCGHHNKp9dBDDw0777xzqWurHNzr/la5loHmuu+++8Ill1wSNm/ePOjtZs6cGc4777zOCfSvvfZa5wsM8YTl1KPKk3Ltp5R2s57vxeurzJcWcg6cl/mFi/333z+sWLEi7LLLLoNukF70o8od2+v6c/483rJlS/jyl78c/u7v/i5Jvs8++4Qrrrgi7L777smxTRsgcN60jqmXAAECBAgQqEKgh4Hz978ZND+pinUUnOP0EMI3C441jAABAgQIECBAgEB/AgLn9gUBAlkICJxn0QZF5CogcJ5rZ9RFgAABAgQIpAR6HXD7zW9+0wkLr127NlVqOOmkk8K5557bCQwP9Kg6cB7vU/QU3v5qiietHnzwwSGefH7EEUeEeFLvqFGjkmutakCv+1vVOgaap0xwfMmSJeGDH/zgb6e68847w+LF8ZCywR+TJk0KK1euDHvuuWdqaKHn7adCTI0Y1IvXV9F9GwHPPPPMMHv27EEtv/rVr4a/+Zu/SXofd9xxYd68eWHMmDHJsakBb7zxRrjttts6IfIijxkzZnS+mLTjjjsOOrwX/ShSf9Exva4/58/jl156KVx++eXhBz/4QZKz6H5JTpThAIHzDJuiJAIECBAgQKDrAj0InMeg+Z+GED7a9cW99QZON68Z3O0IECBAgAABAiNUQOB8hDbWsgg0TUDgvGkdU2+tAgLntXK7GQECBAgQIFChQK8Dbq+++mpYtWpVuP3225OrOvLII8OCBQvCTjvtNODYbgTON2zYEC688MLw5JNPJmtMDRg3blx4//vfHz7wgQ90/r/vfve7w/bbb5+6bMjP97q/Qy684IWPPfZYpzdPP/30oFfEE5KXLVsWJkyY8Ntx8Zr58+eHdevWJe8W/8B98sknJ8cVGWA/FVFqxpi6X1/xlyDilyQefPDBQkDbfsmiv4vqDpzHL4nEXxaIp1XH9/8ij6Kvv7r7UaT2MmN6XX/On8dPPPFE5wsP8f0z9fj0pz8d5syZkxrWyOcFzhvZNkUTIECAAAECwxSoMXB+cAhhSQjhj4ZZ8lAvPyOEcP1QL3YdAQIECBAgQIAAgTcFBM5tBQIEshAQOM+iDYrIVUDgPNfOqIsAAQIECBBICfQ64BbrKxp4jKHheCLuLrvsMuCyuhE4j6fxXn/99Z06q37EAHo8/TyeHnzQQQeFsWPHVnqLMv2t9MaDTHbRRReFmTNnVnK7G2+8MVx11VXJuWbNmhXmzp37ltPlt2zZEq6++upwww03JK+fNm1aiOHd8ePHJ8emBthPKaFyz1e5n8rdOYQyr68zzjgjnHXWWWVv8dvxr7zySvj6178evvnNYr+uHt8n45d59tlnn0HvWfT9dygnnMdweTyZ+vXXXw+/+tWvOr9kEU82/8UvflHYocwvDJTpR+EChjmwzP4sU/9w99NAyyq6H+r+PH700Uc7p9zHL12kHmXMU3Pl9rzAeW4dUQ8BAgQIECBQh0ANgfMYNI8nmsdvmffq7+FON69jM7kHAQIECBAgQKAdAgLn7eizVRLIXqBX/wM7exgFEogCAuf2AQECBAgQINBUgRwCbrfccku48sork4QTJ07sjJs8efKAY7sROI83K3uycHIx/QzYcccdwxFHHBFOPfXUcPDBB78lHD2U+eI1Zfo71HuUva6qMODzzz8fFi5cmDztOZ6IH4O3U6ZMeVupDz/8cCfEGEOxgz122GGHsHz58nD44YeXXW6/4+2nShg7k1S1n4ZSUZnX13ACwjGs/ZWvfCXcc889hcss+iWJogHjwjeueGAM6Z9++ulhu+3S/1mqTD8qLnPA6crszzL1D2c/Dbb2XD+Piwat49ril5CmTp1aV4trvU9RhyL/Xqq1cDcjQIAAAQIECAxDoIuB8wNDCItDCKf2MGjeJ/OpEMLfDIPJpQQIECBAgAABAgT6BATO7QUCBLIQSP9lL4syFUGgNwIC571xd1cCBAgQIEBg+AI5BNxuvfXWzsnlqUeRE3u7FTiPta1fvz4sWLAgbNy4MVXqsJ9/17veFT7+8Y93TgLfeeedhzxfmf4O+SYlLywTwBxs6vvuuy9ccsklYfPmzYNWMFjw9oUXXgiLFi0K999/f3IVsRfnnXdeGD16dHJskQH2UxGl9Jiq9lP6Tm8fUeb1VTQgHL/8EE8Gf/bZZzvvOXfccUdnf6b2+bbVzZkzJ8yePTsZ1M45cB5Dw/H1udtuuxVqT5l+FJqwgkFl9meZ+ovup7JLyPXzOL4Oli5dmlxO/HLQF7/4xXDIIYckxzZxgMB5E7umZgIECBAgQGC4Al0InMegeTzR/LQMguaRx+nmw90kridAgAABAgQIENhaQODcfiBAIAsBgfMs2qCIXAUEznPtjLoIECBAgACBlEAOAbeiQbK4ltTJpd0MnMf7P/bYY51TtesIncf77brrrvHXdMKHP/zhIQWdy/Q3tVeqer5MAHOge8ZA7urVq0MMR6Ye55xzTjjttPh35P4fN998c1izZk1qmjBhwoTOCft77713cmzRAfZTUamBx1Wxn4ZaRY6vr7iWMqcb5xo4HzduXFiyZEmYPn164fbk2I8y+7NM/d0KnOf6eVw0CF9m7xfeWBkNFDjPqBlKIUCAAAECBGoTqDBwvt+bJ5p/LISwfW0LSN9odgjhG+lhRhAgQIAAAQIECBAoJCBwXojJIAIEui0gcN5tYfM3WkDgvNHtUzwBAgQIEGi1QA4Bt6IBqtioXgfOYw1PPPFE50T2Bx98sLa9c+SRR3ZO146h5zKPMv0tM+9wxpYJYA50n8cffzzMmzcvGfwvEhIvOles5cwzz+ycGl3lw34anmYV+2moFeT4+oprOeuss8Lpp5+ePN08js0xcD6UsHlcS479KLM/y9TfrcB5rp/HAuf/8y5VtD8jPXg/1Pds1xEgQIAAAQLNFKggcB6D5vFE8080U0DVBAgQIECAAAECBLoqIBPaVV6TE2ivgDeX9vbeygsICJwXQDKEAAECBAgQyFJAwG3qkPoST9j+zne+E6655prw7LPPDmmOshfttddeYfHixeG9731v4UvL9LfwpMMcWCaAOdCtip5Kftxxx3WC6WPGjBmw6jKnpU+bNq1z6vL48eOHqfDWy+2noXNWsZ+GevccX19xjy5atCjssssuhZaVW+D8gAMO6Hy5Zr/9Yiak3CPHfpTZn2XqFzjvf2+M9KC1wHm59wSjCRAgQIAAgZEhMIzAuaD5yNgCVkGAAAECBAgQINBdAZnQ7vqanUBrBby5tLb1Fl5EQOC8iJIxBAgQIECAQI4CAm5DC5z39fLFF18M3/rWt8I3v/nNWoLnU6dO7YRJd9ttt0LbqUx/C01YwaAyAcz+bvf888+HhQsXFjphPlode+yxyarvu+++cMkll4TNmzcPOnaHHXYIy5cvD4cffnhyzqEMsJ/Kqw13P5W/4/9ekdvra9KkSeHyyy8P8cspRR+5BM7jqeaf+MQnwsc+9rFBvyAy2Lpy60estcz+LFO/wHn/O0Hg/H9cRrpD0fc34wgQIECAAIGRITCEwPkhb55ofnIIwd+3R8Y2sAoCBAgQIECAAIHuCfg3c/dszUyg1QLeXFrdfotPCQicp4Q8T4AAAQIECOQqIOA2vMB5X19feeWV8NBDD4V48va9996bDC4PZz/MmDEjxD+4jh07NjlNmf4mJ6toQJkAZn+3LBoOnzx5cli5cmXYY489kpU//fTTYf78+WHdunXJsTNnzuycwDx69Ojk2KEOsJ+Kyw13PxW/09tH5vT6igHTBQsWhEMOidmK4o9eB85jvSeeeGI46qijws4771y88H5G5tSPvvLK7M8y9Quc979V4sn+q1atCvvss8+w9lKuFzvhPNfOqIsAAQIECBDopkDRwHn83/UPPPBA2LBhQzfLMTcBAgQIECBAgACBkSYgEzrSOmo9BDIR8OaSSSOUkaeAwHmefVEVAQIECBAgkBbIIeB2xx13hKVLl6aLDSFcddVVIZ7yPdDjv//7vzsnyv70pz9NzpeaKznBAANefvnlsHbt2nDnnXd2wufPPvvsUKca8LqiIcYy/a28yAEmLFp7f5dv2bIlXH311eGGG25Iljtr1qwwd+7cMGrUqOTYN954I1x33XXh2muvTY6dMGFCuPLKK8Pee++dHFvFAPtpcMXh7Kfh9ieX11cMbZ9//vmlTjbvW3vdgfM999wzHH/88eH3fu/3wvve974hn2beX+9y6cfWtZXZn2Xq71bgPNfP41tvvTWsWLGi0Eu2W5/thW7e5UEC510GNj0BAgQIECCQpUAqcP7UU0+Ff/mXfwm//OUvs6xfUQQIECBAgAABAgQyF5AJzbxByiPQVAFvLk3tnLprERA4r4XZTQgQIECAAIEuCOQQcKsySJZD4HzrNr3++uvhmWee6QTQv/vd74Yf//jHYdOmTcPu5P777x+WLVsWYvh5sEcO/R32Yrea4PHHHw/z5s0LGzduHHTaHXbYISxfvjwcfvjhhW8fv6QQTy5/6aWXktfMmTMnzJ49O2y3Xb3/U9l+Sram1gFlXl/dKGzcuHHh9NNPD6eddlr4nd/5nSHdou7AeSwyBuQ/97nPhf32229INQ90UZl+dCuwPZwF5VB/rp/H8ctbMbxf5LFmzZowffr0IkMbN0bgvHEtUzABAgQIECBQgcBAgfNf/epXnf/GEv87gQcBAgQIECBAgAABAkMWqPcPXUMu04UECDRNwJtL0zqm3loFBM5r5XYzAgQIECBAoEKBHAJut9xyS+fE6NRj4sSJnXGTJ08ecGhugfNtC40ndD/55JPhhz/8YbjrrrvCz3/+87B58+bU0vt9ftGiReHYY48d9Noc+jukxQ1w0c033xximDD1mDZtWliyZEkYP358auhvn48niceT9u++++7kNUUD/8mJhjnAfhom4DAvL/P6Guat3nL5u971rnDqqaeGE044IbzjHe8Y1tRFA+fHHXdc58seY8aM+e394vrje+7PfvazEN/H77///sK1xLD82WefHT7ykY8U+hWCIhOX6YfAef+iuX4eFw1ax1WVOVW+yL7KaUxRhyL/XsppXWohQIAAAQIECAwmMFDgPAbNH3jggc5/Y/EgQIAAAQIECBAgQCApIPuZJDKAAIEqBbzpVKlprhEnIHA+4lpqQQQIECBAoDUCOQT0igYeY9B85cqVYY899hiwP7kHzrct/MUXX+yENP/2b/82xBO2yzxOOumkcO6554bRo0cPeFkO/S2zpsHGvvDCCyGG7MuEWqu6d3/zFAn8d/P+/c1tP9UrXub1Vbay97znPWHnnXcO8bT++AWHGDLfe++9O1+42W233cL2229fdsp+xxd9/+0vcL71hG+88Ubntblq1apSgY9PfvKT4U/+5E+GfEL71jWU6YfAef/bp+h+qPvzeMOGDeHCCy8stLdy7G0lL9YQgsB5VZLmIUCAAAECBJokMFDgvG8NgudN6qZaCRAgQIAAAQIEeigg+9lDfLcm0EYBbzpt7Lo1FxYQOC9MZSABAgQIECCQmUCvA3qvvvpqJ6B4++23J2UOPvjgsHz58kFPrW5a4Lxv0a+//nr40Y9+FFavXl0oUBev22effcIVV1wRdt999wHtet3fZFNLDHj44YfDBRdcEF566aUSV3VvaCqA2707p2e2n9JGVYwYCa+vogHjovt9/fr1YcGCBWHjxo2FiWfOnBnOOeecMHbs2MLX9Dew6f3odf05fx4/99xznZPL161bl9wjxxxzTLj44ovfchp/8qKCA+IXK6699trwzDPPhPiaOOigg4a9bwveujNM4LyMlrEECBAgQIDASBFIBc771vnLX/6yc+L5f/3Xf42UpVsHAQIECBAgQIAAgSoFZD+r1DQXAQJJAW86SSID2iwgcN7m7ls7AQIECBBotkCvA27PP/98uOSSS8JDDz2UhJwxY0YncLzjjjsOOLapgfO+BZUJa+60006dgPqBBx44oEev+5tsasEBW7ZsCVdffXW44YYbCl7R/WETJkwIV155ZefU6Vwf9lN3OzMSXl9VB86jeAx5LFy4MGzatKlwA/74j/84fOYznwmjRo0qfM22A5vej17Xn/PncZkwfJHT14e6ybb9pY34CwTxy3Af+chHwmGHHdb59YHttuvef0IVOB9q51xHgAABAgQINFmgaOC8b43XXHPNh0MIi0MIH2jyutVOgAABAgQIECBAoGKB7v2Hy4oLNR0BAiNDwJvOyOijVXRJQOC8S7CmJUCAAAECBLou0OuA24YNG8KFF15Y6FTvM888M8yePXtQkyoD59HmlVdeCc8++2znNNOnnnqqU2f8v1j3b37zm/DhD384zJkzp9I+3XnnnWHx4vi30fRjzZo1Yfr06QMO7HV/0ysoNiL+RPa8efNKnZpcbObhjYq9j3uySMDQfhqedY5Xj4TXVzcC5/EU6Ntuuy2sWLGicNticDd+oej4448v9Hrqb+Km96PX9ef8eRz7feONN4arrrqq0J6Ke++II44oNLbMoJ/+9KfhvPPOG/CXNiZNmtQ5+fwP//APQwy+D+cLFP3VJXBeplvGEiBAgAABAiNFYAiB876/af+fEMKfhhCq/4fhSMG1DgIECBAgQDjwH68AACAASURBVIAAgTYJyH62qdvWSiADAW86GTRBCfkKCJzn2xuVESBAgAABAoML9DrgViZcXSRAVlXgPJ7QW+SPmkceeWRYsGBBiKeNV/V44oknOuHqGP5LPS666KIwc+bMAYf1ur+p+os+X2afFJ2zinH7779/WLZsWYinnQ/2sJ+q0M5vjpHw+upG4Dx26uWXXw7xCzG333574cbF19EVV1wR9t1338LXbD2w6f3odf1l3mfr/Dzu63EMW8ew9+bNm5P7Y9asWWHu3LmVBr7jFymuu+66cO211ybvX+QXSJKT9DNA4Hwoaq4hQIAAAQIEmi5Q5L/NbL3Ga665Ztu/aX/kzRPPD2+6hfoJECBAgAABAgQIDENA9nMYeC4lQKC8gDed8mauaJGAwHmLmm2pBAgQIEBghAn0MuD22muvhdWrV4dbb701qRpPCl25cmXYY489Bh1bVeD80Ucf7Zy2+9xzzw16v4kTJ4Yrr7yyc5JpVY8ya2hD4DwGV5cuXRruvvvuqogrnWfRokXh2GOPHXRO+6lS8mwm6+X7Z1UI3Qqcx/rWr1/f+ULOxo0bC5d76KGHhviaGj9+fOFr+gY2vR+9rD/nz+O+/sZfFbnkkkvC2rVrk3ujG5/N8Zc25s+f39nXqcdBBx0Uli9fHt75znemhpZ6XuC8FJfBBAgQIECAwAgRqCBw3icRTzyPPyf3+5nRfCaE8NeZ1aQcAgQIECBAgAABAgQIECAwLAGB82HxuXikCwicj/QOWx8BAgQIEBi5Ar0MuD322GPhwgsvDE8//XQS+Ljjjuuc+j1mzJhBx5YJa1911VVh6tSp/c7361//Olx88cUhBoVTj/jHz5NPPjk1rPDzZdbQhsD5ww8/3An/v/TSS4UN6xx49NFHh0svvTSMHTt2wNvaT3V2pL579fL9s6pVdjNwHk+E/va3vx1WrVpV6FTqvjWdddZZ4fTTTw/bbVfuP0U1vR+9rD/nz+O+fVHmhPF4zWmnnRbOPvvsSk45j/e+/vrrQ3y9FHl86lOfCmeeeWbpPZyaW+A8JeR5AgQIECBAYCQKVBg47+OJJ57/aUbB838PIewXQnh9JPbPmggQIECAAAECBAgQIECgnQLl/srXTiOrbrGAwHmLm2/pBAgQIECg4QK9Crht2bIlfOUrXwk33nhjIcEip0jHicqEtQcLnJdxmTZtWliyZMmQTuTtb/EbNmzoBPGffPLJpM2KFSvCEUccMeC4Mus444wzQgx65vSI++Tqq68ON9xwQ05lvaWWnXbaqROonTJlSiV9sJ+ybfXbCmv66ysuqJuB8zh//IWCNWvWhNtvv71wY8eNG9f5RYt4SnSZR9P70av6c/883noPlAnGx/fm+Nl82GGHldlG/Y595JFHOl9CK/IFuSKfCUMtSOB8qHKuI0CAAAECBJos0IXAeR/HjDeD54dn4PPpEMJ1GdShBAIECBAgQIAAAQIECBAgUImAwHkljCYZqQIC5yO1s9ZFgAABAgRGvkCvAm4PPPBAWLhwYdi0aVMSef/99w/Lli0LEyZMSI6tKnAebxTD8DGUXuQRTxo/4YQThn2aaTxF9aabbgpf+tKXkreNobbVq1eHAw88cMCxvepvsviCA2K4b/78+WHdunUFr+jNsFmzZoW5c+cOepKu/dSb3nTzrk1/fUWbbgfO4z3Wr18f4ntkkS/R9PXrqKOO6rz2d95558ItbHo/elV/Ez6P+zbBa6+91vl8/Md//MdC+2LixIlhwYIF4ZBDDik0vr9BzzzzTFi8eHGIYe8ijyK/elFknv7GCJwPVc51BAgQIECAQJMFuhg472M5/s3g+fC/qTh0aKecD93OlQQIECBAgAABAgQIECCQoYDAeYZNUVI+AgLn+fRCJQQIECBAgEA5gboDbjFQ/ZOf/KQTIC8aPpwzZ06YPXt2oTB3lYHzn/70p+G8884LL730UhI1nsgbT1KdPn16cuxgA8oEM/fZZ59wxRVXhN13333AKevu77AW38/Fd955Zyfol3p040TZMmH3Ir2wn1JdbN7zTX99RfE6Audlvkiz9S4o+0Wepvej7vqb9Hm89b5Yu3ZtmDdvXqEvrMXrdt11186vhnzgAx8o9O+Ire/1xBNPhMsvvzw89NBDhd6gdthhh3DZZZeFD33oQ4XGlx0kcF5WzHgCBAgQIEBgJAjUEDjvY+p18Hx2COEbI6Fn1kCAAAECBAgQIECAAAECBATO7QECgwgInNseBAgQIECAQFMF6gy4xTD4zTffHL7xjW+EV199tRDZXnvt1Qmn77nnnoXGVxk4f/nll8PSpUvD3XffXejekyZNCpdeeumgJ44PNtF//ud/du73s5/9rND9TjrppHDuueeG0aNHDzi+zv4WKrrEoDL+06ZN6wT+x48fX+IOgw+NYcyvfe1rnf1a5LFo0aJw7LHHDji0zHriJPZTEfXejmny66tPro7AebzXiy++2Hkvv+eeewo3rez7f9P7UWf9Tfs83nrTbNmyJVx33XXh61//euG9FIPg8TMzfnmtyK+lxJPUv/Od74RrrrkmPPvss4XvM5ST+QtPHkLnlPVzzjkneUk82f3KK68MkydPTo41gAABAgQIECCQu0CNgfM+ihPePPH80JptnHJeM7jbESBAgAABAgQIECBAgED3BATOu2dr5hEgIHA+AppoCQQIECBAoKUC3Qq4xUBYDBhu2rQp/PznPw/f/e53w49+9KPCQfO+dnz+858Pp5xySuFTSasMnMcaip6w3VfvjjvuGM4666xOsG3MmDGFdtVQg20xYP3BD35w0Ht0q7+FFjbMQWVOBI8BvNNOO22Yd3z75Q8//HC44IILCp1yf/TRR3e+cDB27NgB67CfKm9RTyds8uurD66uwHm83yOPPBIuvvjiEH89oOgjvq7PPvvsMGrUqOQlTe9Ht+ofKZ/HW2+AZ555pvPrFzGAXeYRg+dHHHFEOPHEE8N+++0X3vGOd/x2b0X/OO/3v//9zpfjnnrqqTJTh/hLG/FLY8P9pZPBbipwXqolBhMgQIAAAQIjRKAHgfM+uRg8jz+59ns1Up4eQvhmjfdzKwIECBAgQIAAAQIECBAg0BUBgfOusJp0pAgInI+UTloHAQIECBBon0CZgFvdOoceemiIp0aXObW66sB5PNk01vCTn/yk1PLHjRsXZsyYEeJpp/GU3vj/3n777TtzvP766+GFF14Iv/zlL8N9990Xbr311tLBtqIneufc32hx0UUXhZkzZ77NNp4uHk+wvfbaa5Pu8bTaeJLr3nvvnRxbdkCZU8lj2HDVqlVhypQpA97GfirbgXLjB9pP5WYpPrrM6+uMM87ofBklt0edgfP4ur7pppvCl770pcIMZUK8ZfpRuIAKB6b2Z8715/B5vG0r1q5dG+bNm9f5YlsOj0996lPhs5/9bKEvRwy1XoHzocq5jgABAgQIEGiyQA8D531s8T9a/GlNwXOnnDd5s6qdAAECBAgQIECAAAECBH4rIHBuMxAYREDg3PYgQIAAAQIEmiqQa8AthoivuOKKsO+++5airTpwHm9+1113hS984Qth8+bNpWrp1uB4Qutll10WPvShDyVvkWt/+wofKIAZT0CeP39+WLduXXKNxx13XCd0WPRE+eSE2wwocyr5rFmzwty5cwcNHNpPZTtQfHwq0Ft8pmIjy7y+BM7/xzT+8sWyZcvCPffcUww5hFA07FymH4VvXuHA1P7Mtf6cPo+3bkf8AsP3vve9sHr16p6HzqdOndr5ctpuu+1W4Y55+1QC513lNTkBAgQIECCQqUAGgfM+mRPfDJ5P7zKVU867DGx6AgQIECBAgAABAgQIEOi+gMB5943docECAucNbp7SCRAgQIBAywVyDLjFQPUFF1wQjj/++LDdduX+p0g3AufRaM2aNeHb3/52Frvl2GOP7QSsx44dm6wnx/5uXfRAAcwyIe8Y8osm3Xo8/vjjHe+NGzcmbzFp0qSwcuXKsOeeew441n5KMg55QCrQO+SJB7iwzOtL4Px/ER955JFw8cUXh/jFkqKPz3/+8+GUU04Z9DOhTD+K3rfKcan9mWP9uX0eb9uPGDq/4447Or8u8eqrr1bZrsJzxff9yy+/vPNrJt1+CJx3W9j8BAgQIECAQI4CGQXO+3hOCiEsCiF0K3julPMcN6KaCBAgQIAAAQIECBAgQKCUQLmUR6mpDSbQfAGB8+b30AoIECBAgEBbBXILuA0n3BZ72I3AeZz3mWeeCYsXLw4x7NXLR9lgW2793dauvwBmmZonT57cCXjvscceXWvLli1bwtVXXx1uuOGGQveIfww/+eSTBx1rPxWiLD0oFegtPWHigjJ7VeD8fzFjSPj6668PX/3qVwu3JL73LV++PLznPe8Z8Joy/Sh84woHpvZnbvXn+nm8bUvifvrhD3/Y2R+bNm2qsGPpqeK+XLJkSdh7773TgysYIXBeAaIpCBAgQIAAgcYJZBg47zOMwfM/DSFM6wLqJ0MIf9uFeU1JgAABAgQIECBAgAABAgRqERA4r4XZTZoqIHDe1M6pmwABAgQIEMgp4DZu3Lhw3nnnhWOOOab0yeZ9nexW4DzO/x//8R8hnqa9fv36nmycXXfdNVx22WVh+vTih2jl1N/+0PoLYD722GPhwgsvLHT68axZs8LcuXPDqFGjutqThx9+uHPq/ksvvZS8z7Rp0zoBxPHjxw861n5KUpYekAr0lp4wcUGZ15fA+Vsxn3/++c6XeO6///7CbfnoRz8a4knno0eP7veaMv0ofNMKB6b2Z0715/553F9b1q1b1wmd1/UZfcABB4RLL7100C9BVLh9OlMJnFctaj4CBAgQIECgCQIZB877+D76ZvD8/RV6xlPO9w0hvFHhnKYiQIAAAQIECBAgQIAAAQK1CQic10btRk0UEDhvYtfUTIAAAQIECESBXAJuhxxySDj//PPDXnvtNazGdDNwHgt74oknwooVK8KDDz44rDrLXjxx4sSwYMGCEJ3KPHLp70A1bxvAjCfVXnfddeHaa69NLjOevhvDhYcffnhy7HAHxHDswoULC/V9p512CqtWrQpTpkxJ3tZ+ShKVGpAK9JaarMDgMq8vgfO3g65duzbMmzev8KnU8TW/dOnScMQRR/TbnTL9KNDeyoek9mcu9Tfl87i/Br344ovhz//8z8Pf//3fh82bN1fewzhh3Id/9Ed/FD772c+GnXfeuSv3GGhSgfNaud2MAAECBAgQyESgAYHzPqn/G0JYFEKoKnj+iRBCsZ9ay6RXyiBAgAABAgQIECBAgAABAn0CAuf2AoFBBATObQ8CBAgQIECgqQK9Dri9733v64S2fv/3f3/AU2vL2HY7cB5rqSPQtvWajzrqqPC5z30uxNB52Uev+5uqd9sA5tNPPx3mz58f4km1qUfRk8RT8xR9/uabbw5r1qwpNLzMyev2UyHSQoNSgd5Ck5QYVOb1JXD+dtj4BZPrr78+fPWrXy2sHl/38Zcmdtlll7ddU6YfhW9Y4cDU/ux1/U38PO6vPXFfPf7445199cMf/rDS4Hn8skP8N8s+++wz5F9iGc6WEjgfjp5rCRAgQIAAgaYKNChw3kf8R28Gz6cO0/ynIYT4TXannA8T0uUECBAgQIAAAQIECBAgUL+AwHn95u7YIAGB8wY1S6kECBAgQIDAWwR6EXDbcccdOyfUnnrqqeHggw8Oo0aNqqwrdQTOY7Ex0Pboo492TlK99957K6t/64li+G/u3LnhsMMOC9tvv/2Q7tGL/pYpdNsAZrSM//+KPObMmRNmz55dW+gvBhjjacwbN25Mljdp0qSwcuXKsOeeeybH2k+FiAoNSgV6C01SYlCZ15fAef+w8dcDFi9eHO6///7C8meddVY4/fTT3/baL9OPwjercGBqf/ai/pHweTxQi+LndPwViTvuuCPceuut4amnnhpSN3fddddwwgknhBNPPDHssccetX3m9FeswPmQWugiAgQIECBAoOECDQyc94mf8mbwvNxP1b21Xx8LIdzY8BYqnwABAgQIECBAgAABAgRaKCBw3sKmW3JxAYHz4lZGEiBAgAABAnkJdDPgFoNskydPDmPGjAn7779/2HvvvcMBBxwQfvd3f7eS08z7k6wrcN53775A27e+9a1w2223hWeffXZYDR43blyYMWNGOP7440MMnA81aN5XRDf7O6yFvnnx1gHM1157LaxevboTDEw94unGq1at6pwyW9cj1vfFL34x3HLLLYVuGf8ofvLJJxcaaz+VYhpwcCrQW81d/neWMq8vgfOB9deuXdv5MsemTZsKtSj+2sOKFSvCXnvt9ZbxZfpR6EYVD0rtz27W34bP48Ha9frrr4dnnnkmxL320EMPdX5FI/6iRgykb/2IgfIJEyZ0/s1y0EEHdf7N8u53v3vYn8VVbSWB86okzUOAAAECBAg0SaDBgfPIHP++3nfi+f83BHennA8BzSUECBAgQIAAAQIECBAg0HsBgfPe90AFGQsInGfcHKURIECAAAECBGoS6Au0PfLIIyH+389+9rNOwG3Dhg3h1VdffUsVMVgeT79+5zvf2Qm07bvvvp3/22233bIJttXE5jYDCNhPtgYBAgQIECBAgAABAgQItF2g4YHzvvbFv7PHb6QvCiGUPfH84yGE/9f2fWD9BAgQIECAAAECBAgQINAsAYHzZvVLtTULCJzXDO52BAgQIECAAAECBAgQIECAAAECBAgQIECAAAECI1pghATO+3o0lOC5U85H9A63OAIECBAgQIAAAQIECIxMAYHzkdlXq6pIQOC8IkjTECBAgAABAgQIECBAgAABAgQIECBAgAABAgQIEAghjLDAeV9P49/dT3nzxPODCzT6tBDC3xUYZwgBAgQIECBAgAABAgQIEMhCQOA8izYoIlcBgfNcO6MuAgQIECBAgAABAgQIECBAgAABAgQIECBAgACBJgqM0MB5Xyvi399PDSEsDCEMFjx3ynkTN6+aCRAgQIAAAQIECBAg0GIBgfMWN9/S0wIC52kjIwgQIECAAAECBAgQIECAAAECBAgQIECAAAECBAgUFRjhgfM+hr7g+aIQwpQBbGIw/aaibsYRIECAAAECBAgQIECAAIFeCgic91LfvbMXEDjPvkUKJECAAAECBAgQIECAAAECBAgQIECAAAECBAgQaJBASwLnfR2Jf48/LYQQg+cHbdMmp5w3aN8qlQABAgQIECBAgAABAm0XEDhv+w6w/kEFBM5tEAIECBAgQIAAAQIECBAgQIAAAQIECBAgQIAAAQLVCbQscN4HF/8u/7EQwsJtguenhBBurk7XTAQIECBAgAABAgQIECBAoDsCAufdcTXrCBEQOB8hjbQMAgQIECBAgAABAgQIECBAgAABAgQIECBAgACBLARaGjjvs49/n//4m8HzA0MITjnPYlcqggABAgQIECBAgAABAgRSAgLnKSHPt1pA4LzV7bd4AgQIECBAgAABAgQIECBAgAABAgQIECBAgACBigVaHjjv09w6eH5pCOHvK2Y2HQECBAgQIECAAAECBAgQqFRA4LxSTpONNAGB85HWUeshQIAAAQIECBAgQIAAAQIECBAgQIAAAQIECBDopYDA+dv0p4YQ/rWXPXFvAgQIECBAgAABAgQIECCQEhA4Twl5vtUCAuetbr/FEyBAgAABAgQIECBAgAABAgQIECBAgAABAgQIVCwgcF4xqOkIECBAgAABAgQIECBAgEANAgLnNSC7RXMFBM6b2zuVEyBAgAABAgQIECBAgAABAgQIECBAgAABAgQI5CcgcJ5fT1REgAABAgQIECBAgAABAgRSAgLnKSHPt1pA4LzV7bd4AgQIECBAgAABAgQIECBAgAABAgQIECBAgACBigUEzisGNR0BAgQIECBAgAABAgQIEKhBQOC8BmS3aK6AwHlze6dyAgQIECBAgAABAgQIECBAgAABAgQIECBAgACB/AQEzvPriYoIECBAgAABAgQIECBAgEBKQOA8JeT5VgsInLe6/RZPgAABAgQIECBAgAABAgQIECBAgAABAgQIECBQsYDAecWgpiNAgAABAgQIECBAgAABAjUICJzXgOwWzRUQOG9u71ROgAABAgQIECBAgAABAgQIECBAgAABAgQIECCQn4DAeX49UREBAgQIECBAgAABAgQIEEgJCJynhDzfagGB81a33+IJECBAgAABAgQIECBAgAABAgQIECBAgAABAgQqFhA4rxjUdAQIECBAgAABAgQIECBAoAYBgfMakN2iuQIC583tncoJECBAgAABAgQIECBAgAABAgQIECBAgAABAgTyExA4z68nKiJAgAABAgQIECBAgAABAikBgfOUkOdbLSBw3ur2WzwBAgQIECBAgAABAgQIECBAgAABAgQIECBAgEDFAgLnFYOajgABAgQIECBAgAABAgQI1CAgcF4Dsls0V0DgvLm9UzkBAgQIECBAgAABAgQIECBAgAABAgQIECBAgEB+AgLn+fVERQQIECBAgAABAgQIECBAICUgcJ4S8nyrBQTOW91+iydAgAABAgQIECBAgAABAgQIECBAgAABAgQIEKhYQOC8YlDTESBAgAABAgQIECBAgACBGgQEzmtAdovmCgicN7d3KidAgAABAgQIECBAgAABAgQIECBAgAABAgQIEMhPQOA8v56oiAABAgQIECBAgAABAgQIpAQEzlNCnm+1gMB5q9tv8QQIECBAgAABAgQIECBAgAABAgQIECBAgAABAhULCJxXDGo6AgQIECBAgAABAgQIECBQg4DAeQ3IbtFcAYHz5vZO5QQIECBAgAABAgQIECBAgAABAgQIECBAgAABAvkJCJzn1xMVESBAgAABAgQIECBAgACBlIDAeUrI860WEDhvdfstngABAgQIECBAgAABAgQIECBAgAABAgQIECBAoGIBgfOKQU1HgAABAgQIECBAgAABAgRqEBA4rwHZLZorIHDe3N6pnAABAgQIECBAgAABAgQIECBAgAABAgQIECBAID8BgfP8eqIiAgQIECBAgAABAgQIECCQEhA4Twl5vtUCAuetbr/FEyBAgAABAgQIECBAgAABAgQIECBAgAABAgQIVCwgcF4xqOkIECBAgAABAgQIECBAgEANAgLnNSC7RXMFBM6b2zuVEyBAgAABAgQIECBAgAABAgQIECBAgAABAgQI5CcgcJ5fT1REgAABAgQIECBAgAABAgRSAgLnKSHPt1pA4LzV7bd4AgQIECBAgAABAgQIECBAgAABAgQIECBAgACBigUEzisGNR0BAgQIECBAgAABAgQIEKhBQOC8BmS3aK6AwHlze6dyAgQIECBAgAABAgQIECBAgAABAgQIECBAgACB/AQEzvPriYoIECBAgAABAgQIECBAgEBKQOA8JeT5VgsInLe6/RZPgAABAgQIECBAgAABAgQIECBAgAABAgQIECBQsYDAecWgpiNAgAABAgQIECBAgAABAjUICJzXgOwWzRUQOG9u71ROgAABAgQIECBAgAABAgQIECBAgAABAgQIECCQn4DAeX49UREBAgQIECBAgAABAgQIEEgJCJynhDzfagGB81a33+IJECBAgAABAgQIECBAgAABAgQIECBAgAABAgQqFhA4rxjUdAQIECBAgAABAgQIECBAoAYBgfMakN2iuQIC583tncoJECBAgAABAgQIECBAgAABAgQIECBAgAABAgTyExA4z68nKiJAgAABAgQIECBAgAABAikBgfOUkOdbLSBw3ur2WzwBAgQIECBAgAABAgQIECBAgAABAgQIECBAgEDFAgLnFYOajgABAgQIECBAgAABAgQI1CAgcF4Dsls0V0DgvLm9UzkBAgQIECBAgAABAgQIECBAgAABAgQIECBAgEB+AgLn+fVERQQIECBAgAABAgQIECBAICUgcJ4S8nyrBQTOW91+iydAgAABAgQIECBAgAABAgQIECBAgAABAgQIEKhYQOC8YlDTESBAgAABAgQIECBAgACBGgQEzmtAdovmCgicN7d3KidAgAABAgQIECBAgAABAgQIECBAgAABAgQIEMhPQOA8v56oiAABAgQIECBAgAABAgQIpAQEzlNCnm+1gMB5q9tv8QQIECBAgAABAgQIECBAgAABAgQIECBAgAABAhULCJxXDGo6AgQIECBAgAABAgQIECBQg4DAeQ3IbtFcAYHz5vZO5QQIECBAgAABAgQIECBAgAABAgQIECBAgAABAvkJCJzn1xMVESBAgAABAgQIECBAgACBlIDAeUrI860WEDhvdfstngABAgQIECBAgAABAgQIECBAgAABAgQIECBAoGIBgfOKQU1HgAABAgQIECBAgAABAgRqEBA4rwHZLZorIHDe3N6pnAABAgQIECBAgAABAgQIECBAgAABAgQIECBAID8BgfP8eqIiAgQIECBAgAABAgQIECCQEhA4Twl5vtUCAuetbr/FEyBAgAABAgQIECBAgAABAgQIECBAgAABAgQIVCwgcF4xqOkIECBAgAABAgQIECBAgEANAgLnNSC7RXMFBM6b2zuVEyBAgAABAgQIECBAgAABAgQIECBAgAABAgQI5CcgcJ5fT1REgAABAgQIECBAgAABAgRSAgLnKSHPt1pA4LzV7bd4AgQIECBAgAABAgQIECBAgAABAgQIECBAgACBigUEzisGNR0BAgQIECBAgAABAgQIEKhBQOC8BmS3aK6AwHlze6dyAgQIECBAgAABAgQIECBAgAABAgQIECBAgACB/AQEzvPriYoIECBAgAABAgQIECBAgEBKQOA8JeT5VgsInLe6/RZPgAABAgQIECBAgAABAgQIECBAgAABAgQIECBQsYDAecWgpiNAgAABAgQIECBAgAABAjUICJzXgOwWzRUQOG9u71ROgAABAgQIB4XNcQAAIABJREFUECBAgAABAgQIECBAgAABAgQIECCQn4DAeX49UREBAgQIECBAgAABAgQIEEgJCJynhDzfagGB81a33+IJECBAgAABAgQIECBAgAABAgQIECBAgAABAgQqFhA4rxjUdAQIECBAgAABAgQIECBAoAYBgfMakN2iuQIC583tncoJECBAgAABAgQIECBAgAABAgQIECBAgAABAgTyExA4z68nKiJAgAABAgQIECBAgAABAikBgfOUkOdbLSBw3ur2WzwBAgQIECBAgAABAgQIECBAgAABAgQIECBAgEDFAgLnFYOajgABAgQIECBAgAABAgQI1CAgcF4Dsls0V0DgvLm9UzkBAgQIECBAgAABAgQIECBAgAABAgQIECBAgEB+AgLn+fVERQQIECBAgAABAgQIECBAICUgcJ4S8nyrBQTOW91+iydAgAABAgQIECBAgAABAgQIECBAgAABAgQIEKhYQOC8YlDTESBAgAABAgQIECBAgACBGgQEzmtAdovmCgicN7d3KidAgAABAgQIECBAgAABAgQIECBAgAABAgQIEMhPQOA8v56oiAABAgQIECBAgAABAgQIpAQEzlNCnm+1gMB5q9tv8QQIECBAgAABAgQIECBAgAABAgQIECBAgAABAhULCJxXDGo6AgQIECBAgAABAgQIECBQg4DAeQ3IbtFcAYHz5vZO5QQIECBAgAABAgQIECBAgAABAgQIECBAgAABAvkJCJzn1xMVESBAgAABAgQIECBAgACBlIDAeUrI860WEDhvdfstngABAgQIECBAgAABAgQIECBAgAABAgQIECBAoGIBgfOKQU1HgAABAgQIECBAgAABAgRqEBA4rwHZLZorIHDe3N6pnAABAgQIECBAgAABAgQIECBAgAABAgQIECBAID8BgfP8eqIiAgQIECBAgAABAgQIECCQEhA4Twl5vtUCAuetbr/FEyBAgAABAgQIECBAgAABAgQIECBAgAABAgQIVCwgcF4xqOkIECBAgAABAgQIECBAgEANAgLnNSC7RXMFBM6b2zuVEyBAgAABAgQIECBAgAABAgQIECBAgAABAgQI5CcgcJ5fT1REgAABAgQIECBAgAABAgRSAgLnKSHPt1pA4LzV7bd4AgQIECBAgAABAgQIECBAgAABAgQIECBAgACBigUEzisGNR0BAgQIECBAgAABAgQIEKhBQOC8BmS3aK6AwHlze6dyAgQIECBAgAABAgQIECBAgAABAgQIECBAgACB/AQEzvPriYoIECBAgAABAgQIECBAgEBKQOA8JeT5VgsInLe6/RZPgAABAgQIECBAgAABAgQIECBAgAABAgQIECBQsYDAecWgpiNAgAABAgQIECBAgAABAjUICJzXgOwWzRUQOG9u71ROgAABAgQIECBAgAABAgQIECBAgAABAgQIECCQn4DAeX49UREBAgQIECBAgAABAgQIEEgJCJynhDzfagGB81a33+IJECBAgAABAgQIECBAgAABAgQIECBAgAABAgQqFhA4rxjUdAQIECBAgAABAgQIECBAoAYBgfMakN2iuQIC583tncoJECBAgAABAgQIECBAgAABAgQIECBAgAABAgTyExA4z68nKiJAgAABAgQIECBAgAABAikBgfOUkOdbLSBw3ur2WzwBAgQIECBAgAABAgQIECBAgAABAgQIECBAgEDFAgLnFYOajgABAgQIECBAgAABAgQI1CAgcF4Dsls0V0DgvLm9UzkBAgQIECBAgAABAgQIECBAgAABAgQIECBAgEB+AgLn+fVERQQIECBAgAABAgQIECBAICUgcJ4S8nyrBQTOW91+iydAgAABAgQIECBAgAABAgQIECBAgAABAgQIEKhYQOC8YlDTESBAgAABAgQIECBAgACBGgQEzmtAdovmCgicN7d3KidAgAABAgQIECBAgAABAgQIECBAgAABAgQIEMhPQOA8v56oiAABAgQIECBAgAABAgQIpAQEzlNCnm+1gMB5q9tv8QQIECBAgAABAgQIECBAgAABAgQIECBAgAABAhULCJxXDGo6AgQIECBAgAABAgQIECBQg4DAeQ3IbtFcAYHz5vZO5QQIECBAgAABAgQIECBAgAABAgQIECBAgAABAvkJCJzn1xMVESBAgAABAgQIECBAgACBlIDAeUrI860WEDhvdfstngABAgQIECBAgAABAgQIECBAgAABAgQIECBAoGIBgfOKQU1HgAABAgQIECBAgAABAgRqEBA4rwHZLZorIHDe3N6pnAABAgQIECBAgAABAgQIECBAgAABAgQIECBAID8BgfP8eqIiAgQIECBAgAABAgQIECCQEhA4Twl5vtUCAuetbr/FEyBAgAABAgQIECBAgAABAgQIECBAgAABAgQIVCwgcF4xqOkIECBAgAABAgQIECBAgEANAgLnNSC7RXMFBM6b2zuVEyBAgAABAgQIECBAgAABAgQIECBAgAABAgQI5CcgcJ5fT1REgAABAgQIECBAgAABAgRSAgLnKSHPt1pA4LzV7bd4AgQIECBAgAABAgQIECBAgAABAgQIECBAgACBigUEzisGNR0BAgQIECBAgAABAgQIEKhBQOC8BmS3aK6AwHlze6dyAgQIECBAgAABAgQIECBAgAABAgQIECBAgACB/AQEzvPriYoIECBAgAABAgQIECBAgEBKQOA8JeT5VgsInLe6/RZPgAABAgQIECBAgAABAgQIECBAgAABAgQIECBQsYDAecWgpiNAgAABAgQIECBAgAABAjUICJzXgOwWzRUQOG9u71ROgAABAgQIECBAgAABAgQIECBAgAABAgQIECCQn4DAeX49UREBAgQIECBAgAABAgQIEEgJCJynhDzfagGB81a33+IJECBAgAABAgQIECBAgAABAgQIECBAgAABAgQqFhA4rxjUdAQIECBAgAABAgQIECBAoAYBgfMakN2iuQIC583tncoJECBAgAABAgQIECBAgAABAgQIECBAgAABAgTyExA4z68nKiJAgAABAgQIECBAgAABAikBgfOUkOdbLSBw3ur2WzwBAgQIECBAgAABAgQIECBAgAABAgQIECBAgEDFAgLnFYOajgABAgQIECBAgAABAgQI1CAgcF4Dsls0V0DgvLm9UzkBAgQIECBAgAABAgQIECBAgAABAgQIECBAgEB+AgLn+fVERQQIECBAgAABAgQIECBAICUgcJ4S8nyrBQTOW91+iydAgAABAgQIECBAgAABAgQIECBAgAABAgQIEKhYQOC8YlDTESBAgAABAgQIECBAgACBGgQEzmtAdovmCgicN7d3KidAgAABAgQIECBAgAABAgQIECBAgAABAgQIEMhPQOA8v56oiAABAgQIECBAgAABAgQIpAQEzlNCnm+1gMB5q9tv8QQIECBAgAABAgQIECBAgAABAgQIECBAgAABAhULCJxXDGo6AgQIECBAgAABAgQIECBQg4DAeQ3IbtFcAYHz5vZO5QQIECBAgAABAgQIECBAgAABAgQIECBAgAABAvkJCJzn1xMVESBAgAABAgQIECBAgACBlIDAeUrI860WEDhvdfstngABAgQIECBAgAABAgQIECBAgAABAgQIECBAoGIBgfOKQU1HgAABAgQIECBAgAABAgRqEBA4rwHZLZorIHDe3N6pnAABAgQIECBAgAABAgQIECBAgAABAgQIECBAID8BgfP8eqIiAgQIECBAgAABAgQIECCQEhA4Twl5vtUCAuetbr/FEyBAgAABAgQIECBAgAABAgQIECBAgAABAgQIVCwgcF4xqOkIECBAgAABAgQIECBAgEANAgLnNSC7RXMFBM6b2zuVEyBAgAABAgQIECBAgAABAgQIECBAgAABAgQI5CcgcJ5fT1REgAABAgQIECBAgAABAgRSAgLnKSHPt1pA4LzV7bd4AgQIECBAgAABAgQIECBAgAABAgQIECBAgACBigUEzisGNR0BAgQIECBAgAABAgQIEKhBQOC8BmS3aK6AwHlze6dyAgQIECBAgAABAgQIECBAgAABAgQIECBAgACB/AQEzvPriYoIECBAgAABAgQIECBAgEBKQOA8JeT5VgsInLe6/RZPgAABAgQIECBAgAABAgQIECBAgAABAgQIECBQsYDAecWgpiNAgAABAgQIECBAgAABAjUICJzXgOwWzRUQOG9u71ROgAABAgQIECBAgAABAgQIECBAgAABAgQIECCQn4DAeX49UREBAgQIECBAgAABAgQIEEgJCJynhDzfagGB81a33+IJECBAgAABAgQIECBAgAABAgQIECBAgAABAgQqFhA4rxjUdAQIECBAgAABAgQIECBAoAYBgfMakN2iuQIC583tncoJECBAgAABAgQIECBAgAABAgQIECBAgAABAgTyExA4z68nKiJAgAABAgQIECBAgAABAikBgfOUkOdbLSBw3ur2WzwBAgQIECBAgAABAgQIECBAgAABAgQIECBAgEDFAgLnFYOajgABAgQIECBAgAABAgQI1CAgcF4Dsls0V0DgvLm9UzkBAgQIECBAgAABAgQIECBAgAABAgQIECBAgEB+AgLn+fVERQQIECBAgAABAgQIECBAICUgcJ4S8nyrBQTOW91+iydAgAABAgQIECBAgAABAgQIECBAgAABAgQIEKhYQOC8YlDTESBAgAABAgQIECBAgACBGgQEzmtAdovmCgicN7d3KidAgAABAgQIECBAgAABAgQIECBAgAABAgQIEMhPQOA8v56oiAABAgQIECBAgAABAgQIpAQEzlNCnm+1gMB5q9tv8QQIECBAgAABAgQIECBAgAABAgQIECBAgAABAhULCJxXDGo6AgQIECBAgAABAgQIECBQg4DAeQ3IbtFcAYHz5vZO5QQIECBAgAABAgQIECBAgAABAgQIECBAgAABAvkJCJzn1xMVESBAgAABAgQIECBAgACBlIDAeUrI860WEDhvdfstngABAgQIECBAgAABAgQIECBAgAABAgQIECBAoGIBgfOKQU1HgAABAgQIECBAgAABAgRqEBA4rwHZLZorIHDe3N6pnAABAgQIECBAgAABAgQIECBAgAABAgQIECBAID8BgfP8eqIiAgQIECBAgAABAgQIECCQEhA4Twl5vtUCAuetbr/FEyBAgAABAgQIECBAgAABAgQIECBAgAABAgQIVCwgcF4xqOkIECBAgAABAgQIECBAgEANAgLnNSC7RXMFBM6b2zuVEyBAgAABAgQIECBAgAABAgQIECBAgAABAgQI5CcgcJ5fT1REgAABAgQIECBAgAABAgRSAgLnKSHPt1pA4LzV7bd4AgQIECBAgAABAgQIECBAgAABAgQIECBAgACBigUEzisGNR0BAgQIECBAgAABAgQIEKhBQOC8BmS3aK6AwHlze6dyAgQIECBAgAABAgQIECBAgAABAgQIECBAgACB/AQEzvPriYoIECBAgAABAgQIECBAgEBKQOA8JeT5VgsInLe6/RZPgAABAgQIECBAgAABAgQIECBAgAABAgQIECBQsYDAecWgpiNAgAABAgQIECBAgAABAjUICJzXgOwWzRUQOG9u71ROgAABAgQIECBAgAABAgQIECBAgAABAgQIECCQn4DAeX49UREBAgQIECBAgAABAgQIEEgJCJynhDzfagGB81a33+IJECBAgAABAgQIECBAgAABAgQIECBAgAABAgQqFhA4rxjUdAQIECBAgAABAgQIECBAoAYBgfMakN2iuQIC583tncoJECBAgAABAgQIECBAgAABAgQIECBAgAABAgTyExA4z68nKiJAgAABAgQIECBAgAABAikBgfOUkOdbLSBw3ur2WzwBAgQIECBAgAABAgQIECBAgAABAgQIECBAgEDFAgLnFYOajgABAgQIECBAgAABAgQI1CAgcF4Dsls0V0DgvLm9UzkBAgQIECBAgAABAgQIECBAgAABAgQIECBAgEB+AgLn+fVERQQIECBAgAABAgQIECBAICUgcJ4S8nyrBQTOW91+iydAgAABAgQIECBAgAABAgQIECBAgAABAgQIEKhYQOC8YlDTESBAgAABAgQIECBAgACBGgQEzmtAdovmCgicN7d3KidAgAABAgQIECBAgAABAgQIECBAgAABAgQIEMhPQOA8v56oiAABAgQIECBAgAABAgQIpAQEzlNCnm+1gMB5q9tv8QQIECBAgAABAgQIECBAgAABAgQIECBAgAABAhULCJxXDGo6AgQIECBAgAABAgQIECBQg4DAeQ3IbtFcAYHz5vZO5QQIECBAgAABAgQIECBAgAABAgQIECBAgAABAvkJCJzn1xMVESBAgAABAgQIECBAgACBlIDAeUrI860WEDhvdfstngABAgQIECBAgAABAgQIECBAgAABAgQIECBAoGIBgfOKQU1HgAABAgQIECBAgAABAgRqEBA4rwHZLZorIHDe3N6pnAABAgQIECBAgAABAgQIECBAgAABAgQIECBAID8BgfP8eqIiAgQIECBAgAABAgQIECCQEhA4Twl5vtUCAuetbr/FEyBAgAABAgQIECBAgAABAgQIECBAgAABAgQIVCwgcF4xqOkIECBAgAABAgQIECBAgEANAgLnNSC7RXMFBM6b2zuVEyBAgAABAgQIECBAgAABAgQIECBAgAABAgQI5CcgcJ5fT1REgAABAgQIECBAgAABAgRSAgLnKSHPt1pA4LzV7bd4AgQIECBAgAABAgQIECBAgAABAgQIECBAgACBigUEzisGNR0BAgQIECBAgAABAgQIEKhBQOC8BmS3aK6AwHlze6dyAgQIECBAgAABAgQIECBAgAABAgQIECBAgACB/AQEzvPriYoIECBAgAABAgQIECBAgEBKQOA8JeT5VgsInLe6/RZPgAABAgQIECBAgAABAgQIECBAgAABAgQIECBQsYDAecWgpiNAgAABAgQIECBAgAABAjUICJzXgOwWzRUQOG9u71ROgAABAgQIECBAgAABAgQIECBAgAABAgQIECCQn4DAeX49UREBAgQIECBAgAABAgQIEEgJCJynhDzfagGB81a33+IJECBAgAABAgQIECBAgAABAgQIECBAgAABAgQqFhA4rxjUdAQIECBAgAABAgQIECBAoAYBgfMakN2iuQIC583tncoJECBAgAABAgQIECBAgAABAgQIECBAgAABAgTyExA4z68nKiJAgAABAgQIECBAgAABAikBgfOUkOdbLSBw3ur2WzwBAgQIECBAgAABAgQIECBAgAABAgQIECBAgEDFAgLnFYOajgABAgQIECBAgAABAgQI1CAgcF4Dsls0V0DgvLm9UzkBAgQIECBAgAABAgQIECBAgAABAgQIECBAgEB+AgLn+fVERQQIECBAgAABAgQIECBAICUgcJ4S8nyrBcoGzluNZfEECBAgQIAAAQIECBAgQIAAAQIECBAgQIAAAQIEKha45ppr/E27YlPTESBAgAABAgQIECBAgACBsgL+x3lZMeNbJSBw3qp2WywBAgQIECBAgAABAgQIECBAgAABAgQIECBAgEBmAgLnmTVEOQQIECBAgAABAgQIECDQSgGB81a23aKLCgicF5UyjgABAgQIECBAgAABAgQIECBAgAABAgQIECBAgED1AgLn1ZuakQABAgQIECBAgAABAgQIlBUQOC8rZnyrBATOW9VuiyVAgAABAgQIECBAgAABAgQIECBAgAABAgQIEMhMQOA8s4YohwABAgQIECBAgAABAgRaKSBw3sq2W3RRAYHzolLGESBAgAABAgQIECBAgAABAgQIECBAgAABAgQIEKheQOC8elMzEiBAgAABAgQIECBAgACBsgIC52XFjG+VgMB5q9ptsQQIECBAgAABAgQIECBAgAABAgQIECBAgAABApkJCJxn1hDlECBAgAABAgQIECBAgEArBQTOW9l2iy4qIHBeVMo4AgQIECBAgAABAgQIECBAgAABAgQIECBAgAABAtULCJxXb2pGAgQIECBAgAABAgQIECBQVkDgvKyY8a0SEDhvVbstlgABAgQIECBAgAABAgQIECBAgAABAgQIECBAIDMBgfPMGqIcAgQIECBAgAABAgQIEGilgMB5K9tu0UUFBM6LShlHgAABAgQIECBAgAABAgQIECBAgAABAgQIECBAoHoBgfPqTc1IgAABAgQIECBAgAABAgTKCgiclxUzvlUCAuetarfFEiBAgAABAgQIECBAgAABAgQIECBAgAABAgQIZCYgcJ5ZQ5RDgAABAgQIECBAgAABAq0UEDhvZdstuqiAwHlRKeMIECBAgAABAgQIECBAgAABAgQIECBAgAABAgQIVC8gcF69qRkJECBAgAABAgQIECBAgEBZAYHzsmLGt0pA4LxV7bZYAgQIECBAgAABAgQIECBAgAABAgQIECBAgACBzAQEzjNriHIIECBAgAABAgQIECBAoJUCAuetbLtFEyBAgAABAgQIECBAgAABAgQIECBAgAABAgQIECBAgAABAgQIECBAgAABAgQIECBAIC0gcJ42MoIAAQIECBAgQIAAAQIECBAgQIAAAQIECBAgQIAAAQIECBAgQIAAAQIECBAgQIAAAQKtFBA4b2XbLZoAAQIECBAgQIAAAQIECBAgQIAAAQIECBAgQIAAAQIECBAgQIAAAQIECBAgQIAAAQJpAYHztJERBAgQIECAAAECBAgQIECAAAECBAgQIECAAAECBAgQIECAAAECBAgQIECAAAECBAgQaKWAwHkr227RBAgQIECAAAECBAgQIECAAAECBAgQIECAAAECBAgQIECAAAECBAgQIECAAAECBAgQSAsInKeNjCBAgAABAgQIECBAgAABAgQIECBAgAABAgQIECBAgAABAgQIECBAgAABAgQIECBAgEArBQTOW9l2iyZAgAABAgQIECBAgAABAgQIECBAgAABAgQIECBAgAABAgQIECBAgAABAgQIECBAgEBaQOA8bWQEAQIECBAgQIAAAQIECBAgQIAAAQIECBAgQIAAAQIECBAgQIAAAQIECBAgQIAAAQIEWikgcN7Ktls0AQIECBAgQIAAAQIECBAgQIAAAQIECBAgQIAAAQIECBAgQIAAAQIECBAgQIAAAQIE0gIC52kjIwgQIECAAAECBAgQIECAAAECBAgQIECAAAECBAgQIECAAAECBAgQIECAAAECBAgQINBKAYHzVrbdogkQIECAAAECBAgQIECAAAECBAgQIECAAAECBAgQIECAAAECBAgQIECAAAECBAgQIJAWEDhPGxlBgAABAgQIECBAgAABAgQIECBAgAABAgQIECBAgAABAgQIECBAgAABAgQIECBAgACBVgoInLey7RZNgAABAgQIECBAgAABAgQIECBAgAABAgQIECBAgAABAgQIECBAgAABAgQIECBAgACBtIDAedrICAIECBAgQIAAAQIECBAgQIAAAQIECBAgQIAAAQIECBAgQIAAAQIECBAgQIAAAQIECLRSQOC8lW23aAIECBAgQIAAAQIECBAgQIAAAQIECBAgQIAAAQIECBAgQIAAAQIECBAgQIAAAQIECKQFBM7TRkYQIECAAAECBAgQIECAAAECBAgQIECAAAECBAgQIECAAAECBAgQIECAAAECBAgQIECglQIC561su0UTIECAAAECBAgQIECAAAECBAgQIECAAAECBAgQIECAAAECBAgQIECAAAECBAgQIEAgLSBwnjYyggABAgQIECBAgAABAgQIECBAgAABAgQIECBAgAABAgQIECBAgAABAgQIECBAgAABAq0UEDhvZdstmgABAgQIECBAgAABAgQIECBAgAABAgQIECBAgAABAgQIECBAgAABAgQIECBAgAABAmkBgfO0kREECBAgQIAAAQIECBAgQIAAAQIECBAgQIAAAQIECBAgQIAAAQIECBAgQIAAAQIECBBopYDAeSvbbtEECBAgQIAAAQIECBAgQIAAAQIECBAgQIAAAQIECBAgQIAAAQIECBAgQIAAAQIECBBICwicp42MIECAAAECBAgQIECAAAECBAgQIECAAAECBAgQIECAAAECBAgQIECAAAECBAgQIECAQCsFBM5b2XaLJkCAAAECBAgQIECAAAECBAgQIECAAAECBAgQIECAAAECBAgQIECAAAECBAgQIECAQFpA4DxtZAQBAgQIECBAgAABAgQIECBAgAABAgQIECBAgAABAgQIECBAgAABAgQIECBAgAABAgRaKSBw3sq2WzQBAgQIECBAgAABAgQIECBAgAABAgT+/3btkAAAAIZhmH/Xk1ABCx95TkuAAAECBAgQIECAAAECBAgQIECAAAECBAgQINACgvM2siBAgAABAgQIECBAgAABAgQIECBAgAABAgQIECBAgAABAgQIECBAgAABAgQIECBAgMClgOD88u2OJkCAAAECBAgQIECAAAECBAgQIECAAAECBAgQIECAAAECBAgQIECAAAECBAgQIECAQAsIztvIggABAgQIECBAgAABAgQIECBAgAABAgQIECBAgAABAgQIECBAgAABAgQIECBAgAABApcCgvPLtzuaAAECBAgQIECAAAECBAgQIECAAAECBAgQIECAAAECBAgQIECAAAECBAgQIECAAAECLSA4byMLAgQIECBAgAABAgQIECBAgAABAgQIECBAgAABAgQIECBAgAABAgQIECBAgAABAgQIXAoIzi/f7mgCBAgQIECAAAECBAgQIECAAAECBAgQIECAAAECBAgQIECAAAECBAgQIECAAAECBAi0gOC8jSwIECBAgAABAgQIECBAgAABAgQIECBAgAABAgQIECBAgAABAgQIECBAgAABAgQIECBwKSA4v3y7owkQIECAAAFD/7eGAAACjklEQVQCBAgQIECAAAECBAgQIECAAAECBAgQIECAAAECBAgQIECAAAECBAgQINACgvM2siBAgAABAgQIECBAgAABAgQIECBAgAABAgQIECBAgAABAgQIECBAgAABAgQIECBAgMClgOD88u2OJkCAAAECBAgQIECAAAECBAgQIECAAAECBAgQIECAAAECBAgQIECAAAECBAgQIECAQAsIztvIggABAgQIECBAgAABAgQIECBAgAABAgQIECBAgAABAgQIECBAgAABAgQIECBAgAABApcCgvPLtzuaAAECBAgQIECAAAECBAgQIECAAAECBAgQIECAAAECBAgQIECAAAECBAgQIECAAAECLSA4byMLAgQIECBAgAABAgQIECBAgAABAgQIECBAgAABAgQIECBAgAABAgQIECBAgAABAgQIXAoIzi/f7mgCBAgQIECAAAECBAgQIECAAAECBAgQIECAAAECBAgQIECAAAECBAgQIECAAAECBAi0gOC8jSwIECBAgAABAgQIECBAgAABAgQIECBAgAABAgQIECBAgAABAgQIECBAgAABAgQIECBwKSA4v3y7owkQIECAAAECBAgQIECAAAECBAgQIECAAAECBAgQIECAAAECBAgQIECAAAECBAgQINACgvM2siBAgAABAgQIECBAgAABAgQIECBAgAABAgQIECBAgAABAgQIECBAgAABAgQIECBAgMClgOD88u2OJkCAAAECBAgQIECAAAECBAgQIECAAAECBAgQIECAAAECBAgQIECAAAECBAgQIECAQAsIztvIggABAgQIECBAgAABAgQIECBAgAABAgQIECBAgAABAgQIECBAgAABAgQIECBAgAABApcCA8R3goPMQTFaAAAAAElFTkSuQmCC"/>
          <p:cNvSpPr>
            <a:spLocks noChangeAspect="1" noChangeArrowheads="1"/>
          </p:cNvSpPr>
          <p:nvPr/>
        </p:nvSpPr>
        <p:spPr bwMode="auto">
          <a:xfrm>
            <a:off x="155575" y="-3306763"/>
            <a:ext cx="7077075" cy="68961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 name="AutoShape 6" descr="data:image/png;base64,iVBORw0KGgoAAAANSUhEUgAAC5wAAAtQCAYAAADNtM88AAAAAXNSR0IArs4c6QAANRp0RVh0bXhmaWxlACUzQ214R3JhcGhNb2RlbCUyMGR4JTNEJTIyMjI3MSUyMiUyMGR5JTNEJTIyOTY5JTIyJTIwZ3JpZCUzRCUyMjElMjIlMjBncmlkU2l6ZSUzRCUyMjEwJTIyJTIwZ3VpZGVzJTNEJTIyMSUyMiUyMHRvb2x0aXBzJTNEJTIyMSUyMiUyMGNvbm5lY3QlM0QlMjIxJTIyJTIwYXJyb3dzJTNEJTIyMSUyMiUyMGZvbGQlM0QlMjIxJTIyJTIwcGFnZSUzRCUyMjElMjIlMjBwYWdlU2NhbGUlM0QlMjIxJTIyJTIwcGFnZVdpZHRoJTNEJTIyODI3JTIyJTIwcGFnZUhlaWdodCUzRCUyMjExNjklMjIlMjBiYWNrZ3JvdW5kJTNEJTIybm9uZSUyMiUyMG1hdGglM0QlMjIwJTIyJTIwc2hhZG93JTNEJTIyMCUyMiUzRSUzQ3Jvb3QlM0UlM0NteENlbGwlMjBpZCUzRCUyMldJeVdsTGs2R0pRc3FhVUJLVE5WLTAlMjIlMkYlM0UlM0NteENlbGwlMjBpZCUzRCUyMldJeVdsTGs2R0pRc3FhVUJLVE5WLTElMjIlMjBwYXJlbnQlM0QlMjJXSXlXbExrNkdKUXNxYVVCS1ROVi0wJTIyJTJGJTNFJTNDbXhDZWxsJTIwaWQlM0QlMjJaZDgzb3R0S0ZHZmFBbjA0cDEwbC0xJTIyJTIwdmFsdWUlM0QlMjIlMjZsdCUzQmZvbnQlMjBzdHlsZSUzRCUyNnF1b3QlM0Jmb250LXNpemUlM0ElMjAxNnB4JTNCJTI2cXVvdCUzQiUyNmd0JTNCJTI2bHQlM0JiJTI2Z3QlM0IlMjZsdCUzQmJyJTI2Z3QlM0JEQVRBU0VUUyUyNmx0JTNCJTJGYiUyNmd0JTNCJTI2bHQlM0IlMkZmb250JTI2Z3QlM0IlMjIlMjBzdHlsZSUzRCUyMnN0cm9rZVdpZHRoJTNEMyUzQmh0bWwlM0QxJTNCc2hhcGUlM0RteGdyYXBoLmZsb3djaGFydC5kYXRhYmFzZSUzQndoaXRlU3BhY2UlM0R3cmFwJTNCZmlsbENvbG9yJTNEJTIzZGFlOGZjJTNCc3Ryb2tlQ29sb3IlM0QlMjM2YzhlYmYlM0IlMjIlMjBwYXJlbnQlM0QlMjJXSXlXbExrNkdKUXNxYVVCS1ROVi0xJTIyJTIwdmVydGV4JTNEJTIyMSUyMiUzRSUzQ214R2VvbWV0cnklMjB4JTNEJTIyNDAwJTIyJTIweSUzRCUyMjYwJTIyJTIwd2lkdGglM0QlMjIxNjAlMjIlMjBoZWlnaHQlM0QlMjIxMzAlMjIlMjBhcyUzRCUyMmdlb21ldHJ5JTIyJTJGJTNFJTNDJTJGbXhDZWxsJTNFJTNDbXhDZWxsJTIwaWQlM0QlMjJaZDgzb3R0S0ZHZmFBbjA0cDEwbC0yJTIyJTIwdmFsdWUlM0QlMjIlMjZsdCUzQmZvbnQlMjBzdHlsZSUzRCUyNnF1b3QlM0Jmb250LXNpemUlM0ElMjAxNXB4JTNCJTI2cXVvdCUzQiUyNmd0JTNCJTI2bHQlM0JiJTI2Z3QlM0IlMjZsdCUzQmJyJTI2Z3QlM0IlMjZsdCUzQmJyJTI2Z3QlM0JURVNUSU5HJTIwU0VUUyUyNmx0JTNCJTJGYiUyNmd0JTNCJTI2bHQlM0IlMkZmb250JTI2Z3QlM0IlMjIlMjBzdHlsZSUzRCUyMnN0cm9rZVdpZHRoJTNEMyUzQmh0bWwlM0QxJTNCc2hhcGUlM0RteGdyYXBoLmZsb3djaGFydC5kYXRhYmFzZSUzQndoaXRlU3BhY2UlM0R3cmFwJTNCZmlsbENvbG9yJTNEJTIzZGFlOGZjJTNCc3Ryb2tlQ29sb3IlM0QlMjM2YzhlYmYlM0IlMjIlMjBwYXJlbnQlM0QlMjJXSXlXbExrNkdKUXNxYVVCS1ROVi0xJTIyJTIwdmVydGV4JTNEJTIyMSUyMiUzRSUzQ214R2VvbWV0cnklMjB4JTNEJTIyNjQwJTIyJTIweSUzRCUyMjI0MCUyMiUyMHdpZHRoJTNEJTIyMTIwJTIyJTIwaGVpZ2h0JTNEJTIyODAlMjIlMjBhcyUzRCUyMmdlb21ldHJ5JTIyJTJGJTNFJTNDJTJGbXhDZWxsJTNFJTNDbXhDZWxsJTIwaWQlM0QlMjJaZDgzb3R0S0ZHZmFBbjA0cDEwbC0zJTIyJTIwdmFsdWUlM0QlMjIlMjZsdCUzQmIlMjZndCUzQiUyNmx0JTNCZm9udCUyMHN0eWxlJTNEJTI2cXVvdCUzQmZvbnQtc2l6ZSUzQSUyMDE1cHglM0IlMjZxdW90JTNCJTI2Z3QlM0IlMjZsdCUzQmJyJTI2Z3QlM0IlMjZsdCUzQmJyJTI2Z3QlM0JUUkFJTklORyUyMFNFVFMlMjZsdCUzQiUyRmZvbnQlMjZndCUzQiUyNmx0JTNCJTJGYiUyNmd0JTNCJTIyJTIwc3R5bGUlM0QlMjJzdHJva2VXaWR0aCUzRDMlM0JodG1sJTNEMSUzQnNoYXBlJTNEbXhncmFwaC5mbG93Y2hhcnQuZGF0YWJhc2UlM0J3aGl0ZVNwYWNlJTNEd3JhcCUzQmZpbGxDb2xvciUzRCUyM2RhZThmYyUzQnN0cm9rZUNvbG9yJTNEJTIzNmM4ZWJmJTNCJTIyJTIwcGFyZW50JTNEJTIyV0l5V2xMazZHSlFzcWFVQktUTlYtMSUyMiUyMHZlcnRleCUzRCUyMjElMjIlM0UlM0NteEdlb21ldHJ5JTIweCUzRCUyMjI0MCUyMiUyMHklM0QlMjIyNDAlMjIlMjB3aWR0aCUzRCUyMjEyMCUyMiUyMGhlaWdodCUzRCUyMjgwJTIyJTIwYXMlM0QlMjJnZW9tZXRyeSUyMiUyRiUzRSUzQyUyRm14Q2VsbCUzRSUzQ214Q2VsbCUyMGlkJTNEJTIyWmQ4M290dEtGR2ZhQW4wNHAxMGwtNCUyMiUyMHZhbHVlJTNEJTIyJTI2bHQlM0JiJTI2Z3QlM0IlMjZsdCUzQmZvbnQlMjBzdHlsZSUzRCUyNnF1b3QlM0Jmb250LXNpemUlM0ElMjAxOHB4JTNCJTI2cXVvdCUzQiUyNmd0JTNCRElTRUFTRSUyMFBSRURJQ1QlMjZsdCUzQiUyRmZvbnQlMjZndCUzQiUyNmx0JTNCJTJGYiUyNmd0JTNCJTIyJTIwc3R5bGUlM0QlMjJyb3VuZGVkJTNEMCUzQndoaXRlU3BhY2UlM0R3cmFwJTNCaHRtbCUzRDElM0JmaWxsQ29sb3IlM0QlMjNmNWY1ZjUlM0Jmb250Q29sb3IlM0QlMjMzMzMzMzMlM0JzdHJva2VDb2xvciUzRCUyMzY2NjY2NiUzQnN0cm9rZVdpZHRoJTNEMyUzQiUyMiUyMHBhcmVudCUzRCUyMldJeVdsTGs2R0pRc3FhVUJLVE5WLTElMjIlMjB2ZXJ0ZXglM0QlMjIxJTIyJTNFJTNDbXhHZW9tZXRyeSUyMHglM0QlMjI4MCUyMiUyMHklM0QlMjI2ODAlMjIlMjB3aWR0aCUzRCUyMjQ0MCUyMiUyMGhlaWdodCUzRCUyMjgwJTIyJTIwYXMlM0QlMjJnZW9tZXRyeSUyMiUyRiUzRSUzQyUyRm14Q2VsbCUzRSUzQ214Q2VsbCUyMGlkJTNEJTIyWmQ4M290dEtGR2ZhQW4wNHAxMGwtNSUyMiUyMHZhbHVlJTNEJTIyJTI2bHQlM0JiJTIwc3R5bGUlM0QlMjZxdW90JTNCZm9udC1zaXplJTNBJTIwMTVweCUzQiUyNnF1b3QlM0IlMjZndCUzQkRFQ0VTSU9OJTIwVFJFRSUyNmx0JTNCYnIlMjZndCUzQkFMR09SSVRITSUyNmx0JTNCJTJGYiUyNmd0JTNCJTIyJTIwc3R5bGUlM0QlMjJyb3VuZGVkJTNEMCUzQndoaXRlU3BhY2UlM0R3cmFwJTNCaHRtbCUzRDElM0JmaWxsQ29sb3IlM0QlMjNmZmU2Y2MlM0JzdHJva2VDb2xvciUzRCUyM2Q3OWIwMCUzQnN0cm9rZVdpZHRoJTNEMyUzQiUyMiUyMHBhcmVudCUzRCUyMldJeVdsTGs2R0pRc3FhVUJLVE5WLTElMjIlMjB2ZXJ0ZXglM0QlMjIxJTIyJTNFJTNDbXhHZW9tZXRyeSUyMHglM0QlMjI0MCUyMiUyMHklM0QlMjI1MjAlMjIlMjB3aWR0aCUzRCUyMjEyMCUyMiUyMGhlaWdodCUzRCUyMjgwJTIyJTIwYXMlM0QlMjJnZW9tZXRyeSUyMiUyRiUzRSUzQyUyRm14Q2VsbCUzRSUzQ214Q2VsbCUyMGlkJTNEJTIyWmQ4M290dEtGR2ZhQW4wNHAxMGwtNiUyMiUyMHZhbHVlJTNEJTIyJTI2bHQlM0Jmb250JTIwc3R5bGUlM0QlMjZxdW90JTNCZm9udC1zaXplJTNBJTIwMTVweCUzQiUyNnF1b3QlM0IlMjZndCUzQiUyNmx0JTNCYiUyNmd0JTNCTUFDSElORSUyMExFQVJOSU5HJTIwQUxHT1JJVEhNJTI2bHQlM0IlMkZiJTI2Z3QlM0IlMjZsdCUzQiUyRmZvbnQlMjZndCUzQiUyMiUyMHN0eWxlJTNEJTIycm91bmRlZCUzRDAlM0J3aGl0ZVNwYWNlJTNEd3JhcCUzQmh0bWwlM0QxJTNCZmlsbENvbG9yJTNEJTIzZjVmNWY1JTNCZm9udENvbG9yJTNEJTIzMzMzMzMzJTNCc3Ryb2tlQ29sb3IlM0QlMjM2NjY2NjYlM0JzdHJva2VXaWR0aCUzRDMlM0IlMjIlMjBwYXJlbnQlM0QlMjJXSXlXbExrNkdKUXNxYVVCS1ROVi0xJTIyJTIwdmVydGV4JTNEJTIyMSUyMiUzRSUzQ214R2VvbWV0cnklMjB4JTNEJTIyMjAwJTIyJTIweSUzRCUyMjM4MCUyMiUyMHdpZHRoJTNEJTIyMjAwJTIyJTIwaGVpZ2h0JTNEJTIyNjAlMjIlMjBhcyUzRCUyMmdlb21ldHJ5JTIyJTJGJTNFJTNDJTJGbXhDZWxsJTNFJTNDbXhDZWxsJTIwaWQlM0QlMjJaZDgzb3R0S0ZHZmFBbjA0cDEwbC03JTIyJTIwdmFsdWUlM0QlMjIlMjZsdCUzQmIlMjZndCUzQiUyNmx0JTNCZm9udCUyMHN0eWxlJTNEJTI2cXVvdCUzQmZvbnQtc2l6ZSUzQSUyMDE1cHglM0IlMjZxdW90JTNCJTI2Z3QlM0JOQUlWRSUyMEJBWUVTJTIwQ0xBU1NJRklFUiUyNmFtcCUzQm5ic3AlM0IlMjZsdCUzQiUyRmZvbnQlMjZndCUzQiUyNmx0JTNCJTJGYiUyNmd0JTNCJTIyJTIwc3R5bGUlM0QlMjJyb3VuZGVkJTNEMCUzQndoaXRlU3BhY2UlM0R3cmFwJTNCaHRtbCUzRDElM0JmaWxsQ29sb3IlM0QlMjNmZmU2Y2MlM0JzdHJva2VDb2xvciUzRCUyM2Q3OWIwMCUzQnN0cm9rZVdpZHRoJTNEMyUzQiUyMiUyMHBhcmVudCUzRCUyMldJeVdsTGs2R0pRc3FhVUJLVE5WLTElMjIlMjB2ZXJ0ZXglM0QlMjIxJTIyJTNFJTNDbXhHZW9tZXRyeSUyMHglM0QlMjIyNDAlMjIlMjB5JTNEJTIyNTIwJTIyJTIwd2lkdGglM0QlMjIxMjAlMjIlMjBoZWlnaHQlM0QlMjI4MCUyMiUyMGFzJTNEJTIyZ2VvbWV0cnklMjIlMkYlM0UlM0MlMkZteENlbGwlM0UlM0NteENlbGwlMjBpZCUzRCUyMlpkODNvdHRLRkdmYUFuMDRwMTBsLTglMjIlMjB2YWx1ZSUzRCUyMiUyNmx0JTNCYiUyNmd0JTNCJTI2bHQlM0Jmb250JTIwc3R5bGUlM0QlMjZxdW90JTNCZm9udC1zaXplJTNBJTIwMTVweCUzQiUyNnF1b3QlM0IlMjZndCUzQlJBTkRPTSUyMEZPUkVTVCUyMEFMR09SSVRITSUyNmx0JTNCJTJGZm9udCUyNmd0JTNCJTI2bHQlM0IlMkZiJTI2Z3QlM0IlMjIlMjBzdHlsZSUzRCUyMnJvdW5kZWQlM0QwJTNCd2hpdGVTcGFjZSUzRHdyYXAlM0JodG1sJTNEMSUzQmZpbGxDb2xvciUzRCUyM2ZmZTZjYyUzQnN0cm9rZUNvbG9yJTNEJTIzZDc5YjAwJTNCc3Ryb2tlV2lkdGglM0QzJTNCJTIyJTIwcGFyZW50JTNEJTIyV0l5V2xMazZHSlFzcWFVQktUTlYtMSUyMiUyMHZlcnRleCUzRCUyMjElMjIlM0UlM0NteEdlb21ldHJ5JTIweCUzRCUyMjQ0MCUyMiUyMHklM0QlMjI1MjAlMjIlMjB3aWR0aCUzRCUyMjEyMCUyMiUyMGhlaWdodCUzRCUyMjgwJTIyJTIwYXMlM0QlMjJnZW9tZXRyeSUyMiUyRiUzRSUzQyUyRm14Q2VsbCUzRSUzQ214Q2VsbCUyMGlkJTNEJTIyWmQ4M290dEtGR2ZhQW4wNHAxMGwtMTQlMjIlMjBzdHlsZSUzRCUyMmVkZ2VTdHlsZSUzRG9ydGhvZ29uYWxFZGdlU3R5bGUlM0Jyb3VuZGVkJTNEMCUzQm9ydGhvZ29uYWxMb29wJTNEMSUzQmpldHR5U2l6ZSUzRGF1dG8lM0JodG1sJTNEMSUzQmV4aXRYJTNEMSUzQmV4aXRZJTNEMC41JTNCZXhpdER4JTNEMCUzQmV4aXREeSUzRDAlM0JleGl0UGVyaW1ldGVyJTNEMCUzQmZvbnRTaXplJTNEMTUlM0IlMjIlMjBwYXJlbnQlM0QlMjJXSXlXbExrNkdKUXNxYVVCS1ROVi0xJTIyJTIwZWRnZSUzRCUyMjElMjIlM0UlM0NteEdlb21ldHJ5JTIwcmVsYXRpdmUlM0QlMjIxJTIyJTIwYXMlM0QlMjJnZW9tZXRyeSUyMiUzRSUzQ214UG9pbnQlMjB4JTNEJTIyNTAwLjAwMDAwMDAwMDAwMDIlMjIlMjB5JTNEJTIyMjMwJTIyJTIwYXMlM0QlMjJzb3VyY2VQb2ludCUyMiUyRiUzRSUzQ214UG9pbnQlMjB4JTNEJTIyNTAwLjAwMDAwMDAwMDAwMDIlMjIlMjB5JTNEJTIyMjMwJTIyJTIwYXMlM0QlMjJ0YXJnZXRQb2ludCUyMiUyRiUzRSUzQyUyRm14R2VvbWV0cnklM0UlM0MlMkZteENlbGwlM0UlM0NteENlbGwlMjBpZCUzRCUyMnpWRk0wM0ZMdmRYMEtLR2JucVVHLTIlMjIlMjB2YWx1ZSUzRCUyMiUyMiUyMHN0eWxlJTNEJTIyZW5kQXJyb3clM0Rub25lJTNCaHRtbCUzRDElM0Jyb3VuZGVkJTNEMCUzQnN0cm9rZVdpZHRoJTNEMyUzQiUyMiUyMHBhcmVudCUzRCUyMldJeVdsTGs2R0pRc3FhVUJLVE5WLTElMjIlMjBlZGdlJTNEJTIyMSUyMiUzRSUzQ214R2VvbWV0cnklMjB3aWR0aCUzRCUyMjUwJTIyJTIwaGVpZ2h0JTNEJTIyNTAlMjIlMjByZWxhdGl2ZSUzRCUyMjElMjIlMjBhcyUzRCUyMmdlb21ldHJ5JTIyJTNFJTNDbXhQb2ludCUyMHglM0QlMjI3MDAlMjIlMjB5JTNEJTIyNzIwJTIyJTIwYXMlM0QlMjJzb3VyY2VQb2ludCUyMiUyRiUzRSUzQ214UG9pbnQlMjB4JTNEJTIyNzAwJTIyJTIweSUzRCUyMjMzMCUyMiUyMGFzJTNEJTIydGFyZ2V0UG9pbnQlMjIlMkYlM0UlM0MlMkZteEdlb21ldHJ5JTNFJTNDJTJGbXhDZWxsJTNFJTNDbXhDZWxsJTIwaWQlM0QlMjJ6VkZNMDNGTHZkWDBLS0dibnFVRy0zJTIyJTIwdmFsdWUlM0QlMjIlMjIlMjBzdHlsZSUzRCUyMmVuZEFycm93JTNEY2xhc3NpYyUzQmh0bWwlM0QxJTNCcm91bmRlZCUzRDAlM0JzdHJva2VXaWR0aCUzRDMlM0JlbnRyeVglM0QxJTNCZW50cnlZJTNEMC41JTNCZW50cnlEeCUzRDAlM0JlbnRyeUR5JTNEMCUzQiUyMiUyMHBhcmVudCUzRCUyMldJeVdsTGs2R0pRc3FhVUJLVE5WLTElMjIlMjB0YXJnZXQlM0QlMjJaZDgzb3R0S0ZHZmFBbjA0cDEwbC00JTIyJTIwZWRnZSUzRCUyMjElMjIlM0UlM0NteEdlb21ldHJ5JTIwd2lkdGglM0QlMjI1MCUyMiUyMGhlaWdodCUzRCUyMjUwJTIyJTIwcmVsYXRpdmUlM0QlMjIxJTIyJTIwYXMlM0QlMjJnZW9tZXRyeSUyMiUzRSUzQ214UG9pbnQlMjB4JTNEJTIyNzAwJTIyJTIweSUzRCUyMjcyMCUyMiUyMGFzJTNEJTIyc291cmNlUG9pbnQlMjIlMkYlM0UlM0NteFBvaW50JTIweCUzRCUyMjU4MCUyMiUyMHklM0QlMjI3MjAlMjIlMjBhcyUzRCUyMnRhcmdldFBvaW50JTIyJTJGJTNFJTNDJTJGbXhHZW9tZXRyeSUzRSUzQyUyRm14Q2VsbCUzRSUzQ214Q2VsbCUyMGlkJTNEJTIyelZGTTAzRkx2ZFgwS0tHYm5xVUctNiUyMiUyMHZhbHVlJTNEJTIyJTIyJTIwc3R5bGUlM0QlMjJlbmRBcnJvdyUzRG5vbmUlM0JodG1sJTNEMSUzQnJvdW5kZWQlM0QwJTNCc3Ryb2tlV2lkdGglM0QzJTNCJTIyJTIwcGFyZW50JTNEJTIyV0l5V2xMazZHSlFzcWFVQktUTlYtMSUyMiUyMGVkZ2UlM0QlMjIxJTIyJTNFJTNDbXhHZW9tZXRyeSUyMHdpZHRoJTNEJTIyNTAlMjIlMjBoZWlnaHQlM0QlMjI1MCUyMiUyMHJlbGF0aXZlJTNEJTIyMSUyMiUyMGFzJTNEJTIyZ2VvbWV0cnklMjIlM0UlM0NteFBvaW50JTIweCUzRCUyMjEwMCUyMiUyMHklM0QlMjI0ODAlMjIlMjBhcyUzRCUyMnNvdXJjZVBvaW50JTIyJTJGJTNFJTNDbXhQb2ludCUyMHglM0QlMjI1MjAlMjIlMjB5JTNEJTIyNDgwJTIyJTIwYXMlM0QlMjJ0YXJnZXRQb2ludCUyMiUyRiUzRSUzQyUyRm14R2VvbWV0cnklM0UlM0MlMkZteENlbGwlM0UlM0NteENlbGwlMjBpZCUzRCUyMnpWRk0wM0ZMdmRYMEtLR2JucVVHLTclMjIlMjB2YWx1ZSUzRCUyMiUyMiUyMHN0eWxlJTNEJTIyZW5kQXJyb3clM0RjbGFzc2ljJTNCaHRtbCUzRDElM0Jyb3VuZGVkJTNEMCUzQnN0cm9rZVdpZHRoJTNEMyUzQmVudHJ5WCUzRDAuNjY3JTNCZW50cnlZJTNEMCUzQmVudHJ5RHglM0QwJTNCZW50cnlEeSUzRDAlM0JlbnRyeVBlcmltZXRlciUzRDAlM0IlMjIlMjBwYXJlbnQlM0QlMjJXSXlXbExrNkdKUXNxYVVCS1ROVi0xJTIyJTIwdGFyZ2V0JTNEJTIyWmQ4M290dEtGR2ZhQW4wNHAxMGwtOCUyMiUyMGVkZ2UlM0QlMjIxJTIyJTNFJTNDbXhHZW9tZXRyeSUyMHdpZHRoJTNEJTIyNTAlMjIlMjBoZWlnaHQlM0QlMjI1MCUyMiUyMHJlbGF0aXZlJTNEJTIyMSUyMiUyMGFzJTNEJTIyZ2VvbWV0cnklMjIlM0UlM0NteFBvaW50JTIweCUzRCUyMjUyMCUyMiUyMHklM0QlMjI0ODAlMjIlMjBhcyUzRCUyMnNvdXJjZVBvaW50JTIyJTJGJTNFJTNDbXhQb2ludCUyMHglM0QlMjI1MDAlMjIlMjB5JTNEJTIyNTEwJTIyJTIwYXMlM0QlMjJ0YXJnZXRQb2ludCUyMiUyRiUzRSUzQyUyRm14R2VvbWV0cnklM0UlM0MlMkZteENlbGwlM0UlM0NteENlbGwlMjBpZCUzRCUyMnpWRk0wM0ZMdmRYMEtLR2JucVVHLTglMjIlMjB2YWx1ZSUzRCUyMiUyMiUyMHN0eWxlJTNEJTIyZW5kQXJyb3clM0RjbGFzc2ljJTNCaHRtbCUzRDElM0Jyb3VuZGVkJTNEMCUzQnN0cm9rZVdpZHRoJTNEMyUzQmVudHJ5WCUzRDAuNSUzQmVudHJ5WSUzRDAlM0JlbnRyeUR4JTNEMCUzQmVudHJ5RHklM0QwJTNCJTIyJTIwcGFyZW50JTNEJTIyV0l5V2xMazZHSlFzcWFVQktUTlYtMSUyMiUyMHRhcmdldCUzRCUyMlpkODNvdHRLRkdmYUFuMDRwMTBsLTUlMjIlMjBlZGdlJTNEJTIyMSUyMiUzRSUzQ214R2VvbWV0cnklMjB3aWR0aCUzRCUyMjUwJTIyJTIwaGVpZ2h0JTNEJTIyNTAlMjIlMjByZWxhdGl2ZSUzRCUyMjElMjIlMjBhcyUzRCUyMmdlb21ldHJ5JTIyJTNFJTNDbXhQb2ludCUyMHglM0QlMjIxMDAlMjIlMjB5JTNEJTIyNDgwJTIyJTIwYXMlM0QlMjJzb3VyY2VQb2ludCUyMiUyRiUzRSUzQ214UG9pbnQlMjB4JTNEJTIyMzQwJTIyJTIweSUzRCUyMjQ3MCUyMiUyMGFzJTNEJTIydGFyZ2V0UG9pbnQlMjIlMkYlM0UlM0MlMkZteEdlb21ldHJ5JTNFJTNDJTJGbXhDZWxsJTNFJTNDbXhDZWxsJTIwaWQlM0QlMjJ6VkZNMDNGTHZkWDBLS0dibnFVRy0xMCUyMiUyMHZhbHVlJTNEJTIyJTIyJTIwc3R5bGUlM0QlMjJlbmRBcnJvdyUzRG5vbmUlM0JodG1sJTNEMSUzQnJvdW5kZWQlM0QwJTNCc3Ryb2tlV2lkdGglM0QzJTNCJTIyJTIwcGFyZW50JTNEJTIyV0l5V2xMazZHSlFzcWFVQktUTlYtMSUyMiUyMGVkZ2UlM0QlMjIxJTIyJTNFJTNDbXhHZW9tZXRyeSUyMHdpZHRoJTNEJTIyNTAlMjIlMjBoZWlnaHQlM0QlMjI1MCUyMiUyMHJlbGF0aXZlJTNEJTIyMSUyMiUyMGFzJTNEJTIyZ2VvbWV0cnklMjIlM0UlM0NteFBvaW50JTIweCUzRCUyMjMwMCUyMiUyMHklM0QlMjIyMTAlMjIlMjBhcyUzRCUyMnNvdXJjZVBvaW50JTIyJTJGJTNFJTNDbXhQb2ludCUyMHglM0QlMjI3MDAlMjIlMjB5JTNEJTIyMjEwJTIyJTIwYXMlM0QlMjJ0YXJnZXRQb2ludCUyMiUyRiUzRSUzQyUyRm14R2VvbWV0cnklM0UlM0MlMkZteENlbGwlM0UlM0NteENlbGwlMjBpZCUzRCUyMnpWRk0wM0ZMdmRYMEtLR2JucVVHLTExJTIyJTIwdmFsdWUlM0QlMjIlMjIlMjBzdHlsZSUzRCUyMmVuZEFycm93JTNEY2xhc3NpYyUzQmh0bWwlM0QxJTNCcm91bmRlZCUzRDAlM0JzdHJva2VXaWR0aCUzRDMlM0JleGl0WCUzRDAuNSUzQmV4aXRZJTNEMSUzQmV4aXREeCUzRDAlM0JleGl0RHklM0QwJTNCZW50cnlYJTNEMC41JTNCZW50cnlZJTNEMCUzQmVudHJ5RHglM0QwJTNCZW50cnlEeSUzRDAlM0JlbnRyeVBlcmltZXRlciUzRDAlM0IlMjIlMjBwYXJlbnQlM0QlMjJXSXlXbExrNkdKUXNxYVVCS1ROVi0xJTIyJTIwc291cmNlJTNEJTIyWmQ4M290dEtGR2ZhQW4wNHAxMGwtNyUyMiUyMHRhcmdldCUzRCUyMlpkODNvdHRLRkdmYUFuMDRwMTBsLTQlMjIlMjBlZGdlJTNEJTIyMSUyMiUzRSUzQ214R2VvbWV0cnklMjB3aWR0aCUzRCUyMjUwJTIyJTIwaGVpZ2h0JTNEJTIyNTAlMjIlMjByZWxhdGl2ZSUzRCUyMjElMjIlMjBhcyUzRCUyMmdlb21ldHJ5JTIyJTNFJTNDbXhQb2ludCUyMHglM0QlMjIzMDAlMjIlMjB5JTNEJTIyNjEwJTIyJTIwYXMlM0QlMjJzb3VyY2VQb2ludCUyMiUyRiUzRSUzQ214UG9pbnQlMjB4JTNEJTIyMzAwJTIyJTIweSUzRCUyMjY3MCUyMiUyMGFzJTNEJTIydGFyZ2V0UG9pbnQlMjIlMkYlM0UlM0MlMkZteEdlb21ldHJ5JTNFJTNDJTJGbXhDZWxsJTNFJTNDbXhDZWxsJTIwaWQlM0QlMjJ6VkZNMDNGTHZkWDBLS0dibnFVRy0xMiUyMiUyMHZhbHVlJTNEJTIyJTIyJTIwc3R5bGUlM0QlMjJlbmRBcnJvdyUzRGNsYXNzaWMlM0JodG1sJTNEMSUzQnJvdW5kZWQlM0QwJTNCc3Ryb2tlV2lkdGglM0QzJTNCZXhpdFglM0QwLjUlM0JleGl0WSUzRDElM0JleGl0RHglM0QwJTNCZXhpdER5JTNEMCUzQmVudHJ5WCUzRDAuNSUzQmVudHJ5WSUzRDAlM0JlbnRyeUR4JTNEMCUzQmVudHJ5RHklM0QwJTNCZW50cnlQZXJpbWV0ZXIlM0QwJTNCJTIyJTIwcGFyZW50JTNEJTIyV0l5V2xMazZHSlFzcWFVQktUTlYtMSUyMiUyMGVkZ2UlM0QlMjIxJTIyJTNFJTNDbXhHZW9tZXRyeSUyMHdpZHRoJTNEJTIyNTAlMjIlMjBoZWlnaHQlM0QlMjI1MCUyMiUyMHJlbGF0aXZlJTNEJTIyMSUyMiUyMGFzJTNEJTIyZ2VvbWV0cnklMjIlM0UlM0NteFBvaW50JTIweCUzRCUyMjEwMCUyMiUyMHklM0QlMjI2MDAlMjIlMjBhcyUzRCUyMnNvdXJjZVBvaW50JTIyJTJGJTNFJTNDbXhQb2ludCUyMHglM0QlMjIxMDAlMjIlMjB5JTNEJTIyNjgwJTIyJTIwYXMlM0QlMjJ0YXJnZXRQb2ludCUyMiUyRiUzRSUzQyUyRm14R2VvbWV0cnklM0UlM0MlMkZteENlbGwlM0UlM0NteENlbGwlMjBpZCUzRCUyMnpWRk0wM0ZMdmRYMEtLR2JucVVHLTEzJTIyJTIwdmFsdWUlM0QlMjIlMjIlMjBzdHlsZSUzRCUyMmVuZEFycm93JTNEY2xhc3NpYyUzQmh0bWwlM0QxJTNCcm91bmRlZCUzRDAlM0JzdHJva2VXaWR0aCUzRDMlM0JleGl0WCUzRDAuNSUzQmV4aXRZJTNEMSUzQmV4aXREeCUzRDAlM0JleGl0RHklM0QwJTNCZW50cnlYJTNEMC41JTNCZW50cnlZJTNEMCUzQmVudHJ5RHglM0QwJTNCZW50cnlEeSUzRDAlM0JlbnRyeVBlcmltZXRlciUzRDAlM0IlMjIlMjBwYXJlbnQlM0QlMjJXSXlXbExrNkdKUXNxYVVCS1ROVi0xJTIyJTIwZWRnZSUzRCUyMjElMjIlM0UlM0NteEdlb21ldHJ5JTIwd2lkdGglM0QlMjI1MCUyMiUyMGhlaWdodCUzRCUyMjUwJTIyJTIwcmVsYXRpdmUlM0QlMjIxJTIyJTIwYXMlM0QlMjJnZW9tZXRyeSUyMiUzRSUzQ214UG9pbnQlMjB4JTNEJTIyNDkwJTIyJTIweSUzRCUyMjYwMCUyMiUyMGFzJTNEJTIyc291cmNlUG9pbnQlMjIlMkYlM0UlM0NteFBvaW50JTIweCUzRCUyMjQ5MCUyMiUyMHklM0QlMjI2ODAlMjIlMjBhcyUzRCUyMnRhcmdldFBvaW50JTIyJTJGJTNFJTNDJTJGbXhHZW9tZXRyeSUzRSUzQyUyRm14Q2VsbCUzRSUzQ214Q2VsbCUyMGlkJTNEJTIyelZGTTAzRkx2ZFgwS0tHYm5xVUctMTclMjIlMjB2YWx1ZSUzRCUyMiUyMiUyMHN0eWxlJTNEJTIyZW5kQXJyb3clM0RjbGFzc2ljJTNCaHRtbCUzRDElM0Jyb3VuZGVkJTNEMCUzQnN0cm9rZVdpZHRoJTNEMyUzQmV4aXRYJTNEMC41JTNCZXhpdFklM0QxJTNCZXhpdER4JTNEMCUzQmV4aXREeSUzRDAlM0IlMjIlMjBwYXJlbnQlM0QlMjJXSXlXbExrNkdKUXNxYVVCS1ROVi0xJTIyJTIwZWRnZSUzRCUyMjElMjIlM0UlM0NteEdlb21ldHJ5JTIwd2lkdGglM0QlMjI1MCUyMiUyMGhlaWdodCUzRCUyMjUwJTIyJTIwcmVsYXRpdmUlM0QlMjIxJTIyJTIwYXMlM0QlMjJnZW9tZXRyeSUyMiUzRSUzQ214UG9pbnQlMjB4JTNEJTIyMjk5LjI4OTk5OTk5OTk5OTk2JTIyJTIweSUzRCUyMjMyMCUyMiUyMGFzJTNEJTIyc291cmNlUG9pbnQlMjIlMkYlM0UlM0NteFBvaW50JTIweCUzRCUyMjI5OSUyMiUyMHklM0QlMjIzODAlMjIlMjBhcyUzRCUyMnRhcmdldFBvaW50JTIyJTJGJTNFJTNDJTJGbXhHZW9tZXRyeSUzRSUzQyUyRm14Q2VsbCUzRSUzQ214Q2VsbCUyMGlkJTNEJTIyelZGTTAzRkx2ZFgwS0tHYm5xVUctMTklMjIlMjB2YWx1ZSUzRCUyMiUyMiUyMHN0eWxlJTNEJTIyZW5kQXJyb3clM0Rub25lJTNCaHRtbCUzRDElM0Jyb3VuZGVkJTNEMCUzQnN0cm9rZVdpZHRoJTNEMyUzQmVudHJ5WCUzRDAuNSUzQmVudHJ5WSUzRDElM0JlbnRyeUR4JTNEMCUzQmVudHJ5RHklM0QwJTNCZW50cnlQZXJpbWV0ZXIlM0QwJTNCJTIyJTIwcGFyZW50JTNEJTIyV0l5V2xMazZHSlFzcWFVQktUTlYtMSUyMiUyMHRhcmdldCUzRCUyMlpkODNvdHRLRkdmYUFuMDRwMTBsLTElMjIlMjBlZGdlJTNEJTIyMSUyMiUzRSUzQ214R2VvbWV0cnklMjB3aWR0aCUzRCUyMjUwJTIyJTIwaGVpZ2h0JTNEJTIyNTAlMjIlMjByZWxhdGl2ZSUzRCUyMjElMjIlMjBhcyUzRCUyMmdlb21ldHJ5JTIyJTNFJTNDbXhQb2ludCUyMHglM0QlMjI0ODAlMjIlMjB5JTNEJTIyMjEwJTIyJTIwYXMlM0QlMjJzb3VyY2VQb2ludCUyMiUyRiUzRSUzQ214UG9pbnQlMjB4JTNEJTIyNTAwJTIyJTIweSUzRCUyMjE5MCUyMiUyMGFzJTNEJTIydGFyZ2V0UG9pbnQlMjIlMkYlM0UlM0MlMkZteEdlb21ldHJ5JTNFJTNDJTJGbXhDZWxsJTNFJTNDbXhDZWxsJTIwaWQlM0QlMjJ6VkZNMDNGTHZkWDBLS0dibnFVRy0yMCUyMiUyMHZhbHVlJTNEJTIyJTIyJTIwc3R5bGUlM0QlMjJlbmRBcnJvdyUzRGNsYXNzaWMlM0JodG1sJTNEMSUzQnJvdW5kZWQlM0QwJTNCc3Ryb2tlV2lkdGglM0QzJTNCZXhpdFglM0QwLjUlM0JleGl0WSUzRDElM0JleGl0RHglM0QwJTNCZXhpdER5JTNEMCUzQiUyMiUyMHBhcmVudCUzRCUyMldJeVdsTGs2R0pRc3FhVUJLVE5WLTElMjIlMjBlZGdlJTNEJTIyMSUyMiUzRSUzQ214R2VvbWV0cnklMjB3aWR0aCUzRCUyMjUwJTIyJTIwaGVpZ2h0JTNEJTIyNTAlMjIlMjByZWxhdGl2ZSUzRCUyMjElMjIlMjBhcyUzRCUyMmdlb21ldHJ5JTIyJTNFJTNDbXhQb2ludCUyMHglM0QlMjIyOTkuNTglMjIlMjB5JTNEJTIyMjEwJTIyJTIwYXMlM0QlMjJzb3VyY2VQb2ludCUyMiUyRiUzRSUzQ214UG9pbnQlMjB4JTNEJTIyMjk5JTIyJTIweSUzRCUyMjI0MCUyMiUyMGFzJTNEJTIydGFyZ2V0UG9pbnQlMjIlMkYlM0UlM0MlMkZteEdlb21ldHJ5JTNFJTNDJTJGbXhDZWxsJTNFJTNDbXhDZWxsJTIwaWQlM0QlMjJ6VkZNMDNGTHZkWDBLS0dibnFVRy0yMSUyMiUyMHZhbHVlJTNEJTIyJTIyJTIwc3R5bGUlM0QlMjJlbmRBcnJvdyUzRGNsYXNzaWMlM0JodG1sJTNEMSUzQnJvdW5kZWQlM0QwJTNCc3Ryb2tlV2lkdGglM0QzJTNCZXhpdFglM0QwLjUlM0JleGl0WSUzRDElM0JleGl0RHglM0QwJTNCZXhpdER5JTNEMCUzQiUyMiUyMHBhcmVudCUzRCUyMldJeVdsTGs2R0pRc3FhVUJLVE5WLTElMjIlMjBlZGdlJTNEJTIyMSUyMiUzRSUzQ214R2VvbWV0cnklMjB3aWR0aCUzRCUyMjUwJTIyJTIwaGVpZ2h0JTNEJTIyNTAlMjIlMjByZWxhdGl2ZSUzRCUyMjElMjIlMjBhcyUzRCUyMmdlb21ldHJ5JTIyJTNFJTNDbXhQb2ludCUyMHglM0QlMjI2OTkuNTc5OTk5OTk5OTk5OSUyMiUyMHklM0QlMjIyMTAlMjIlMjBhcyUzRCUyMnNvdXJjZVBvaW50JTIyJTJGJTNFJTNDbXhQb2ludCUyMHglM0QlMjI2OTklMjIlMjB5JTNEJTIyMjQwJTIyJTIwYXMlM0QlMjJ0YXJnZXRQb2ludCUyMiUyRiUzRSUzQyUyRm14R2VvbWV0cnklM0UlM0MlMkZteENlbGwlM0UlM0NteENlbGwlMjBpZCUzRCUyMnpWRk0wM0ZMdmRYMEtLR2JucVVHLTIyJTIyJTIwdmFsdWUlM0QlMjIlMjIlMjBzdHlsZSUzRCUyMmVuZEFycm93JTNEY2xhc3NpYyUzQmh0bWwlM0QxJTNCcm91bmRlZCUzRDAlM0JzdHJva2VXaWR0aCUzRDMlM0JleGl0WCUzRDAuNSUzQmV4aXRZJTNEMSUzQmV4aXREeCUzRDAlM0JleGl0RHklM0QwJTNCZW50cnlYJTNEMC41JTNCZW50cnlZJTNEMCUzQmVudHJ5RHglM0QwJTNCZW50cnlEeSUzRDAlM0IlMjIlMjBwYXJlbnQlM0QlMjJXSXlXbExrNkdKUXNxYVVCS1ROVi0xJTIyJTIwc291cmNlJTNEJTIyWmQ4M290dEtGR2ZhQW4wNHAxMGwtNiUyMiUyMHRhcmdldCUzRCUyMlpkODNvdHRLRkdmYUFuMDRwMTBsLTclMjIlMjBlZGdlJTNEJTIyMSUyMiUzRSUzQ214R2VvbWV0cnklMjB3aWR0aCUzRCUyMjUwJTIyJTIwaGVpZ2h0JTNEJTIyNTAlMjIlMjByZWxhdGl2ZSUzRCUyMjElMjIlMjBhcyUzRCUyMmdlb21ldHJ5JTIyJTNFJTNDbXhQb2ludCUyMHglM0QlMjIyOTkuNTglMjIlMjB5JTNEJTIyNDUwJTIyJTIwYXMlM0QlMjJzb3VyY2VQb2ludCUyMiUyRiUzRSUzQ214UG9pbnQlMjB4JTNEJTIyMjk5LjI5JTIyJTIweSUzRCUyMjUxMCUyMiUyMGFzJTNEJTIydGFyZ2V0UG9pbnQlMjIlMkYlM0UlM0MlMkZteEdlb21ldHJ5JTNFJTNDJTJGbXhDZWxsJTNFJTNDJTJGcm9vdCUzRSUzQyUyRm14R3JhcGhNb2RlbCUzRY3C4TMAACAASURBVHhe7N0NdN3lfSf43/9KsmTJlmzZ8itgDAQwJCGBvNGWF5OQhu2k29k06fRlps1kt90GOw0m25PZ2cwybWebtgHSgNPTbF/S2UlPmzQz3WY7JCVgwG3JmwmQgCEBG2P8bsuWbMuSpXv/e/5XsjFBxrrSvVf35XPPueda1vP8nt/zef7nhMhfP07CiwABAgQIECBAgAABAgQIECBAgAABAgQIECBAgAABAgQIECBAgAABAgQIECBAgAABAgQITCKQUCFAgAABAgQIECBAgAABAgQIECBAgAABAgQIECBAgAABAgQIECBAgAABAgQIECBAgAABApMJCJx7LggQIECAAAECBAgQIECAAAECBAgQIECAAAECBAgQIECAAAECBAgQIECAAAECBAgQIEBgUgGBcw8GAQIECBAgQIAAAQIECBAgQIAAAQIECBAgQIAAAQIECBAgQIAAAQIECBAgQIAAAQIECEwqIHDuwSBAgAABAgQIECBAgAABAgQIECBAgAABAgQIECBAgAABAgQIECBAgAABAgQIECBAgACBSQUEzj0YBAgQIECAAAECBAgQIECAAAECBAgQIECAAAECBAgQIECAAAECBAgQIECAAAECBAgQIDCpgMC5B4MAAQIECBAgQIAAAQIECBAgQIAAAQIECBAgQIAAAQIECBAgQIAAAQIECBAgQIAAAQIEJhUQOPdgECBAgAABAgQIECBAgAABAgQIECBAgAABAgQIECBAgAABAgQIECBAgAABAgQIECBAgMCkAgLnHgwCBAgQIECAAAECBAgQIECAAAECBAgQIECAAAECBAgQIECAAAECBAgQIECAAAECBAgQmFRA4NyDQYAAAQIECBAgQIAAAQIECBAgQIAAAQIECBAgQIAAAQIECBAgQIAAAQIECBAgQIAAAQKTCgicezAIECBAgAABAgQIECBAgAABAgQIECBAgAABAgQIECBAgAABAgQIECBAgAABAgQIECBAYFIBgXMPBgECBAgQIECAAAECBAgQIECAAAECBAgQIECAAAECBAgQIECAAAECBAgQIECAAAECBAhMKiBw7sEgQIAAAQIECBAgQIAAAQIECBAgQIAAAQIECBAgQIAAAQIECBAgQIAAAQIECBAgQIAAgUkFBM49GAQIECBAgAABAgQIECBAgAABAgQIECBAgAABAgQIECBAgAABAgQIECBAgAABAgQIECAwqYDAuQeDAAECBAgQIECAAAECBAgQIECAAAECBAgQIECAAAECBAgQIECAAAECBAgQIECAAAECBCYVEDj3YBAgQIAAAQIECBAgQIAAAQIECBAgQIAAAQIECBAgQIAAAQIECBAgQIAAAQIECBAgQIDApAIC5x4MAgQIECBAgAABAgQIECBAgAABAgQIECBAgAABAgQIECBAgAABAgQIECBAgAABAgQIEJhUQODcg0GAAAECBAgQIECAAAECBAgQIECAAAECBAgQIECAAAECBAgQIECAAAECBAgQIECAAAECkwoInHswCBAgQIAAAQIECBAgQIAAAQIECBAgQIAAAQIECBAgQIAAAQIECBAgQIAAAQIECBAgQGBSAYFzDwYBAgQIECBAgAABAgQIECBAgAABAgQIECBAgAABAgQIECBAgAABAgQIECBAgAABAgQITCogcO7BIECAAAECBAgQIECAAAECBAgQIECAAAECBAgQIECAAAECBAgQIECAAAECBAgQIECAAIFJBQTOPRgECBAgQIAAAQIECBAgQIAAAQIECBAgQIAAAQIECBAgQIAAAQIECBAgQIAAAQIECBAgMKmAwLkHgwABAgQIECBAgAABAgQIECBAgAABAgQIECBAgAABAgQIECBAgAABAgQIECBAgAABAgQmFRA492AQIECAAAECBAgQIECAAAECBAgQIECAAAECBAgQIECAAAECBAgQIECAAAECBAgQIECAwKQCAuceDAIECBAgQIAAAQIECBAgQIAAAQIECBAgQIAAAQIECBAgQIAAAQIECBAgQIAAAQIECBCYVEDg3INBgAABAgQIECBAgAABAgQIECBAgAABAgQIECBAgAABAgQIECBAgAABAgQIECBAgAABApMKCJx7MAgQIECAAAECBAgQIECAAAECBAgQIECAAAECBAgQIECAAAECBAgQIECAAAECBAgQIEBgUgGBcw8GAQIECBAgQIAAAQIECBAgQIAAAQIECBAgQIAAAQIECBAgQIAAAQIECBAgQIAAAQIECEwqIHDuwSBAgAABAgQIECBAgAABAgQIECBAgAABAgQIECBAgAABAgQIECBAgAABAgQIECBAgACBSQUEzj0YBAgQIECAAAECBAgQIECAAAECBAgQIECAAAECBAgQIECAAAECBAgQIECAAAECBAgQIDCpgMC5B4MAAQIECBAgQIAAAQIECBAgQIAAAQIECBAgQIAAAQIECBAgQIAAAQIECBAgQIAAAQIEJhUQOPdgECBAgAABAgQIECBAgAABAgQIECBAgAABAgQIECBAgAABAgQIECBAgAABAgQIECBAgMCkAgLnHgwCBAgQIECAAAECBAgQIECAAAECBAgQIECAAAECBAgQIECAAAECBAgQIECAAAECBAgQmFRA4NyDQYAAAQIECBAgQIAAAQIECBAgQIAAAQIECBAgQIAAAQIECBAgQIAAAQIECBAgQIAAAQKTCgicezAIECBAgAABAgQIECBAgAABAgQIECBAgAABAgQIECBAgAABAgQIECBAgAABAgQIECBAYFIBgXMPBgECBAgQIECAAAECBAgQIECAAAECBAgQIECAAAECBAgQIECAAAECBAgQIECAAAECBAhMKiBw7sEgQIAAAQIECBAgQIAAAQIECBAgQIAAAQIECBAgQIAAAQIECBAgQIAAAQIECBAgQIAAgUkFBM49GAQIECBAgAABAgQIECBAgAABAgQIECBAgAABAgQIECBAgAABAgQIECBAgAABAgQIECAwqYDAuQeDAAECBAgQIECAAAECBAgQIECAAAECBAgQIECAAAECBAgQIECAAAECBAgQIECAAAECBCYVEDj3YBAgQIAAAQIECBAgQIAAAQIECBAgQIAAAQIECBAgQIAAAQIECBAgQIAAAQIECBAgQIDApAIC5x4MAgQIECBAgAABAgQIECBAgAABAgQIECBAgAABAmUU+JU7NnUs7G7vHEmPdrW1tHWOpWlXmuQ6c2NpV5rLdSZp2hW5XGek+a5Iks6ItCvS6Egj15JEoTVNkpYkTcc/C9EakbYkSa4ljWhNIp34jOJnjL9bkkgmvi60RiQtSRItafry94vjkqQlLRRak+wzTSc+o7U4drxOJBFjaRr5JMk+03ySJOOfudzY+PfSfERk77HxMafGJvni9yPNJ5FMfGZfx8TvT3w/LeSTJDdWSNJ8LmKsEDH+mSb5XFavUBiJXHI80nQokpbjUSgMpUlyPCkUhgqRHE9aCkOtSXJ8ND861J7MP354cGTo83esHS7j8SlFgAABAgQIECBAgAABAgQIECDwIwIC5x4JAgQIECBAgAABAgQIECBAgAABAgQIECBAgACBphT42B98rWso19HbEvneQktLTzEIXsh1JjHWlSZJZxIx8Zl2pWl0JWnSmUbh9O9FZGHx6IokOqOQfWZfF7qywHdTgs7aprMQfG48pJ6L45HGUEQcj0iH0iyknqZDSeSOp7k4npzxe2lE8XvZZ+RyxWB7Lp8fyEdLf2dhuP9T/9tPHp+1LVmYAAECBAgQIECAAAECBAgQIFBDAgLnNXQYWiFAgAABAgQIECBAgAABAgQIECBAgAABAgQIEChd4EN3fbW3s3X+wnxhtDc3VuhNIu1Ncy0Li5+R9kYkvZEk418XTn0dCyOivfTVzGgigZFI43BE2p/kkv40kv5IC4cjoj+J8a/T7HuF9HAhcv0tc/L9Y61z+v/ow9dlY7wIECBAgAABAgQIECBAgAABAg0jIHDeMEdpIwQIECBAgAABAgQIECBAgAABAgQIECBAgACB+hb48O9vWtaSy/emLXMWJmmhtxBpMTweSW5hUjgVHo/i11EMkk+Ex+t727pvSIG0P7KA+o+G1HPjofUsrJ7LAutJoT/JFw7nCy39n/3NG/dFJGlDctgUAQIECBAgQIAAAQIECBAgUNcCAud1fXyaJ0CAAAECBAgQIECAAAECBAgQIECAAAECBAjUtsD73//FlmVv6Vueb0mW55LC8qQlWV4opCuSiOURyfJIJj7TdEVt70R3BKogkCS7I9I9kcae7DON2JPLtezOPguR7mnJpXv2Ljuw50sf+EC+Ct1YggABAgQIECBAgAABAgQIECBQFBA49yAQIECAAAECBAgQIECAAAECBAgQIECAAAECBAiULPCrf/ydto4TJ5bnY3R5kibLI01XpJEsPx0kLwbKCysikqUlFzeBAIFzCKT7InK7I14OpidZUD1JdqdJuqcl8nuG5y7c87lfe8soSgIECBAgQIAAAQIECBAgQIDATAUEzmcqaD4BAgQIECBAgAABAgQIECBAgAABAgQIECBAoMEEPvLpzReM5U+el8sC5EmyvDARJE8iXV6I7HbyZHlE9DXYtm2HQCMKHEgj3ZOLZHcayfiN6dnN6Wm6J83ldkc+v3vjx965oxE3bk8ECBAgQIAAAQIECBAgQIBA+QQEzstnqRIBAgQIECBAgAABAgQIECBAgAABAgQIECBAoC4Ebr3364uSky2rI01WRy5WR5qujkgvikhWR0T2bq2LjWiSAIFyCIxFxPaIdHuaJtuLv07S7WmhsD3pmL9t47q3HyrHImoQIECAAAECBAgQIECAAAEC9SsgcF6/Z6dzAgQIECBAgAABAgQIECBAgAABAgQIECBAgMCkAnf8+aaO/Udyq5NCrI5cYXWksTo5HSbPwuWxAB0BAgSmIpCm6UAk40H0XJpuT3It26IQ23O52L5gQWH7HR9cOzyVOsYQIECAAAECBAgQIECAAAEC9SsgcF6/Z6dzAgQIECBAgAABAgQIECBAgAABAgQIECBAoIkFPvLpzRekhdHVkSTjN5VHofjrNC3eUL6yiWlsnQCB6grsSpLYHmfcjh7FYHrb9s989LoXq9uK1QgQIECAAAECBAgQIECAAIFKCAicV0JVTQIECBAgQIAAAQIECBAgQIAAAQIECBAgQIBAGQTW//4DFxdacmtySbImjfSiSGJ1pNkN5VnAPNrKsIQSBAgQqKTAaESyPQugRxLbk0i2FdJ0ay5f2HrPb77z+UourDYBAgQIECBAgAABAgQIECBQPgGB8/JZqkSAAAECBAgQIECAAAECBAgQIECAAAECBAgQmJbArXd+/dKWJLcmn8YVuSTWpJGsSSL7jK5pFTSJAAECNS6QRBxPI7YmkW4tpLG1JYmn82lh68bb3/WDGm9dewQIECBAgAABAgQIECBAoOkEBM6b7shtmAABAgQIECBAgAABAgQIECBAgAABAgQIEJgtgQ/f/fCalog1hbRwRRLJmohYE5FeERHts9WTdcsvkMsl0dbSEq2tuWhrnfg84+u21ly0trRE8bO1Jdpaxj9zSRJJkkQuF+Ofp7+e+P1k4vdzp74+4/dzZ4zP5hW/PqPOK74/eZ1MIk3TKKTp+Gdh4jM94/cLZ3w/+/1XfJ1OfH2OOqfrnlrn5fFjY/kYzRei+DlWiLH8+OfoWD7Gss/8xOcZX2d9ejWUwEhE8nREbE0j3ZpLck/nI7Z+9rYbtjbULm2GAAECBAgQIECAAAECBAjUkYDAeR0dllYJECBAgAABAgQIECBAgAABAgQIECBAgACB2hd4/xe/2LJ8T9+afD69IkkmQuVpZKHyLGDeWvs7aJ4Os0B3e3trdMzJ3m3R1vZy+PvMMPjp0HgWHm85FSI/+9gscO5VPYEscF4MpOfHg+nFoPqkwfWXw+qvCLVPjB0dzcfwydEYPjkWIyNjxeC9V00JjGUh9EhiPIyepltbWpKn9yw/sPVLH/hAvqY61QwBAgQIECBAgAABAgQIEGgwAT/tarADtR0CBAgQIECAAAECBAgQIECAAAECBAgQIECgOgJ33JHm9nc+9MaWtmRNmoXJ0+ym8mRNJMVf+zOY6hxDcZXsJvEsMJ4Fx9uz8HgxRN42/uuJr9snvp99b/z322JOW0sVu7RUvQmcnAigj5wci+GRsfEgehZIP/3r7PfGvy6OKb5Hizexe1VRIEnSSGNrRLo1kuTpJGJrPtKtB/75wPe+9CVB9CqehKUIECBAgAABAgQIECBAoIEF/LCzgQ/X1ggQIECAAAECBAgQIECAAAECBAgQIECAAIHyCdx69wNXt0Tu6kIa16RpXJPk4upIQ2K5fMTF4HhXx5yJ0PgZAfJiaPyMAHkWLG8f/372bmnJlbELpQjMTCCfL0yEz7Ob0sdvTB8Pq2fB9Ykb1E8F1EdGi79/fPikoPrM2CebnU/TeCxJYksuiS35KDy28bZ3Plb+ZVQkQIAAAQIECBAgQIAAAQKNLyBw3vhnbIcECBAgQIAAAQIECBAgQIAAAQIECBAgQIBAiQLr73zwqjTJXZ2k6TVpEtckkVydRjqnxDKGTwi0tbZE19w5k747T/3+RNAcGoFmFTgVPD9+4mQMnTgZ2edk79GxfLMSlWHfycmI2JKk6WNpkmxpyeW2/OFHr3+yDIWVIECAAAECBAgQIECAAAECDS0gcN7Qx2tzBAgQIECAAAECBAgQIECAAAECBAgQIECAwLkEbr3rwStzaVxTSOKaXJJcnd1eHhFzzzXP9yPmtLWePUje8XLAfE6bi+A9LwTKJXByNH86iD40fPZg+snRsXIt2eh1TmS3oKfpeBC9kMSWjRtueqrRN21/BAgQIECAAAECBAgQIECgFAGB81K0jCVAgAABAgQIECBAgAABAgQIECBAgAABAgTqWmDdpzZdXmiJa3Jpek1EcnVEMVw+r643VYHmc7kkurs6Yn5X+8uB8okA+ekbyefOiezmci8CBGpTILsJ/dQN6advTD8joH70+EgMHh+OQiGtzQ3MblfHijehJ8mWfD59LBex5d6PrX1mdluyOgECBAgQIECAAAECBAgQmD0BgfPZs7cyAQIECBAgQIAAAQIECBAgQIAAAQIECBAgUEGBj/z+P7yuMKf96qSQXpMWg+VZyDx6KrhkXZXumjsneuZ1RHf27hr/LH49ETSvq81olgCBaQucCp4PHBuOwex9fPwz+zoLrHtNCKQxEEmyJYnYkubSLbmTo4995jff/UM+BAgQIECAAAECBAgQIECgGQQEzpvhlO2RAAECBAgQIECAAAECBAgQIECAAAECBAg0gcC6ux5+Q0R63fg7svfKJtj2WbfY3tY6HiYvhsjbXxUub23JNTOPvRMgMAWBsXzhVSH0wexm9Ilw+sjo2BSqNPSQXRGxOSIpvu/dcMP3Gnq3NkeAAAECBAgQIECAAAECTSsgcN60R2/jBAgQIECAAAECBAgQIECAAAECBAgQIECgvgXW3/nwmyPy10WSXJeOB8yX1veOSus+l0tedTP5eMC8PXq6OqKjva20gkYTIECgRIHhkdEYKN6IPhFCPz5+M/qpm9ILhbTEinU/fF+SBdDTdHNEy+Z7br/hu3W/IxsgQIAAAQIECBAgQIAAAQIRIXDuMSBAgAABAgQIECBAgAABAgQIECBAgAABAgTqQuDDn37orUm+cF0SyXWRFAPmi+qi8Rk22TO/I3q7O6O3pzMWdneO31Te1RHzu9pnWNl0AgQIVFbgaHYb+kQI/fDgUPQPDEX/4FAMHB2u7MK1U/1QpLE5jXRzmuY2f/ZjN367dlrTCQECBAgQIECAAAECBAgQmLqAwPnUrYwkQIAAAQIECBAgQIAAAQIECBAgQIAAAQIEqihw690PXZtE4bpIkyxcnr17qrh81Zda2D23GCxf2DMeLj8VMm9tyVW9FwsSIECgkgJj+cLp8HkWQj88EUQ/PHiiksvWQu2ByG5AT9LNaRQ2b7ztXY/WQlN6IECAAAECBAgQIECAAAEC5xIQOD+XkO8TIECAAAECBAgQIECAAAECBAgQIECAAAECVRFYf9dD10UUritEcl0yHjDvqsrCVV7kzDD5qV9nIfOWnD+2qfJRWI4AgRoTyBfS0+Hz4m3oE0H07LNBX8fTiM25SDdHFDbfs+Fdmxt0n7ZFgAABAgQIECBAgAABAnUu4CeXdX6A2idAgAABAgQIECBAgAABAgQIECBAgAABAvUqkN1gHmnh5iSyG8zT6yKS9nrdy4/2nUuS4i3lxdvKu0/dWD63+HtJ4o9nGuWc7YMAgeoIpGk6ET4/cTqEXrwVfWAoCmlanSaqsko6EpFsjiR5JI34+sbbbnQDelXcLUKAAAECBAgQIECAAAEC5xLwE81zCfk+AQIECBAgQIAAAQIECBAgQIAAAQIECBAgUBaBX73jK51z5nfdEklyS6Rp9rmiLIVnuUgWIu9bOC96u8cD5adC5rPcluUJECDQFAL9g0Pjt6IXb0M/EQcOHyv+uiFeabo7kuS+SNP7Ts47ft/nfu29DbKxhjgdmyBAgAABAgQIECBAgEBTCQicN9Vx2ywBAgQIECBAgAABAgQIECBAgAABAgQIEKiuwIfv2nRJrlC4JXK5LGD+nkjTuv6ziYXdc2NJ7/xY0juv+M6C5nPaWqqLajUCBAgQeE2Bk6P5YvB8f/+p99E4PHiivtWSJI00/WokhfsKae6+z25Y+1x9b0j3BAgQIECAAAECBAgQIFBPAnX9Q916gtYrAQIECBAgQIAAAQIECBAgQIAAAQIECBBoFoFbP/XA9UkxYB7viTTeVK/7XjB/bvRlwfKF4+Hy7N0+p7Vet6NvAgQINLXAyMmxlwPoh4/Fgf5jceRoHYfQk3g80vhqWijct/Fj73ykqQ/X5gkQIECAAAECBAgQIECg4gIC5xUntgABAgQIECBAgAABAgQIECBAgAABAgQIEGhsgV/95P09bXNab0ki3hOR3BKRLqm3HXfP63hFsDwLms9tb6u3beiXAAECBEoQODEyWgyen74J/fCxGDw2XEKFWhma7I9I70sjvjp6cuy+z3385oFa6UwfBAgQIECAAAECBAgQINAYAgLnjXGOdkGAAAECBAgQIECAAAECBAgQIECAAAECBKoq8OG7H16TFPK3JLnceyJNb67q4jNcbH5ne/G28uLt5RPvzo45M6xqOgECBAg0gsDQ8MnTAfRTYfSjQyP1tbUkuT/SuC/a0vvuXb/2mfpqXrcECBAgQIAAAQIECBAgUIsCAue1eCp6IkCAAAECBAgQIECAAAECBAgQIECAAAECNShw650PvjOSZOIm87iyBlt8VUtz2lpiRV9PLF2UhcvnFwPmXXOFy+vh7PRIgACBWhE4fuJUCP1o7Dt0LHYfGIiTo/laae9cfTwVSdwXkbvv3ttuePBcg32fAAECBAgQIECAAAECBAhMJiBw7rkgQIAAAQIECBAgQIAAAQIECBAgQIAAAQIEzipw66cfvj5XSN+XRvq+iFhZ61Ttc1pj5ZKeWNHXHSuW9MSyRfNrvWX9ESBAgEAdCuw9dDR27x+I3QcGY9f+gRg5OVYPu9iVRPLlQi758saP3vBIPTSsRwIECBAgQIAAAQIECBCoDQGB89o4B10QIECAAAECBAgQIECAAAECBAgQIECAAIGaEVh/1wNvS9OW90UufV+kcXHNNDZJI3Pb24rB8pUTAfPsBnMvAgQIECBQbYH9/ceKAfRdBwaLnydGRqvdQmnrJfF8FJIvJ0nuy/dsuP5bpU02mgABAgQIECBAgAABAgSaTUDgvNlO3H4JECBAgAABAgQIECBAgAABAgQIECBAgMAkAr/+B19/Y2tL66mbzK+sVaSuuXNiRV9PrFjSHSv7emLxwq5abVVfBAgQINDEAgcPH49dBwZi9/7B2H1gII6fOFnLGk9lN5/ncrkv/+FHr3+ylhvVGwECBAgQIECAAAECBAjMjoDA+ey4W5UAAQIECBAgQIAAAQIECBAgQIAAAQIECMy6wPrPPNJXGM3/Yi6X/EKapm+d9YYmaWBeZ3usXNI9ETLviUU9nbXYpp4IECBAgMBrChwaGCrefJ6Fz3ftH4xjQyO1KvadNI0v5NpavnDPR64/UKtN6osAAQIECBAgQIAAAQIEqisgcF5db6sRIECAAAECBAgQIECAAAECBAgQIECAAIFZF1h354M/HbnkFyKNn5v1Zn6kge6ujvHby5f0FEPmC7vn1lqL+iFAgAABAjMWODx4YiJ8Pn4L+uDx4RnXLHuBJP46Culf3nv7TX9X9toKEiBAgAABAgQIECBAgEBdCQic19VxaZYAAQIECBAgQIAAAQIECBAgQIAAAQIECExP4CN/sOn1hdZiyPwXI9ILplel/LOSJIlVyxfGhSsWFj975guYl19ZRQIECBCodYGBoydix57D8cLuw8XPNE1rqOXkxUjiC2na+oWNG37iqRpqTCsECBAgQIAAAQIECBAgUCUBgfMqQVuGAAECBAgQIECAAAECBAgQIECAAAECBAhUW+COO9LcofkPfihNcr8QETdWe/2zrTevsz1WrVgYFy7vLX62tuRqpTV9ECBAgACBWRcYyxdix+7D8cKe/uLnsaGRWe/pjAYeSpP4Qt/AjX92xx1JoZYa0wsBAgQIECBAgAABAgQIVE5A4LxytioTIECAAAECBAgQIECAAAECBAgQIECAAIFZEfj1Tz94Wa4QH0oi96GItHdWmviRRZcumj9xi3lvLFs8vxZa0gMBAgQIEKgLgb0Hj8aOPf3F28/3HTpaIz2n/WnEnxZy8ad/9NGbnq2RprRBgAABAgQIECBAgAABAhUSEDivEKyyBAgQIECAAAECBAgQIECAAAECBAgQIECg2gLr737wp9K0G0DYtQAAIABJREFUGDL/l9Ve+0fXa2nJxarlC+PCFeO3mM/vbJ/tlqxPgAABAgTqXuDo0Mj47ee7+2PHnsORz9fEJeP/LUnSP73ntpv+vu6BbYAAAQIECBAgQIAAAQIEJhUQOPdgECBAgAABAgQIECBAgAABAgQIECBAgACBOhb4t7/3/86f29r9oSTiQ5HE62dzK93zOuLC5Qtj1UTIPJf4Y4jZPA9rEyBAgEBjCxTStBg+37G7P17YczgGjw3P7obT+H5263naEX/y2VvXHpvdZqxOgAABAgQIECBAgAABAuUU8JPecmqqRYAAAQIECBAgQIAAAQIECBAgQIAAAQIEqiSw/vcfuDhtza2PiF+LiI4qLfuqZZb3dY/fYr58YSzpnTdbbViXAAECBAg0vcD+/mPFW8+z28/3HBicTY8s+f7HyVjhnnt+853Pz2Yj1iZAgAABAgQIECBAgACB8ggInJfHURUCBAgQIECAAAECBAgQIECAAAECBAgQIFAVgQ/fvelNSSFZnyTpv63KgpMscsHyhXHJ+Ytj9cre6Jo7Z7basC4BAgQIECBwFoHjJ07G9l398dzOg/HinsOz5pSm6Z+lueSez9629vFZa8LCBAgQIECAAAECBAgQIDBjAYHzGRMqQIAAAQIECBAgQIAAAQIECBAgQIAAAQIEKi9w66ceuD5paVkXafr+yq/26hVWLumJi89fHJecvyjmdbbPRgvWJECAAAECBKYhcGxoJJ7beSie33kwdu0fmEaFMkxJ4ktJmtxzz4YbN5ehmhIECBAgQIAAAQIECBAgUGUBgfMqg1uOAAECBAgQIECAAAECBAgQIECAAAECBAiUIrD+7gd/Ki0k6yOJnyxlXjnGLl00v3iTeRYy75k/txwl1SBAgAABAgRmUWDg6Ili+Dy7+XzfoaPV7yRNv5bk4p57brvp76u/uBUJECBAgAABAgQIECBAYLoCAufTlTOPAAECBAgQIECAAAECBAgQIECAAAECBAhUUGD9XQ+/uxCFjycRayu4zKtKL5g/Ny67sC8uuaAvFvV0VnNpaxEgQIAAAQJVFDg0MBTPvXggnn3hQBw5eqKKK0ekEZuSQvp7937spq9VdWGLESBAgAABAgQIECBAgMC0BATOp8VmEgECBAgQIECAAAECBAgQIECAAAECBAgQqIzArXc/dG1SKHw8kuSnK7PCq6smSVIMmV924ZJYtXxhtZa1DgECBAgQIFAjAjv2HI5nX9hfDJ+naVq9rtL079Jc7pMbb7vx0eotaiUCBAgQIECAAAECBAgQKFVA4LxUMeMJECBAgAABAgQIECBAgAABAgQIECBAgEAFBD7yh5tenx+LjydJ/GIFyk9ackVfdzFknr3ntLVUa1nrECBAgAABAjUqcHI0PxE83x+7DwxWrcs0Tb/Q0pp88jO/sfb7VVvUQgQIECBAgAABAgQIECAwZQGB8ylTGUiAAAECBAgQIECAAAECBAgQIECAAAECBMovcOunHliV5HIfj4j/tfzVX12xs6MtLl+9tHijed/CedVY0hoECBAgQIBAHQocOHyseOP5M9v3xdDwaFV2kCTJHxXy+d/b+LF37qjKghYhQIAAAQIECBAgQIAAgSkJCJxPickgAgQIECBAgAABAgQIECBAgAABAgQIECBQfoF1d23Kgua/HRGt5a/+yorL+7rjyouXxRUXLa30UuoTIECAAAECDSbw9LZ98fTze6t16/lYRHzi3g1rP9lgjLZDgAABAgQIECBAgACBuhUQOK/bo9M4AQIECBAgQIAAAQIECBAgQIAAAQIECNSrwIfveuC9uchlQfOrKr2HNRctjSsvXhor+noqvZT6BAgQIECAQIML7D4wGE89vze2bttXjZ0+kUTyiXs23PiVaixmDQIECBAgQIAAAQIECBA4u4DAuaeDAAECBAgQIECAAAECBAgQIECAAAECBAhUSWDdHzy8OlryvxOR/EIll+zu6iiGzLMbzTvnzqnkUmoTIECAAAECTSgwdOJkMXj+1PP7YvD4cIUF0r/MJ4VP/NFt79pW4YWUJ0CAAAECBAgQIECAAIGzCAicezQIECBAgAABAgQIECBAgAABAgQIECBAgEAVBG6986F/l+TS3440Wiq13LLF8+OqS1fEZRcuqdQS6hIgQIAAAQIEXiHw7Av744kf7I69B49WUiafpsknNt5+4+9WchG1CRAgQIAAAQIECBAgQGByAYFzTwYBAgQIECBAgAABAgQIECBAgAABAgQIEKigwPq7HnhbGrlPR8S1lVrmgmUL4qrLVsTqlYsqtYS6BAgQIECAAIHXFNi+61A88ezueHHvkUpKPdqSS37jDz9647cruYjaBAgQIECAAAECBAgQIPBKAYFzTwQBAgQIECBAgAABAgQIECBAgAABAgQIEKiQwLq7Nn08Iip2E+cl5y+ON166Is5b2lOhHShLgAABAgQIEChN4KV9A8Ubz5/febC0iaWN/nf3blj7ydKmGE2AAAECBAgQIECAAAEC0xUQOJ+unHkECBAgQIAAAQIECBAgQIAAAQIECBAgQOAsAh++++E1LWn66TTSd1cCac1FS+OqS1fEkt55lSivJgECBAgQIEBgxgL7+48Vg+dbt+2bca3JCiSR/EM+ST762dtu2FqRBRQlQIAAAQIECBAgQIAAgdMCAuceBgIECBAgQIAAAQIECBAgQIAAAQIECBAgUEaBW+/cdGuSxKcjorWMZYulXndBX7zlivOiT9C83LTqESBAgAABAhUSyILnW55+KX744oFKrDCWpvHRjbev3ViJ4moSIECAAAECBAgQIECAwLiAwLkngQABAgQIECBAgAABAgQIECBAgAABAgQIlEHg/V/8YsvSl/o+HxG/VIZyryhx4YqFcc0V58fKJT3lLq0eAQIECBAgQKAqArv2D8R3nt4ZO3YfrsR6/2Xfowd+5Utf+kC+EsXVJECAAAECBAgQIECAQLMLCJw3+xNg/wQIECBAgAABAgQIECBAgAABAgQIECAwY4H1n3nkisjnP5+m8dYZFzujwIq+7mLQfPXK3nKWVYsAAQIECBAgMGsC23f1x5and8buA4Nl7SFJkm8X0sIHN2646amyFlaMAAECBAgQIECAAAECBNxw7hkgQIAAAQIECBAgQIAAAQIECBAgQIAAAQIzEVh/98P/UyEtfD6JmD+TOmfO7ZnXEe9446q47MIl5SqpDgECBAgQIECgpgSefWF/fOPJHTFwbLhsfaURR5M0/eC9t9/05bIVVYgAAQIECBAgQIAAAQIEBM49AwQIECBAgAABAgQIECBAgAABAgQIECBAYLoC6+968H9PI/lP050/2by3Xnl+MWyeJP6R0nK6qkWAAAECBAjUnkCapvHokzviO0/tLGtzSaT//p4NN/1fZS2qGAECBAgQIECAAAECBJpYwE+rm/jwbZ0AAQIECBAgQIAAAQIECBAgQIAAAQIEpi9w652b/jxJ4lemX+GVMy86b1ExaL54QVe5SqpDgAABAgQIEKgLgYNHjhdvO9/20qGy9Zum8fmNt6/9YNkKKkSAAAECBAgQIECAAIEmFhA4b+LDt3UCBAgQIECAAAECBAgQIECAAAECBAgQmJ7Aujs3fTGSeP/0Zr9yVs+8jrj2qgvj0lV95SinBgECBAgQIECgbgWefeFAfOPJF2Lg2HBZ9pBE8sV7Ntz4c2UppggBAgQIECBAgAABAgSaWEDgvIkP39YJECBAgAABAgQIECBAgAABAgQIECBAoDSBO+64I3eg+4a/TSLeW9rMyUe/8XXL4/prLo5czo/ry+GpBgECBAgQIFD/AoVCGo9seT6e/OGesmwmjfhK3+DDP3PHHXcUylJQEQIECBAgQIAAAQIECDShgJ9gN+Gh2zIBAgQIECBAgAABAgQIECBAgAABAgQIlC7wr//ga109LXP+NiLeVfrsV86Y19ke119zUVxy/uKZljKfAAECBAgQINCQAs/tPBiPbNkWx4ZGZr6/JO4/2Tn/Zz73a28ZmnkxFQgQIECAAAECBAgQINB8AgLnzXfmdkyAAAECBAgQIECAAAECBAgQIECAAAECJQr8+u9uXtjaMfZ3aRo/UeLUVw2/fPWS4q3mHXNaZ1rKfAIECBAgQIBAQwsMnxwr3nb+zPb9M95nmsY/tuXivZ++be2RGRdTgAABAgQIECBAgAABAk0mIHDeZAduuwQIECBAgAABAgQIECBAgAABAgQIECBQusCtd276epLEO0uf+fKM1pZcrH3rJbHmoqUzKWMuAQIECBAgQKDpBLZu2xebvv1cjOULM9p7mqYPbLz9phn/azUzasJkAgQIECBAgAABAgQI1KGAwHkdHpqWCRAgQIAAAQIECBAgQIAAAQIECBAgQKB6ArfevenPkzR+ZSYr9i2cFze/49JYvLBrJmXMJUCAAAECBAg0rcDBw8fj/m/8IA4cPjYjgzSJz2+8be0HZ1TEZAIECBAgQIAAAQIECDSZgMB5kx247RIgQIAAAQIECBAgQIAAAQIECBAgQIDA1AXW3f3Qb0WafmLqM1498tJVfcWweUtLbiZlzCVAgAABAgQINL1APl8ohs5/sOPAjCzSiN/ZuGHtjP4bb0YNmEyAAAECBAgQIECAAIE6ExA4r7MD0y4BAgQIECBAgAABAgQIECBAgAABAgQIVEdg3d0P/mqkyR/PZLW3v2FVvP0NF8ykhLkECBAgQIAAAQI/IvDN770Y3/zejpm5JOmv3XvbTZ+bWRGzCRAgQIAAAQIECBAg0BwCAufNcc52SYAAAQIECBAgQIAAAQIECBAgQIAAAQIlCNx654PvTJLk6yVMedXQ9/z45ZHdbu5FgAABAgQIECBQfoHslvOv/tMzMyqcpum7Nt5+0wMzKmIyAQIECBAgQIAAAQIEmkBA4LwJDtkWCRAgQIAAAQIECBAgQIAAAQIECBAgQKA0gXV3PvhUJMkVpc0aH50kSfyL66+I1St7pzPdHAIECBAgQIAAgSkKbN/VH//fI09HmqZTnPEjw9L06Xtvv+nK6U02iwABAgQIECBAgAABAs0jIHDePGdtpwQIECBAgAABAgQIECBAgAABAgQIECAwBYFb79r0qSTi9ikMfdWQttaWYtj8/GULpjPdHAIECBAgQIAAgRIFdu49Ugydj47lS5w5PjyNuHPjhrUfm9ZkkwgQIECAAAECBAgQINAkAgLnTXLQtkmAAAECBAgQIECAAAECBAgQIECAAAEC5xb4yB8+8s5CPv/1c4989YiO9rZi2HxFX/d0pptDgAABAgQIECAwTYHdBwaLofPhkdFpVci1pO/6zG/c9MC0JptEgAABAgQIECBAgACBJhAQOG+CQ7ZFAgQIECBAgAABAgQIECBAgAABAgQIEJiawLq7Nj0eEVdNbfTLo3JJEj978xtj2WJh81LtjCdAgAABAgQIlENg78HB+Jv7n4xCmk6n3BP3blj7pulMNIcAAQIECBAgQIAAAQLNICBw3gynbI8ECBAgQIAAAQIECBAgQIAAAQIECBAgcE6B9Xc99B/TSP/DOQdOMuCWn1gTr7tg8XSmmkOAAAECBAgQIFAmgR++eDDu+8et06qWRPJb92y48f+c1mSTCBAgQIAAAQIECBAg0OACAucNfsC2R4AAAQIECBAgQIAAAQIECBAgQIAAAQLnFvjVT97fM2dO656ImHvu0a8ccd3VF8WbL19Z6jTjCRAgQIAAAQIEKiDw3Wd2xebHtk2n8omTJ8eWf+7jNw9MZ7I5BAgQIECAAAECBAgQaGQBgfNGPl17I0CAAAECBAgQIECAAAECBAgQIECAAIEpCay7e9O/jzR+Z0qDzxj0pstXxvVXX1TqNOMJECBAgAABAgQqKPDIY9vi8Wd2lb5CEv/Hvbet/U+lTzSDAAECBAgQIECAAAECjS0gcN7Y52t3BAgQIECAAAECBAgQIECAAAECBAgQIHAugTRN1t39UHa7+dJzDT3z+0t658W/es+bS5liLAECBAgQIECAQJUE/uqr3439/cdKXW3fvRtuXB6RpKVONJ4AAQIECBAgQIAAAQKNLCBw3sina28ECBAgQIAAAQIECBAgQIAAAQIECBAgcE6BdXc/tD7S9DPnHPgjA973rjfGyiU9pU4zngABAgQIECBAoAoCu/YPxJe//mTpKyXJR+697cZ7Sp9oBgECBAgQIECAAAECBBpXQOC8cc/WzggQIECAAAECBAgQIECAAAECBAgQIEBgCgK33rXpmSTisikMPT3kmivOix9/0+pSphhLgAABAgQIECBQZYF/enx7bHn6pZJWTSOe3bhh7eUlTTKYAAECBAgQIECAAAECDS4gcN7gB2x7BAgQIECAAAECBAgQIECAAAECBAgQIHB2gfV3bnpHmsSjpRj1zJ8bv/zet5QyxVgCBAgQIECAAIFZEviLr3wnBo6eKGn1JI1r77l97TdKmmQwAQIECBAgQIAAAQIEGlhA4LyBD9fWCBAgQIAAAQIECBAgQIAAAQIECBAgQOC1Bdbd/dAnIk1/qxSn66+5ON502YpSphhLgAABAgQIECAwSwKPP7srHtmyrbTVk+Q/3Hvbjb9d2iSjCRAgQIAAAQIECBAg0LgCAueNe7Z2RoAAAQIECBAgQIAAAQIECBAgQIAAAQLnEFh310OPRKTXTRVqbkdb/M//8u2RJH68PlUz4wgQIECAAAECsymQpmn8yX/7ZpwYHi2hjWTzvRtuvL6ECYYSIECAAAECBAgQIECgoQX8RLyhj9fmCBAgQIAAAQIECBAgQIAAAQIECBAgQOBsArfd9dXe0Wg/VIrQO964Kt72+gtKmWIsAQIECBAgQIDALAt86/svxjee3FFSF/mO1t4/+vB1h0uaZDABAgQIECBAgAABAgQaVEDgvEEP1rYIECBAgAABAgQIECBAgAABAgQIECBA4LUF1t256eciib8qxenfvPctsWD+3FKmGEuAAAECBAgQIDDLAkeOnoj//JXvlNRFLnI/95kNN3yxpEkGEyBAgAABAgQIECBAoEEFBM4b9GBtiwABAgQIECBAgAABAgQIECBAgAABAgReW2DdXZt+NyI+PlWn3p7O+KWfumaqw40jQIAAAQIECBCoIYH/8vdbon9gqJSOPnnvhrX/rpQJxhIgQIAAAQIECBAgQKBRBQTOG/Vk7YsAAQIECBAgQIAAAQIECBAgQIAAAQIEXlNg/V0P/uc0kn89VaY3XbYirr/m4qkON44AAQIECBAgQKCGBB7e8nw88ezuKXeURPr/3LPhpn8z5QkGEiBAgAABAgQIECBAoIEFBM4b+HBtjQABAgQIECBAgAABAgQIECBAgAABAgTOLrDuzk3/EEncPFWj/+G6NXHJ+YunOtw4AgQIECBAgACBGhJ4bufB+O+bt069ozTuv/f2te+e+gQjCRAgQIAAAQIECBAg0LgCAueNe7Z2RoAAAQIECBAgQIAAAQIECBAgQIAAAQKvIbD+7oeeSNP0jVNFev/NV8Xyvu6pDjeOAAECBAgQIECghgR2HxiMv7n/iSl3lCTJk/fcduNVU55gIAECBAgQIECAAAECBBpYQOC8gQ/X1ggQIECAAAECBAgQIECAAAECBAgQIEDg7ALr7npoX0S6ZKpGv/zTb42eeR1THW4cAQIECBAgQIBADQkMHBuOv/i7b5fQUbL/3g03Li1hgqEECBAgQIAAAQIECBBoWAGB84Y9WhsjQIAAAQIECBAgQIAAAQIECBAgQIAAgdcSWHfXprQUof/lfe+Iue1tpUwxlgABAgQIECBAoEYEToyMxv/95W+U1M29G9bKVJQkZjABAgQIECBAgAABAo0q4P8cNerJ2hcBAgQIECBAgAABAgQIECBAgAABAgQIvKZAqYHzn7/lzdG3cB5VAgQIECBAgACBOhQ4eOR4/OV/f6ykzgXOS+IymAABAgQIECBAgACBBhYQOG/gw7U1AgQIECBAgAABAgQIECBAgAABAgQIEDi7QKmB8/f8+OVx6ao+pAQIECBAgAABAnUo8PzOg/H3m7eW1LnAeUlcBhMgQIAAAQIECBAg0MACAucNfLi2RoAAAQIECBAgQIAAAQIECBAgQIAAAQJnFyg1cP72N6yKt7/hAqQECBAgQIAAAQJ1KLDl6Zfinx7fXlLnAuclcRlMgAABAgQIECBAgEADCwicN/Dh2hoBAgQIECBAgAABAgQIECBAgAABAgQInF2g1MB5drt5dsu5FwECBAgQIECAQP0J3P+NH8TWbftKalzgvCQugwkQIECAAAECBAgQaGABgfMGPlxbI0CAAAECBAgQIECAAAECBAgQIECAAIGzC5QaOO9bOC9+/pY3IyVAgAABAgQIEKhDgb/+2uOx79DRkjoXOC+Jy2ACBAgQIECAAAECBBpYQOC8gQ/X1ggQIECAAAECBAgQIECAAAECBAgQIEDg7AKlBs5bW3LxK//j26Kzow0rAQIECBAgQIBAHQkMDY/GX/zdt2N0LF9S1wLnJXEZTIAAAQIECBAgQIBAAwsInDfw4doaAQIECBAgQIAAAQIECBAgQIAAAQIECJxdoNTAeVbpuqsvijdfvhIrAQIECBAgQIBAHQl895ldsfmxbSV3LHBeMpkJBAgQIECAAAECBAg0qIDAeYMerG0RIECAAAECBAgQIECAAAECBAgQIECAwGsLTCdwvqR3Xvyr97wZLQECBAgQIECAQB0J/NVXvxv7+4+V3LHAeclkJhAgQIAAAQIECBAg0KACAucNerC2RYAAAQIECBAgQIAAAQIECBAgQIAAAQKvLTCdwHlW8ZYfvzxet6oPLwECBAgQIECAQB0I/HDHgbjvn56ZVqcC59NiM4kAAQIECBAgQIAAgQYUEDhvwEO1JQIECBAgQIAAAQIECBAgQIAAAQIECBA4t8B0A+erVy6K995wxbkXMIIAAQIECBAgQGDWBb7y8NOxfdehafUhcD4tNpMIECBAgAABAgQIEGhAAYHzBjxUWyJAgAABAgQIECBAgAABAgQIECBAgACBcwtMN3CeVf7Zm6+KFX3d517ECAIECBAgQIAAgVkT2H1gMP7m/iemvb7A+bTpTCRAgAABAgQIECBAoMEEBM4b7EBthwABAgQIECBAgAABAgQIECBAgAABAgSmJjCTwPllFy6Jn/yxy6a2kFEECBAgQIAAAQKzIvAPjz4bz2zfP+21Bc6nTWciAQIECBAgQIAAAQINJiBw3mAHajsECBAgQIAAAQIECBAgQIAAAQIECBAgMDWBmQTOsxXecuX58WNXXTi1xYwiQIAAAQIECBCoqsB3n9kVmx/bNqM1Bc5nxGcyAQIECBAgQIAAAQINJCBw3kCHaSsECBAgQIAAAQIECBAgQIAAAQIECBAgMHWBmQbOs5Vuetvr4vWXLJv6okYSIECAAAECBAhUXOClfQPxXx94csbrCJzPmFABAgQIECBAgAABAgQaREDgvEEO0jYIECBAgAABAgQIECBAgAABAgQIECBAoDSBcgTOc0kSH/yZt0XX3DmlLW40AQIECBAgQIBARQRGTo7Fn/zXb0S+kM64vsD5jAkVIECAAAECBAgQIECgQQQEzhvkIG2DAAECBAgQIECAAAECBAgQIECAAAECBEoTKEfgPFuxZ15H/PJPv7W0xY0mQIAAAQIECBCoiMAXv/Z47D10tCy1Bc7LwqgIAQIECBAgQIAAAQINICBw3gCHaAsECBAgQIAAAQIECBAgQIAAAQIECBAgULpAuQLn2cqXXdgXP/ljl5fehBkECBAgQIAAAQJlE9j0refie8/tKVs9gfOyUSpEgAABAgQIECBAgECdCwic1/kBap8AAQIECBAgQIAAAQIECBAgQIAAAQIEpidQzsB51sHVa86Ln3jz6uk1YxYBAgQIECBAgMCMBDZ9+7n43g/LFzbPmhE4n9GRmEyAAAECBAgQIECAQAMJCJw30GHaCgECBAgQIECAAAECBAgQIECAAAECBAhMXaDcgfNs5TUXLY2b33Hp1JswkgABAgQIECBAYMYCX/76k7Fr/8CM6/xoAYHzspMqSIAAAQIECBAgQIBAnQoInNfpwWmbAAECBAgQIECAAAECBAgQIECAAAECBGYmUInAedbRhSt641/ccEXkEj+Cn9kJmU2AAAECBAgQeG2BQiGNv/7a43Hg8LGKUAmcV4RVUQIECBAgQIAAAQIE6lDAT7vr8NC0TIAAAQIECBAgQIAAAQIECBAgQIAAAQIzF6hU4DzrbOmi+XHLT1we3V0dM29UBQIECBAgQIAAgVcJ7O8/Fvf949YYODZcMR2B84rRKkyAAAECBAgQIECAQJ0JCJzX2YFplwABAgQIECBAgAABAgQIECBAgAABAgTKI1DJwHnWYRY2f/e1l8aKJT3laVgVAgQIECBAgACBosALu/vj/kd/ECdGRisqInBeUV7FCRAgQIAAAQIECBCoIwGB8zo6LK0SIECAAAECBAgQIECAAAECBAgQIECAQPkEKh04zzpta22JG996caxZvbR8jatEgAABAgQIEGhiga3b98WD33wu8oVCxRUEzitObAECBAgQIECAAAECBOpEQOC8Tg5KmwQIECBAgAABAgQIECBAgAABAgQIECBQXoFqBM5Pdfz6S5bHtVetirntbeXdhGoECBAgQIAAgSYRyG4zf/SJHfH95/ZUbccC51WjthABAgQIECBAgAABAjUuIHBe4wekPQIECBAgQIAAAQIECBAgQIAAAQIECBCojEA1A+fZDhYv6CqGzlevXFSZDalKgAABAgQIEGhQge27DhXD5gePHK/qDgXOq8ptMQIECBAgQIAAAQIEalhA4LyGD0drBAgQIECAAAECBAgQIECAAAECBAgQIFA5gWoHzk/t5C1XnF8MnieJH9FX7nRVJkCAAAECBBpBIE3TYtD8O0+zi105AAAgAElEQVTvnJXtCJzPCrtFCRAgQIAAAQIECBCoQQE/za7BQ9ESAQIECBAgQIAAAQIECBAgQIAAAQIECFReoNTA+ftvviq+dP8TZWls5ZKeuPaqC2NFX3dZ6ilCgAABAgQIEGg0gd0HBuPRJ16IXfsHyrK1n33XG+Nvvv5kSbUEzkviMpgAAQIECBAgQIAAgQYWEDhv4MO1NQIECBAgQIAAAQIECBAgQIAAAQIECBA4u0CpgfOP/MJ1cWxoJP7sb79VFtZcLimGzq9Zc15Z6ilCgAABAgQIEGgUgS1bXyqGzQuFtCxb+qWfuiZ6ezrjM3+5uaR6AuclcRlMgAABAgQIECBAgEADCwicN/Dh2hoBAgQIECBAgAABAgQIECBAgAABAgQInF1gOoHzrNrI6Fh88WuPx+HBE2Xhvei8RcXQ+XK3nZfFUxECBAgQIECgfgX2HBiMLGy+7aVDZdlE19w58fO3vDk6O+YU6wmcl4VVEQIECBAgQIAAAQIEmlBA4LwJD92WCRAgQIAAAQIECBAgQIAAAQIECBAgQCBiuoHzzC5N0/j7zVvLFobKal5zxXnF4HlHe5vjIUCAAAECBAg0lcDwyGgxaL7l6ZfKtu8lvfPiA+9+U2T/qsypl8B52XgVIkCAAAECBAgQIECgyQQEzpvswG2XAAECBAgQIECAAAECBAgQIECAAAECBMYFZhI4P2X44Leei+8/t6dspAu758Y1a86PKy5eWraaChEgQIAAAQIEalng6ef3xZatO8v2r8dke129sjfee8OVr9q2wHktPwl6I0CAAAECBAgQIECglgUEzmv5dPRGgAABAgQIECBAgAABAgQIECBAgAABAhUTKEfgPGvuH7+7PR7bWr7bOLOaF523qHjb+fK+7ortX2ECBAgQIECAwGwK7DkwWLzVfNtLh8raxusvWRY3ve11k9YUOC8rtWIECBAgQIAAAQIECDSRgMB5Ex22rRIgQIAAAQIECBAgQIAAAQIECBAgQIDAywLlCpxnFb/5vRfjm9/bUXbea644rxg872hvK3ttBQkQIECAAAECsyEwPDJaDJpvebq8f2Ev28vb37Aq3v6GC866LYHz2ThxaxIgQIAAAQIECBAg0AgCAueNcIr2QIAAAQIECBAgQIAAAQIECBAgQIAAAQIlC5QzcJ4tvmPP4Xj0iRdif/+xknt5rQkLu+fGNWvOjysuXlrWuooRIECAAAECBKot8PTz+2LL1p1xePBEWZde0jsvrr3qwli1fOFr1hU4Lyu7YgQIECBAgAABAgQINJGAwHkTHbatEiBAgAABAgQIECBAgAABAgQIECBAgMDLAuUOnGeVR06OxT8/8UJ874d7yk69emVvrFm9NC65YHHZaytIgAABAgQIEKikwHMvHoyt2/fF9l39ZV/mDa9bHj921YXRPqf1nLUFzs9JZAABAgQIECBAgAABAgQmFRA492AQIECAAAECBAgQIECAAAECBAgQIECAQFMKVCJwfgoyC1Q9+sSOODY0Unbb5X3dxeD5mouWREsuV/b6ChIgQIAAAQIEyiGQLxRi67b9xaD5ngOD5Sj5ihrzOtvj2qtWFf+7aKovgfOpShlHgAABAgQIECBAgACBVwoInHsiCBAgQIAAAQIECBAgQIAAAQIECBAgQKApBSoZOM9ADw+eiEefeCGe23mwIr693Z2x5qLx4Hlnx5yKrKEoAQIECBAgQKBUgaHhk+NB8237on9wqNTpUxp/yfmL49qrLoyF3XOnNP7UIIHzkrgMJkCAAAECBAgQIECAwGkBgXMPAwECBAgQIECAAAECBAgQIECAAAECBAg0pUClA+enUB/b+lL88xMvRKGQVsQ5C5tnofMsfJ6F0L0IECBAgAABArMhkIXLs5B5FjbPQueVeOVySfzYVRfG1WvOm1Z5gfNpsZlEgAABAgQIECBAgACBEDj3EBAgQIAAAQIECBAgQIAAAQIECBAgQIBAUwpUK3Ce4e7ePxDfempnvLjncMWsW3K58eD56qWxvK+7YusoTIAAAQIECBA4U2DPgcHYun08aJ4vFCqGc8HyhfG2K8+PFUt6pr2GwPm06UwkQIAAAQIECBAgQKDJBQTOm/wBsH0CBAgQIECAAAECBAgQIECAAAECBAg0q0A1A+enjL//3N7Ibjw/cvRERdkvuWBxMXi+emVvRddRnAABAgQIEGhege27+otB8+dePFhRhAXz5xZvNH/9JctmvI7A+YwJFSBAgAABAgQIECBAoEkFBM6b9OBtmwABAgQIECBAgAABAgQIECBAgAABAs0uMBuB88x8eGQ0HntmVzF4XiikFT2GZYu749JVfcV3Z0dbRddSnAABAgQIEGh8gaHh0fjBjgPF996DgxXdcC6XFIPmV1++Mjray/PfMQLnFT0yxQkQIECAAAECBAgQaGABgfMGPlxbI0CAAAECBAgQIECAAAECBAgQIECAAIGzC8xW4PxUR/v7jxVD51lgq9Kvue1tp4Pny/u6K72c+gQIECBAgECDCew5MHg6aH5iZLTiu8v+slwWNl/SO6+sawmcl5VTMQIECBAgQIAAAQIEmkhA4LyJDttWCRAgQIAAAQIECBAgQIAAAQIECBAgQOBlgdkOnJ/q5LkXD8Zjz7wUew8ercrxrFqx8HT4vCWXq8qaFiFAgAABAgTqTyBfKJwOme/YfbgqG1i2eH5cffl5cckFiyuynsB5RVgVJUCAAAECBAgQIECgCQQEzpvgkG2RAAECBAgQIECAAAECBAgQIECAAAECBF4tUCuB81OdZbedP/bMrhg6cbIqx7Vg/tzTwfPens6qrGkRAgQIECBAoPYF+geGTgfNjxw9UZWGO+fOiasvX1m81bySL4HzSuqqTYAAAQIECBAgQIBAIwsInDfy6dobAQIECBAgQIAAAQIECBAgQIAAAQIECJxVoNYC51mjg8eGi6Hz7/1wd6Rp9Q7v0lV9xfD5Rectqt6iViJAgAABAgRqSmDbS4dOB82r1ViSRLzhdSuKYfPueR0VX1bgvOLEFiBAgAABAgQIECBAoEEFBM4b9GBtiwABAgQIECBAgAABAgQIECBAgAABAgReW6AWA+enOj54+Hg89fzeeGrb3hgbK1TtKJcumh8XruiNVSsWxrJF86u2roUIECBAgACB2RHYe+ho7Nh9OF7Y3R/7Dh2tWhOtrbm48qJlceXFy2Lxwq6qrStwXjVqCxEgQIAAAQIECBAg0GACAucNdqC2Q4AAAQIECBAgQIAAAQIECBAgQIAAAQJTE6jlwPmpHRwePBFPTwTPh0fGpraxMo3KAuerhM/LpKkMAQIECBCoHYFTIfMdu/sj+3U1Xx3trcWg+RUXL4uF3XOruXRxLYHzqpNbkAABAgQIECBAgACBBhEQOG+Qg7QNAgQIECBAgAABAgQIECBAgAABAgQIEChNoB4C56d2dPT4SPHG8yx8fuzEydI2WobRwudlQFSCAAECBAjMosBshsyzbc+bO6cYMs9uNJ/f1T5rEgLns0ZvYQIECBAgQIAAAQIE6lxA4LzOD1D7BAgQIECAAAECBAgQIECAAAECBAgQIDA9gXoKnJ/a4dDw6PiN58/vjYFjw9Pb+AxnCZ/PENB0AgQIECBQJYHZDpln2+yZ11EMmWdh886Otirt/OzLCJzP+hFogAABAgQIECBAgACBOhUQOK/Tg9M2AQIECBAgQIAAAQIECBAgQIAAAQIECMxMoB4D56d2fHI0f/rG80MDQzODmMFs4fMZ4JlKgAABAgQqIFALIfNsW4t6Ok/faD6nraUCO51eSYHz6bmZRYAAAQIECBAgQIAAAYFzzwABAgQIECBAgAABAgQIECBAgAABAgQINKVAPQfOTx1YvpAWbzx/etu+2Hfo6KyeYxY+P3/ZguL7vKULZrUXixMgQIAAgWYSeGnfkdi5d/ydBc5n87V00fy44qKlxbB5S6724ggC57P5dFibAAECBAgQIECAAIF6Fqi9/4dXz5p6J0CAAAECBAgQIECAAAECBAgQIECAAIG6EWiEwPmZ2Dt2H47ndh6M5148GCOjY7N6Dj3zOibC5wvj/KULoqO9dVb7sTgBAgQIEGgkgeGRsdhZDJkfLobMB44Nz+r22tta45ILFscl5y+OVSsWzmov51pc4PxcQr5PgAABAgQIECBAgACByQUEzj0ZBAgQIECAAAECBAgQIECAAAECBAgQINCUAo0WOD91iMdPnIwfvjgePN99YGDWzzYLoZ03cfN5Fj5f2D131nvSAAECBAgQqDeBw4MnJkLmR+KlvUdm/S+XZX4r+nqKQfPXXbA4uubOqQtSgfO6OCZNEiBAgAABAgQIECBQgwIC5zV4KFoiQIAAAQIECBAgQIAAAQIECBAgQIAAgcoLNGrg/Ey5l/YNTNx6fiCGhkcrjzqFFVYu6Rm//Xzpglje1z2FGYYQIECAAIHmFNhzYPB0yHzX/tn/S2TZKXR2tMUlF/QVbzM/b2lP3R2MwHndHZmGCRAgQIAAAQIECBCoEQGB8xo5CG0QIECAAAECBAgQIECAAAECBAgQIECAQHUFmiFwfkp0eGR0Inh+MF7ce6S60K+xWm9PZzF4XgygL1sQba0tNdObRggQIECAQLUFRsfysXPvkfH3viPRPzBU7RbOut4FyxYUbzPPguYd7W0101epjQiclypmPAECBAgQIECAAAECBMYFBM49CQQIECBAgAABAgQIECBAgAABAgQIECDQlALNFDg/84D3HByM5148WAygHz0+UjNnP7ejLbLbz5ctmh9LF80v3n6eS/wxRs0ckEYIECBAoOwChTSNvQePjr8PDUZ2i/mJGvkXSbLNzu9qLwbMs6D58sWN8a+SCJyX/TFWkAABAgQIECBAgACBJhHwk9omOWjbJECAAAECBAgQIECAAAECBAgQIECAAIFXCjRr4PyUQnaL6vM7D8ULu/tj+67+yL6updfc9rZi8LwYQF88vxhGb23J1VKLeiFAgAABAiUJjOULp8Pl40HzwRiqoYB5tpnsXxtZvbI3LlzRGxefv6jh/vURgfOSHlmDCRAgQIAAAQIECBAgcFpA4NzDQIAAAQIECBAgQIAAAQIECBAgQIAAAQJNKdDsgfMzD/3YiZPxwq5DxeB59q7FVxY2X7b45dvPswB6e1trLbaqJwIECBAgUBQ4OZov3lyehcv3HBiM3QcGa+4veJ06qixkXgyar1wU8+bOadgTFDhv2KO1MQIECBAgQIAAAQIEKiwgcF5hYOUJECBAgAABAgQIECBAgAABAgQIECBAoDYFBM4nP5cjR08UQ+cv7OqPnfuO1ObhTXRVvAF94vbzLICe3YruRYAAAQIEZktgeGQ09h4aD5fvygLm+wdmq5UprXv+0gVx4UTQfMH8uVOaU++DBM7r/QT1T4AAAQIECBAgQIDAbAkInM+WvHUJECBAgAABAgQIECBAgAABAgQIECBAYFYFBM7PzX/w8PHYvju79fxQ8XbWWn8tWtAVK/q6Y8WSnsgC6I18Q2utn4X+CBAg0AwCQ8Mni7eW796f3V4+EPv7j9X8trO/qLV65aJYvaI3Fi/sqvl+y92gwHm5RdUjQIAAAQIECBAgQKBZBATOm+Wk7ZMAAQIECBAgQIAAAQIECBAgQIAAAQIEXiEgcF7aA7Hn4ODpm88PHjle2uRZGt0zv6MYPM/eyxd3R7Pc3jpL3JYlQIBAwwtk/wpI9r+HpwLmhwdP1MWeFy/oOn2Tefa/h838Ejhv5tO3dwIECBAgQIAAAQIEZiIgcD4TPXMJECBAgAABAgQIECBAgAABAgQIECBAoG4FBM6nf3Q79x4phs937OmPegnbZbud09YSS3vnx5JF805/dnd1TB/CTAIECBBoWIHB48Ox/9Cx2Nd/9PTnydF83ex3YffcWLW8N1av7I3zly2om74r3ajAeaWF1SdAgAABAgQIECBAoFEFBM4b9WTtiwABAgQIECBAgAABAgQIECBAgAABAgReU0DgvDwPSHbT60v7BmLXviPFz0Kalqdwlap0tLfF0t55sWTR/PHP3nkxr7O9SqtbhgABAgRqQeDY0Ejs78/C5cdi/6Gjxc/hkdFaaG3KPeSSJM5b2hMrly4ofjb7TeZngxM4n/IjZSABAgQIECBAgAABAgReISBw7oEgQIAAAQIECBAgQIAAAQIECBAgQIAAgaYUEDgv/7Fngb0sdP5SFj7fPxCDx4bLv0gVKnbNnVMMnp+6DX1J7/zo7GirwsqWIECAAIFKCwwNj8b+M24tz4Lmx0+crPSyFanfPa8jzlvSE+dNhMz9halzMwucn9vICAIE/n/27gXMqrLeH/gPBpA7itfSU14y07wkJ83MNNPMssxLRmkp5gUvQApiQqhIJibiDdQwSMRLKqUeT/YvTUstLetoaekxjpmlmZc05D5c5v+sDYOgzN5r9qzZs9bsz36eeWZg3vW+v/fzWwsfme9+IUCAAAECBAgQILAuAYFz9wUBAgQIECBAgAABAgQIECBAgAABAgQI1KWAwHn7t/2Fl1eFz5MT0F+e2/4LtuMK/fqsF0nwfM3T0Nfr0a0dVzQ1AQIECLRVYEnjsrVOLU+C5vMWLGnrtB16/ealgPnKkHnytVfrBATOW+dlNAECBAgQIECAAAECBJoFBM7dCwQIECBAgAABAgQIECBAgAABAgQIECBQlwIC57Vt+9z5i1eefL7qBPSinia7ptqAvj1j0w37rTwNfcN+sUH/3k5Cr+1tZTUCBAisFkhOLn/9jYXx0r/mRXJqefI5+W9P0V/Jv7rRfIJ58jn5b49X9QIC59XbuZIAAQIECBAgQIAAgfoWEDiv7/7bPQECBAgQIECAAAECBAgQIECAAAECBOpWQOC841q/YkXTm+Hzl+fGP199o+OKyXjlnut1j4EDesfA/r1Xfl71dd/ePTJeyXQECBCoT4H5CxvjtTcWxmtzV32s+nrxkqWdBmSzjfrHFmucZN61qx/rZ9VcgfOsJM1DgAABAgQIECBAgEC9Cfg/03rruP0SIECAAAECBAgQIECAAAECBAgQIECAQElA4Dw/N8K8hUvin6+8ES++Oi9efPWN0qm0ne3Vo3u3GDig19vC6P37OKm2s/XafggQyEbgjQWL3xYqf23uomhcuiybBXI0yzs37h9JyHyzjfrFZhv2i76918tRdZ2rFIHzztVPuyFAgAABAgQIECBAoHYCAue1s7YSAQIECBAgQIAAAQIECBAgQIAAAQIECORIQOA8R814SynzFy6JfyQB9FII/Y14+bX5+S22jZV1a+j65knoa5yMvn6/Xm2c2eUECBAohsC/5y1aGSxf89TyuQtj2fIVxdhAFVW+Y+P+UQqZb7gyZN6nl38FowrGqi4ROK+KzUUECBAgQIAAAQIECBAIgXM3AQECBAgQIECAAAECBAgQIECAAAECBAjUpYDAeXHavmBRY7zw8tz4xytz48VX5sUrr3feAHpzV7p27RID+/deZxi9OJ1TKQECBN4UWFeoPAmZr1jR1OmZklD5Fpusv/IE8436R++e3Tv9nvO6QYHzvHZGXQQIECBAgAABAgQI5F1A4DzvHVIfAQIECBAgQIAAAQIECBAgQIAAAQIECLSLgMB5u7DWZNKFi5eWAugvvPzv+MfLb8Sr/15Qk3Xzskj/Pj2jf9/1Ivncb42vV/56vbyUqQ4CBOpMYN6CJfHGgsUrP+YviXlrfJ38Xj29Nt2wX2y+yYDSRxIy77WegHle+i9wnpdOqIMAAQIECBAgQIAAgaIJCJwXrWPqJUCAAAECBAgQIECAAAECBAgQIECAAIFMBATOM2HMxSSLlqwKoL+UhNDn1l0Afc0mdOnSJfr3WS/69+25KpD+5tfJ7/ftLZCei5tWEQQKKDB/YRIoXxUqn784VgfM5ych8yXR1NT5TypvqW0bD+wbW2wyILbYdP14x8b9o2ePbgXscH2ULHBeH322SwIECBAgQIAAAQIEshcQOM/e1IwECBAgQIAAAQIECBAgQIAAAQIECBAgUAABgfMCNKnKEpc0LovnX54bL74yN15+bX68/K/50bhseZWzda7LunZNAulJGH1lEL10Qvoap6T36dWjc23YbggQSC2wYFHj6tPJkxPJSyeUrwqTJ79esaJ+A+VrIvbo1hCbbNg3NhnYN9658YDYfNMBsV53AfPUN1oHDxQ47+AGWJ4AAQIECBAgQIAAgcIKCJwXtnUKJ0CAAAECBAgQIECAAAECBAgQIECAAIG2CAict0WveNf+e96ieOm1+fHKa/OE0Mu0r6Fr1+jfd71VofQkkL5e9O7VI3r37B59evZY9XWP6OInTMV7CFRctwLJweMLFzfGwkWNsSD5vHhp6evVJ5SXguVLYvmKFXVr1NLG1wyXbzywX2w6sG+s368XpwILCJwXuHlKJ0CAAAECBAgQIECgQwX8dWCH8lucAAECBAgQIECAAAECBAgQIECAAAECBDpKQOC8o+Tzs+6aIfSX/pWE0Z2EnrY7vdYKoK8dRu/Tq3v0XhVO79nDqb9pTY0j0FqBxY3LSsHxJEy+YNHSdYbKk4D5osVLWzt1XY5PwuUbD+wbm27YN4TLO+8tIHDeeXtrZwQIECBAgAABAgQItK+AwHn7+pqdAAECBAgQIECAAAECBAgQIECAAAECBHIqIHCe08Z0cFlC6Nk2oKFrl9Wnoq88If3NMHqfnt3X+l63bl2zXdxsBAoosGzZilWnkDefSL7yNPKVJ5QvXet7y1c0FXCH+ShZuDwffeiIKgTOO0LdmgQIECBAgAABAgQIdAYBgfPO0EV7IECAAAECBAgQIECAAAECBAgQIECAAIFWCwict5qsbi8QQq9N63t0byidjN6nV4/ovSqMvjKkvvLXb37dI7r4CVdtmmKVTASamqLF08dXhsmXxoJVofLGpcszWdMkbwoIl7sb1hQQOHc/ECBAgAABAgQIECBAoDoBfx1XnZurCBAgQIAAAQIECBAgQIAAAQIECBAgQKDgAgLnBW9gB5ffHEJ/9bX58dobC0sfc+ct7uCq6mf5XqsC6MnnJKjeo3u3SEKlq78u/d6q31/H1w1dnaZeP3dL23e6fMWKSILgKz+Wlf962ZtjFiVB8sWNkXz2qo3AgH49Y2D/3qWPjQb2jU0H9o31+/WqzeJWKYSAwHkh2qRIAgQIECBAgAABAgRyKCBwnsOmKIkAAQIECBAgQIAAAQIECBAgQIAAAQIE2l9A4Lz9jetthRUrmlaGz+cujNdLnxeVfv363IWxIjni2Cs3AkngfGUgveVQeinEnny/FGRf9fVbxnfv1pCbPSnk7QJLS+HvFoLiq79XIUC+dHkkgXOv/Ah07dIlNhiwMlQ+cECv2KD0eeWvu3b14+/8dCqflQic57MvqiJAgAABAgQIECBAIP8C/o87/z1SIQECBAgQIECAAAECBAgQIECAAAECBAi0g4DAeTugmrJFgeRE9LeG0JMwehKG9SquQJcuXdYOrrdwynoSgk1Csmt9XuP3knne/r2uLY5fPdfb5uhaWqdLjX8CmLyfInlTxYoVK6Kp9Llp1a/f8nXz99b8ftOKlePX+L00c6zzpPE1ThdPnq1kHq/iCiRv+EhC5G8NlzuxvLg9zUPlAud56IIaCBAgQIAAAQIECBAookCN/7qpiERqJkCAAAECBAgQIECAAAECBAgQIECAAIHOKCBw3hm7Wrw9zV/YuDKI/paT0RcubizeZlScG4G3BdibA+3rDL6vDKk3nwz9ZvB7VRA8RYBcsDs3rS9kIb179njbSeXJqeV9e/co5H4UnW8BgfN890d1BAgQIECAAAECBAjkV0DgPL+9URkBAgQIECBAgAABAgQIECBAgAABAgQItKOAwHk74pq6zQKLG5fF63NXBtGbT0ZPTkl/Y/7i0snRXgQIECiSQPKmhv59e0ZyOvnAAb0iCZQ3n17es0e3Im1FrQUXEDgveAOVT4AAAQIECBAgQIBAhwkInHcYvYUJECBAgAABAgQIECBAgAABAgQIECBAoCMFBM47Ut/abRGYt2BJzJ2/ON6Yv6j0ufkjCaMvWrK0LVO7lgABAlUL9FqveylUPmCNj/59e5V+3a/PelXP60ICWQoInGepaS4CBAgQIECAAAECBOpJQOC8nrptrwQIECBAgAABAgQIECBAgAABAgQIECCwWkDg3M3QGQUaly6PuauC6EkAfe1A+qJwOHpn7Lo9EaiNQJcuEc0B8uZQ+ZsB817Ro3tDbQqxCoE2CAictwHPpQQIECBAgAABAgQI1LWAwHldt9/mCRAgQIAAAQIECBAgQIAAAQIECBAgUL8CAuf12/t63vkbC1aG0N+Yt2YYfVEk4fTFjcvqmcbeCRCIiJ49uq06pXzlyeTJR/9+qz736cmIQOEFBM4L30IbIECAAAECBAgQIECggwQEzjsI3rIECBAgQIAAAQIECBAgQIAAAQIECBAg0LECAucd62/1/AksaVy2+kT0JIA+f9GSWLhoaSxc3LjyY9HSWLJUKD1/nVMRgXQC63XvFr17dY/ePXus/OjVPfr2Wm9VwHxlqHy9Ht3STWYUgYIKCJwXtHHKJkCAAAECBAgQIECgwwUEzju8BQogQIAAAQIECBAgQIAAAQIECBAgQIAAgY4QEDjvCHVrFl1g2fIVq8PnawbRF6wRSl/5+0tj6bLlRd+u+gnkXqB7t4bo3XNViHxVmLzPqjD5msHy5OtuDV1zvx8FEmhvAYHz9hY2PwECBAgQIECAAAECnVVA4Lyzdta+CBAgQIAAAQIECBAgQIAAAQIECBAgQKCsgMC5G4RA+wo0Ll2+6nT0pbFw0cpT0hcsfvPrJJTe/PvLVzS1bzFmJ1AggYauXVadQJ6cRN4cJu8Rfdb4uvn3e3RvKNDOlEqg4wUEzju+ByogQIAAAQIECK4h40MAACAASURBVBAgQKCYAgLnxeybqgkQIECAAAECBAgQIECAAAECBAgQIECgjQIC520EdDmBDAUWNy5bHT5vDqKXwunJaemlsPqbX4umZwhvqpoJJD+U7d0rCZCvCpGv+roUIi99/WawvGePbjWry0IE6k1A4LzeOm6/BAgQIECAAAECBAhkJSBwnpWkeQgQIECAAAECBAgQIECAAAECBAgQIECgUAIC54Vql2IJrBZoDp8vWrw0klPUG5ctW/m59LHy66XNv17H95YtX0GTQKsFujV0jeQ08R7du6363BA9uq38unvp99f9vV7NQfKe3Vu9pgsIEMheQOA8e1MzEiBAgAABAgQIECBQHwIC5/XRZ7skQIAAAQIECBAgQIAAAQIECBAgQIAAgbcICJy7JQjUp8CKFU3RuOzNcPrbguotfG9luH3t65qanLee57uoS5cub4bDk6B4t+Zg+FvC4au+t87g+Krvde3qx6p57rXaCKQVEDhPK2UcAQIECBAgQIAAAQIE1hbwNyPuCAIECBAgQIAAAQIECBAgQIAAAQIECBCoSwGB87psu00TyFRgaSmAvjyaPzefsL5miD05UX1FU1MkQffVn1c0RRJWX/l7K972vbeNb2qKpmTsmnOUrl9j7jW+l+kmU06WBLK7dukSpc+rv+765u+t+l6XNcc1j3/bdclcXUvzJKHxtedcuc46Txxfdfp491XB8uSzFwECBNYUEDh3PxAgQIAAAQIECBAgQKA6AYHz6txcRYAAAQIECBAgQIAAAQIECBAgQIAAAQIFFxA4L3gDlU+AQIsCzYH11aH2twXVm8Pva4fdkwnXDo6/PTC+Zqh8dRi8ix85uh0JECiGgMB5MfqkSgIECBAgQIAAAQIE8ifgb3/y1xMVESBAgAABAgQIECBAgAABAgQIECBAgEANBATOa4BsCQIECBAgQIBAjgQEznPUDKUQIECAAAECBAgQIFAoAYHzQrVLsQQIECBAgAABAgQIECBAgAABAgQIECCQlYDAeVaS5iFAgAABAgQIFENA4LwYfVIlAQIECBAgQIAAAQL5ExA4z19PVESAAAECBAgQIECAAAECBAgQIECAAAECNRAQOK8BsiUIECBAgAABAjkSEDjPUTOUQoAAAQIECBAgQIBAoQQEzgvVLsUSIECAAAECBAgQIECAAAECBAgQIECAQFYCAudZSZqHAAECBAgQIFAMAYHzYvRJlQQIECBAgAABAgQI5E9A4Dx/PVERAQIECBAgQIAAAQIECBAgQIAAAQIECNRAQOC8BsiWIECAAAECBAjkSEDgPEfNUAoBAgQIECBAgAABAoUSEDgvVLsUS4AAAQIECBAgQIAAAQIECBAgQIAAAQJZCQicZyVpHgIECBAgQIBAMQQEzovRJ1USIECAAAECBAgQIJA/AYHz/PVERQQIECBAgAABAgQIECBAgAABAgQIECBQAwGB8xogW4IAAQIECBAgkCMBgfMcNUMpBAgQIECAAAECBAgUSkDgvFDtUiwBAgQIECBAgAABAgQIECBAgAABAgQIZCUgcJ6VpHkIECBAgAABAsUQEDgvRp9USYAAAQIECBAgQIBA/gQEzvPXExURIECAAAECBAgQIECAAAECBAgQIECAQA0EBM5rgGwJAgQIECBAgECOBATOc9QMpRAgQIAAAQIECBAgUCgBgfNCtUuxBAgQIECAAAECBAgQIECAAAECBAgQIJCVgMB5VpLmIUCAAAECBAgUQ0DgvBh9UiUBAgQIECBAgAABAvkTEDjPX09URIAAAQIECBAgQIAAAQIECBAgQIAAAQI1EBA4rwGyJQgQIECAAAECORIQOM9RM5RCgAABAgQIECBAgEChBATOC9UuxRIgQIAAAQIECBAgQIAAAQIECBAgQIBAVgIC51lJmocAAQIECBAgUAwBgfNi9EmVBAgQIECAAAECBAjkT0DgPH89UREBAgQIECBAgAABAgQIECBAgAABAgQI1EBA4LwGyJYgQIAAAQIECORIQOA8R81QCgECBAgQIECAAAEChRIQOC9UuxRLgAABAgQIECBAgAABAgQIECBAgAABAlkJCJxnJWkeAgQIECBAgEAxBATOi9EnVRIgQIAAAQIECBAgkD8BgfP89URFBAgQIECAAAECBAgQIECAAAECBAgQIFADAYHzGiBbggABAgQIECCQIwGB8xw1QykECBAgQIAAAQIECBRKQOC8UO1SLAECBAgQIECAAAECBAgQIECAAAECBAhkJSBwnpWkeQgQIECAAAECxRAQOC9Gn1RJgAABAgQIECBAgED+BATO89cTFREgQIAAAQIECBAgQIAAAQIECBAgQIBADQQEzmuAbAkCBAgQIECAQI4EBM5z1AylECBAgAABAgQIECBQKAGB80K1S7EECBAgQIAAAQIECBAgQIAAAQIECBAgkJWAwHlWkuYhQIAAAQIECBRDQOC8GH1SJQECBAgQIECAAAEC+RMQOM9fT1REgAABAgQIECBAgAABAgQIECBAgAABAjUQEDivAbIlCBAgQIAAAQI5EhA4z1EzlEKAAAECBAgQIECAQKEEBM4L1S7FEiBAgAABAgQIECBAgAABAgQIECBAgEBWAgLnWUmahwABAgQIECBQDAGB82L0SZUECBAgQIAAAQIECORPQOA8fz1REQECBAgQIECAAAECBAgQIECAAAECBAjUQEDgvAbIliBAgAABAgQI5EhA4DxHzVAKAQIECBAgQIAAAQKFEhA4L1S7FEuAAAECBAgQIECAAAECBAgQIECAAAECWQkInGclaR4CBAgQIECAQDEEBM6L0SdVEiBAgAABAgQIECCQPwGB8/z1REUECBAgQIAAAQIECBAgQIAAAQIECBAgUAMBgfMaIFuCAAECBAgQIJAjAYHzHDVDKQQIECBAgAABAgQIFEpA4LxQ7VIsAQIECBAgQIAAAQIECBAgQIAAAQIECGQlIHCelaR5CBAgQIAAAQLFEBA4L0afVEmAAAECBAgQIECAQP4EBM7z1xMVESBAgAABAgQIECBAgAABAgQIECBAgEANBATOa4BsCQIECBAgQIBAjgQEznPUDKUQIECAAAECBAgQIFAoAYHzQrVLsQQIECBAgAABAgQIECBAgAABAgQIECCQlYDAeVaS5iFAgAABAgQIFENA4LwYfVIlAQIECBAgQIAAAQL5ExA4z19PVESAAAECBAgQIECAAAECBAgQIECAAAECNRAQOK8BsiUIECBAgAABAjkSEDjPUTOUQoAAAQIECBAgQIBAoQQEzgvVLsUSIECAAAECBAgQIECAAAECBAgQIECAQFYCAudZSZqHAAECBAgQIFAMAYHzYvRJlQQIECBAgAABAgQI5E9A4Dx/PVERAQIECBAgQIAAAQIECBAgQIAAAQIECNRAQOC8BsiWIECAAAECBAjkSEDgPEfNUAoBAgQIECBAgAABAoUSEDgvVLsUS4AAAQIECBAgQIAAAQIECBAgQIAAAQJZCQicZyVpHgIECBAgQIBAMQQEzovRJ1USIECAAAECBAgQIJA/AYHz/PVERQQIECBAgAABAgQIECBAgAABAgQIECBQAwGB8xogW4IAAQIECBAgkCMBgfMcNUMpBAgQIECAAAECBAgUSkDgvFDtUiwBAgQIECBAgAABAgQIECBAgAABAgQIZCUgcJ6VpHkIECBAgAABAsUQEDgvRp9USYAAAQIECBAgQIBA/gQEzvPXExURIECAAAECBAgQIECAAAECBAgQIECAQA0EBM5rgGwJAgQIECBAgECOBATOc9QMpRAgQIAAAQIECBAgUCgBgfNCtUuxBAgQIECAAAECBAgQIECAAAECBAgQIJCVgMB5VpLmIUCAAAECBAgUQ0DgvBh9UiUBAgQIECBAgAABAvkTEDjPX09URIAAAQIECBAgQIAAAQIECBAgQIAAAQI1EBA4rwGyJQgQIECAAAECORIQOM9RM5RCgAABAgQIECBAgEChBATOC9UuxRIgQIAAAQIECBAgQIAAAQIECBAgQIBAVgIC51lJmocAAQIECBAgUAwBgfNi9EmVBAgQIECAAAECBAjkT0DgPH89UREBAgQIECBAgAABAgQIECBAgAABAgQI1EBA4LwGyJYgQIAAAQIECORIQOA8R81QCgECBAgQIECAAAEChRIQOC9UuxRLgAABAgQIECBAgAABAgQIECBAgAABAlkJCJxnJWkeAgQIECBAgEAxBATOi9EnVRIgQIAAAQIECBAgkD8BgfP89URFBAgQIECAAAECBAgQIECAAAECBAgQIFADAYHzGiBbggABAgQIECCQIwGB8xw1QykECBAgQIAAAQIECBRKQOC8UO1SLAECBAgQIECAAAECBAgQIECAAAECBAhkJSBwnpWkeQgQIECAAAECxRAQOC9Gn1RJgAABAgQIECBAgED+BATO89cTFREgQIAAAQIECBAgQIAAAQIECBAgQIBADQQEzmuAbAkCBAgQIECAQI4EBM5z1AylECBAgAABAgQIECBQKAGB80K1S7EECBAgQIAAAQIECBAgQIAAAQIECBAgkJWAwHlWkuYhQIAAAQIECBRDQOC8GH1SJQECBAgQIECAAAEC+RMQOM9fT1REgAABAgQIECBAgAABAgQIECBAgAABAjUQEDivAbIlCBAgQIAAAQI5EhA4z1EzlEKAAAECBAgQIECAQKEEBM4L1S7FEiBAgAABAgQIECBAgAABAgQIECBAgEBWAgLnWUmahwABAgQIECBQDAGB82L0SZUECBAgQIAAAQIECORPQOA8fz1REQECBAgQIECAAAECBAgQIECAAAECBAjUQEDgvAbIliBAgAABAgQI5EhA4DxHzVAKAQIECBAgQIAAAQKFEhA4L1S7FEuAAAECBAgQIECAAAECBAgQIECAAAECWQkInGclaR4CBAgQIECAQDEEBM6L0SdVEiBAgAABAgQIECCQPwGB8/z1REUECBAgQIAAAQIECBAgQIAAAQIECBAgUAMBgfMaIFuCAAECBAgQIJAjAYHzHDVDKQQIECBAgAABAgQIFEpA4LxQ7VIsAQIECBAgQIAAAQIECBAgQIAAAQIECGQlIHCelaR5CBAgQIAAAQLFEBA4L0afVEmAAAECBAgQIECAQP4EBM7z1xMVESBAgAABAgQIECBAgAABAgQIECBAgEANBATOa4BsCQIECBAgQIBAjgQEznPUDKUQIECAAAECBAgQIFAoAYHzQrVLsQQIECBAgAABAgQIECBAgAABAgQIECCQlYDAeVaS5iFAgAABAgQIFENA4LwYfVIlAQIECBAgQIAAAQL5ExA4z19PVESAAAECBAgQIECAAAECBAgQIECAAAECNRAQOK8BsiUIECBAgAABAjkSEDjPUTOUQoAAAQIECBAgQIBAoQQEzgvVLsUSIECAAAECBAgQIECAAAECBAgQIECAQFYCAudZSZqHAAECBAgQIFAMAYHzYvRJlQQIECBAgAABAgQI5E9A4Dx/PVERAQIECBAgQIAAAQIECBAgQIAAAQIECNRAQOC8BsiWIECAAAECBAjkSEDgPEfNUAoBAgQIECBAgAABAoUSEDgvVLsUS4AAAQIECBAgQIAAAQIECBAgQIAAAQJZCQicZyVpHgIECBAgQIBAMQQEzovRJ1USIECAAAECBAgQIJA/AYHz/PVERQQIECBAgAABAgQIECBAgAABAgQIECBQAwGB8xogW4IAAQIECBAgkCMBgfMcNUMpBAgQIECAAAECBAgUSkDgvFDtUiwBAgQIECBAgAABAgQIECBAgAABAgQIZCUgcJ6VpHkIECBAgAABAsUQEDgvRp9USYAAAQIECBAgQIBA/gQEzvPXExURIECAAAECBAgQIECAAAECBAgQIECAQA0EBM5rgGwJAgQIECBAgECOBATOc9QMpRAgQIAAAQIECBAgUCgBgfNCtUuxBAgQIECAAAECBAgQIECAAAECBAgQIJCVgMB5VpLmIUCAAAECBAgUQ0DgvBh9UiUBAgQIECBAgAABAvkTEDjPX09URIAAAQIECBAgQIAAAQIECBAgQIAAAQI1EBA4rwGyJQgQIECAAAECORIQOM9RM5RCgAABAgQIECBAgEChBATOC9UuxRIgQIAAAQIECBAgQIAAAQIECBAgQIBAVgIC51lJmocAAQIECBAgUAwBgfNi9EmVBAgQIECAAAECBAjkT0DgPH89UREBAgQIECBAgAABAgQIECBAgAABAgQI1EBA4LwGyJYgQIAAAQIECORIQOA8R81QCgECBAgQIECAAAEChRIQOC9UuxRLgAABAgQIECBAgAABAgQIECBAgAABAlkJCJxnJWkeAgQIECBAgEAxBATOi9EnVRIgQIAAAQIECBAgkD8BgfP89URFBAgQIECAAAECBAgQIECAAAECBAgQIFADAYHzGiBbggABAgQIECCQIwGB8xw1QykECBAgQIAAAQIECBRKQOC8UO1SLAECBAgQIECAAAECBAgQIECAAAECBAhkJSBwnpWkeQgQIECAAAECxRAQOC9Gn1RJgAABAgQIECBAgED+BATO89cTFREgQIAAAQIECBAgQIAAAQIECBAgQIBADQQEzmuAbAkCBAgQIECAQI4EBM5z1AylECBAgAABAgQIECBQKAGB80K1S7EECBAgQIAAAQIECBAgQIAAAQIECBAgkJWAwHlWkuYhQIAAAQIECBRDQOC8GH1SJQECBAgQIECAAAEC+RMQOM9fT1REgAABAgQIECBAgAABAgQIECBAgAABAjUQEDivAbIlCBAgQIAAAQI5EhA4z1EzlEKAAAECBAgQIECAQKEEBM4L1S7FEiBAgAABAgQIECBAgAABAgQIECBAgEBWAgLnWUmahwABAgQIECBQDAGB82L0SZUECBAgQIAAAQIECORPQOA8fz1REQECBAgQIECAAAECBAgQIECAAAECBAjUQEDgvAbIliBAgAABAgQI5EhA4DxHzVAKAQIECBAgQIAAAQKFEhA4L1S7FEuAAAECBAgQIECAAAECBAgQIECAAAECWQkInGclaR4CBAgQIECAQDEEBM6L0SdVEiBAgAABAgQIECCQPwGB8/z1REUECBAgQIAAAQIECBAgQIAAAQIECBAgUAMBgfMaIFuCAAECBAgQIJAjAYHzHDVDKQQIECBAgAABAgQIFEpA4LxQ7VIsAQIECBAgQIAAAQIECBAgQIAAAQIECGQlIHCelaR5CBAgQIAAAQLFEBA4L0afVEmAAAECBAgQIECAQP4EBM7z1xMVESBAgAABAgQIECBAgAABAgQIECBAgEANBATOa4BsCQIECBAgQIBAjgQEznPUDKUQIECAAAECBAgQIFAoAYHzQrVLsQQIECBAgAABAgQIECBAgAABAgQIECCQlYDAeVaS5iFAgAABAgQIFENA4LwYfVIlAQIECBAgQIAAAQL5ExA4z19PVESAAAECBAgQIECAAAECBAgQIECAAAECNRAQOK8BsiUIECBAgAABAjkSEDjPUTOUQoAAAQIECBAgQIBAoQQEzgvVLsUSIECAAAECBAgQIECAAAECBAgQIECAQFYCAudZSZqHAAECBAgQIFAMAYHzYvRJlQQIECBAgAABAgQI5E9A4Dx/PVERAQIECBAgQIAAAQIECBAgQIAAAQIECNRAQOC8BsiWIECAAAECBAjkSEDgPEfNUAoBAgQIECBAgAABAoUSEDgvVLsUS4AAAQIECBAgQIAAAQIECBAgQIAAAQJZCQicZyVpHgIECBAgQIBAMQQEzovRJ1USIECAAAECBAgQIJA/AYHz/PVERQQIECBAgAABAgQIECBAgAABAgQIECBQAwGB8xogW4IAAQIECBAgkCMBgfMcNUMpBAgQIECAAAECBAgUSkDgvFDtUiwBAgQIECBAgAABAgQIECBAgAABAgQIZCUgcJ6VpHkIECBAgAABAsUQEDgvRp9USYAAAQIECBAgQIBA/gQEzvPXExURIECAAAECBAgQIECAAAECBAgQIECAQA0EBM5rgGwJAgQIECBAgECOBATOc9QMpRAgQIAAAQIECBAgUCgBgfNCtUuxBAgQIECAAAECBAgQIECAAAECBAgQIJCVgMB5VpLmIUCAAAECBAgUQ0DgvBh9UiUBAgQIECBAgAABAvkTEDjPX09URIAAAQIECBAgQIAAAQIECBAgQIAAAQI1EBA4rwGyJQgQIECAAAECORIQOM9RM5RCgAABAgQIECBAgEChBATOC9UuxRIgQIAAAQIECBAgQIAAAQIECBAgQIBAVgIC51lJmocAAQIECBAgUAwBgfNi9EmVBAgQIECAAAECBAjkT0DgPH89UREBAgQIECBAgAABAgQIECBAgAABAgQI1EBA4LwGyJYgQIAAAQIECORIQOA8R81QCgECBAgQIECAAAEChRIQOC9UuxRLgAABAgQIECBAgAABAgQIECBAgAABAlkJCJxnJWkeAgQIECBAgEAxBATOi9EnVRIgQIAAAQIECBAgkD8BgfP89URFBAgQIECAAAECBAgQIECAAAECBAgQIFADAYHzGiBbggABAgQIECCQIwGB8xw1QykECBAgQIAAAQIECBRKQOC8UO1SLAECBAgQIECAAAECBAgQIECAAAECBAhkJSBwnpWkeQgQIECAAAECxRAQOC9Gn1RJgAABAgQIECBAgED+BATO89cTFREgQIAAAQIECBAgQIAAAQIECBAgQIBADQQEzmuAbAkCBAgQIECAQI4EBM5z1AylECBAgAABAgQIECBQKAGB80K1S7EECBAgQIAAAQIECBAgQIAAAQIECBAgkJWAwHlWkuYhQIAAAQIECBRDQOC8GH1SJQECBAgQIECAAAEC+RMQOM9fT1REgAABAgQIECBAgAABAgQIECBAgAABAjUQEDivAbIlCBAgQIAAAQI5EhA4z1EzlEKAAAECBAgQIECAQKEEBM4L1S7FEiBAgAABAgQIECBAgAABAgQIECBAgEBWAgLnWUmahwABAgQIECBQDAGB82L0SZUECBAgQIAAAQIECORPQOA8fz1REQECBAgQIECAAAECBAgQIECAAAECBAjUQEDgvAbIliBAgAABAgQI5EhA4DxHzVAKAQIECBAgQIAAAQKFEhA4L1S7FEuAAAECBAgQIECAAAECBAgQIECAAAECWQkInGclaR4CBAgQIECAQDEEBM6L0SdVEiBAgAABAgQIECCQPwGB8/z1REUECBAgQIAAAQIECBAgQIAAAQIECBAgUAMBgfMaIFuCAAECBAgQIJAjAYHzHDVDKQQIECBAgAABAgQIFEpA4LxQ7VIsAQIECBAgQIAAAQIECBAgQIAAAQIECGQlIHCelaR5CBCoR4GmpqZ49ZWX4qk//SGefPzRePz3v4tXX/5n/P5/frMWx+ZbvDvevfV7Yqut3xs77LxrDNrtw/GuLbeJ7t171CNbofe8dGlj/N/TT8UfH/+fePLxx+LZv/w5nvvL/8ULzz+31r4+8J8fio022Sx2/sAHY8ddko9BMWD9gdGlix9NF/oG6CTFC5x3kkbaBgECBAgQIECAAAECNRfwf/U1J7cgAQIECBAgQIAAAQIECBAgQIAAAQIECORBQOA8D12o3xr+/fq/YtQpX4kHf353Zgg77PSBGLjhxrHJpu+M7XbYKXbYadd43/t3jgEDNshsjWomWr58eUyd/M248pLzy16+zbbbxxXTb4ltt9uhmmVK1yRrXH7R+Kqvz/rCr505Pk4dOa5V0y5auCDOGzMibrvlurLX7bn3fjFpyszYeNN3tGr+tg6eP++N+Pk9d8X3Z02L3/36l1VNl4SPDzniy/HFo0+Ird/zvjYFkdvjWapmUx/d94CYfNX1sf4GG77t8iLflytWrIj/+/NTMfvGGXHH7Bti7r9fq4YnPrjHXvGlo4fG/gceHL1696lqDhcRyEJA4DwLRXMQIECAAAECBAgQIFCPAgLn9dh1eyZAgAABAgQIECBAgAABAgQIECBAgACBEDh3E3SkQC1Dsvt+4qA46qunxB4f+Vj06LFezbf9yksvxujhQ+KhB+6tuPaY8ZNiyNDTqg4gFznY24wz5+knY8Txg+OZOU9V9Jo6Y3YccNChFcdlMaCxcUn89Ee3xdTJ58ezzzydxZSlOQ75wlfia6PPjc3/Y8uq5qzls1SuwM4YOH/h73+NyyedF3fcen1VvVnXRVtts10MGzUuPvmZwzrkz6PMNmKiwgoInBe2dQonQIAAAQIECBAgQKCDBQTOO7gBlidAgAABAgQIECBAgAABAgQIECBAgACBjhEQOO8Yd6uuFOiIkOxOH/hgjBr7rdhjr32ja9euNWvF3XfdHsOOOyLVem09tbvogfOmpqaYOe2ymDh+dCqvwwYfE+dOvKLdT4x+5eV/xqRvnlU64bo9Xptv8e4489xvxycPOqzV92ZHPEvrMuhMgfPkVPOf3nVbXHTe1+OF559rj5aXTrgfffaFsfEmm7XL/CYl0JKAwLl7gwABAgQIECBAgAABAtUJCJxX5+YqAgQIECBAgAABAgQIECBAgAABAgQIECi4gMB5wRtY8PI7KiTbp2+/OOHUM+KrJ4+Mnj17tbviooUL4rwxI+K2W65LvVZbTu0ueuC8NafBJ6Abb/qOuHrmbbHzrrul9m3twCRwfN5Zw+MXP/txay9t1fjk3hx/4dT47GFfalXovKOepbdurrMEzpcvWxa33TorLjhnVCyYP69VPWzt4P0PPDjOnTglNn3H5q291HgCVQsInFdN50ICBAgQIECAAAECBOpcQOC8zm8A2ydAgAABAgQIECBAgAABAgQIECBAgEC9Cgic12vn87Hvjg7JfuHLx8focRfEgPUHtivI008+EcOP/0L89S9zUq/TllO7ix44/9X9P4tjBx+Y2ioZeOrI5Gp4BQAAIABJREFUcTFs1NnR0NDQquvSDH7tX6/E2aNPjnt+fEea4W0ek4TOJ1x0VXzm0C9Gly7pfozZ0c9S86Y7S+D8rjtuiXFnnNTuYfNmtyR0PmHS1bHRxpu2+f4xAYE0AgLnaZSMIUCAAAECBAgQIECAwNsF0v1NDTkCBAgQIECAAAECBAgQIECAAAECBAgQINDJBATOO1lDC7adPIRkjxpycpx5zoXRq3efdtFramqKmdMui4njR7dq/m223T6umH5LbLvdDq26Lhlc5MB5Y+OSuGjCWTFr+pRW7XvPvfeLSVNmlk47z/K1fPnyuHbapaWaavnaZdDuceHlMyK5D9K88vAsJXV2hsB58saQ0cOOiT88+kga+szGnDHugjjupJHR0K1bZnOaiEBLAgLn7g0CBAgQIECAAAECBAhUJyBwXp2bqwgQIECAAAECBAgQIECAAAECBAgQIECg4AIC5wVvYMHLz0tItj2Dnq+89GKMHj4kHnrg3lZ3a8z4STFk6GmpT7luXqDIgfM5Tz8ZI44fHM/MearVXlNnzI4DDjq01deVu6At9bS1kK+ePDJGjvlm9OixXsWp8vIsFT1wnrzBYOrkb5betFHr1+ZbvDumzLg1dtzlP2u9tPXqUEDgvA6bbssECBAgQIAAAQIECGQiIHCeCaNJCBAgQIAAAQIECBAgQIAAAQIECBAgQKBoAgLnRetY56o3LyHZPn37xaSp18X+Bx6cOfC9P/3vOPmY6kLQ1Z7aXeTA+bXJafDnnlFVHw4bfEycO/GKzE6rb83p9Mk9tO8nDoqDDz+yFBgesP4G0b17j9I+li9bFq+//q/43z89HnfedlPc8+M7YsH8eRX3mJzWfvXM22LnXXerODYvz1LRA+fP/+3ZOP2ko1Kdbv7e7XeMz33+qNhnv0/HO965RfTt13/1m0MWLpgfL/7j7/HLX9wTs2/6Xvz5qT9W7GEy4Ojjh5f+xYU0bzJINaFBBFoQEDh3axAgQIAAAQIECBAgQKA6AYHz6txcRYAAAQIECBAgQIAAAQIECBAgQIAAAQIFFxA4L3gDC15+mpDs+96/c1x+zfdjq222a3G3K1asiHnz5paCvS/8/bl44ve/ix/dcXP87te/TC20x0c+Vgqdb/qOzVNfU2lgY+OSuGjCWTFr+pRKQ1v8fnuc2r2uxZ595un42olfKoWiW3ql6UXVG42IuXNfj7Gnn1AKZFfzak1AO838r7/2aowedkw8cN9Pyw7f62OfiFHfuCB22PEDFU+jT0Lsj/324Rg/ZlhZ6+YFTx05LoaNOjsaGhrK1pDmWUomuPnOB2LQ7num2X4uxtT6vrzzhzfFGaceXXbvyZsLho0cF0cOOSnVmxuSNxd85/ILY9qUb1c03Wbb7eOK6bfEttvtUHGsAQTaIiBw3hY91xIgQIAAAQIECBAgUM8CAuf13H17J0CAAAECBAgQIECAAAECBAgQIECAQB0LCJzXcfNzsPU0IdlqQ85JCP3JJx6LKRdPiJ/fc1eq3X7jm5eUThju0iWbHx3NefrJGHH84HhmzlOp1l/XoKxP7W6pkFoHe9dVx8MP3henHHt4qtO/W9pH2oB2moY8/eQTMfz4L8Rf/zKnxeEf2//T8a1LromNN9kszZSrxzzy8APx9eHHxgvPP1f2ur0//snSGyE2GLhR2XFpnqVkAoHzlhmXL18el3373Jh2xYVlrZN+JCfZt+bPiUULF5TefHLjzKsr3icXXzmrNL8XgfYUEDhvT11zEyBAgAABAgQIECDQmQWy+VvDzixkbwQIECBAgAABAgQIECBAgAABAgQIECDQKQUEzjtlWwuzqTQh2WoD580IyenCl0w8O66fMbWiS3Ly8+QrZ8Xm/7FlxbGVBiQnWc+cdllMHD+60tCy399y621jyvRbY7sddmrTPJUu7ujAeRanwSd7/NCe+8Tkq66PTTZ7Z6UtV/z+r+7/WRw7+MCy4yZcdFV88egTK8711gFp74/k1PZp1/9X7LjzoLJrpHmWkgkEzltmTP6sOG/M8Lhj9g0tDmrL/fX8356N0086Kv7w6CNle3ns0NPijHEXRPfuPVp9X7mAQFoBgfO0UsYRIECAAAECBAgQIEBgbQGBc3cEAQIECBAgQIAAAQIECBAgQIAAAQIECNSlgMB5XbY9N5tOE5Jta+A82WxyuvC3zhkVt94wveLek9OqjzjyqxXHVRowd+7rMfb0E+KeH9/R4tD9P/W52HKrbWP6VReXnW7M+EkxZOhprTpRuVJ9b/1+RwfO04Rxm/sy+6bvld3e1Bmz44CDDm0twdvG3/nDm+KMU48uO09bAtxpT8C/bNpN8enPfaFsHWmepWSCttTbZtAqJqjlfZnGMHlzwdgJk6Nnz16t3k1ygvrUyd+MKy85v+y1yan5k668LgYM2KDVa7iAQFoBgfO0UsYRIECAAAECBAgQIEBgbQGBc3cEAQIECBAgQIAAAQIECBAgQIAAAQIECNSlgMB5XbY9N5tOE/DMInCebPjpJ5+I04YeGc/Mears/g8bfEycO/GK6NW7T5ucHn7wvjjl2MMjOTW5pVcSJB+0+0dK41556cUWx+25934xacrMSE67bq9XLYO969pDEiL/xsjyJ4UnQfLkNey4I2rSwzSB84uvnBUHH35kVW1Jc6J2MvGY8y6O5NTrcq80z1JyvcB5y4ppDPf++Cdj0tTrYoOBG1XV8zSn5g/a7cMx+eobYvMt3l3VGi4ikEZA4DyNkjEECBAgQIAAAQIECBB4u4DAubuCAAECBAgQIECAAAECBAgQIECAAAECBOpSQOC8Ltuem02nCXhmFThPe7pwFus1Ni6JiyacFbOmT2nResutt40p02+NLd61ZZw3ZnjcMfuGsn3J6tTulhbpyMB5mtPgP7TnPjH5qutL5Y865Svxm4fub9ErCeZfPfO22HnX3dp0r9/70/+Ok48pf1L6IV/4Spzzrcujb7/+Va017YoLY/IF48pe+7Uzx8epI8uPSfMsJYsInLdMPe+NuaU3PfzkRz9scVCfvv1Kz+1eH/tEVf1+7tn/i9OHHhl/fPzRFq/P4s+gqopzUV0JCJzXVbttlgABAgQIECBAgACBDAUEzjPENBUBAgQIECBAgAABAgQIECBAgAABAgQIFEdA4Lw4veqMlaYJyWYZvnz8sd/GyUMOK3uaeOJ89XW3x36f/GzV5GnC22uepJ7mdO+sTl5vaVNpas6yF2vW8egjD8VxRx5U9jT4JHA9bNTZpcumTv5mXHnJ+WX70zy+oaGh6j4moeChX/lcxftl+BnnxAnDRkfPnr2qXqutF6Z5lpI1BM5bll66tDEuPn9sXDvtsrLt2GXQ7nHuhVNjx50HtbVtrifQYQIC5x1Gb2ECBAgQIECAAAECBAouIHBe8AYqnwABAgQIECBAgAABAgQIECBAgAABAgSqExA4r87NVdkIpAnJZhlyTnOCcbKzJECchJu7dKnuR0hpAuQXXzkrDj78yBLk8397Nk4/6aj4w6OPtAibnNo97fr/areQa0cFztOcPJ+cKj3jprti0O57lnzSvHFg0G4fjslX3xCbb/Huqm/W1197NUYPOyYeuO+nFef46L4HxDEnjIjd99ynQ4LnaZ6lZBMC5+VbeecPb4ozTj26Yr8HrD8wjjlheBz6ha/EO7d4d9V/VlRcyAAC7SQgcN5OsKYlQIAAAQIECBAgQKDTC1T3t4WdnsUGCRAgQIAAAQIECBAgQIAAAQIECBAgQKCzCwicd/YO53t/aUKyWQbOm5qaSqdjT7l4QlmYI446Lsadf2n06tW71YBz574eY08/Ie758R0tXpuckHzpd26MLd61VWlMY+OSuGjCWTFr+pSy640ZPymGDD2tXcKtHRU4TxO2/8SnD4kLLv1uDBiwQcknjXEybuqM2XHAQYe2uofNF6QJw7918iTgfvDnjyqdkL/9jrtE9+49ql6/NRemeZaS+QTOy6vOefrJGHH84HhmzlOp+ff9xEHxmUO/GHvstW9stPGm7fJ8pi7GQAIpBQTOU0IZRoAAAQIECBAgQIAAgbcICJy7JQgQIECAAAECBAgQIECAAAECBAgQIECgLgUEzuuy7bnZdJqQbJaB82TjaU4wTk6rnnzV9bH+Bhu22urRRx6K4448KBbMn9fitUcfPzzOPOfC6NFjvdVjfnX/z+LYwQeWXW/PvfeLSVNmRnLaedavjgqcp+nHuoL2N8+6Js4585SyDIcNPibOnXhF9Ordp2quP/7hf2L4cV+IF55/rtVzJCez/+fue8ZeHzsgPrjHR+M9792+3U4/T/MsJRsQOC/fxuTNH5dMPDu+d/Ulre53csFW22wXe37047HXvgfETrv8Z2y0yWbRtWvXquZyEYH2FBA4b09dcxMgQIAAAQIECBAg0JkFBM47c3ftjQABAgQIECBAgAABAgQIECBAgAABAgRaFBA4d3N0pECakGzWgfPf/vrBOOqQfctuu9o1056Ife0tP4mP7LP/WjW88tKLMXr4kHjogXvL1tbWU7tbmrwjAueLFi6I88aMiNtuua7FPW+59bYxZfqtsd0OO601Js1J1Ekw/+qZt8XOu+5W9W2+fNmymDbl23HZt8+teo41L/zwRz8eyYnYSQh9q623jYZu3TKZN82zlMlCLUxS7TNTqaaOuC+T081PP+mo+N8/PV6pvIrfT06832f/T8XH9v907Lrbh1ef0l/xQgMItLOAwHk7A5ueAAECBAgQIECAAIFOKyBw3mlba2MECBAgQIAAAQIECBAgQIAAAQIECBAgUE5A4Nz90ZECaUKyWQdZkxPIv3jw3mW33VLIuZLV8397thRU/cOjj7Q4tKVTypuammLmtMti4vjRZZfJ4tTudS3QEcHexx/7bZw85LBIwvYtvVrab3IS9UUTzopZ06eU9Tp15LgYNursaGhoqNS+Fr//6isvxTmjT46f/eTOqudY14VJGPngzx8VBx0yuHT6eVtOwk7zLGVa/Fsmy/o5bZ6+I+7L5Fn80e03l07QL/cvFVTjmbzZ4ODDj4x99vtU9O3Xv5opXEMgEwGB80wYTUKAAAECBAgQIECAQB0KCJzXYdNtmQABAgQIECBAgAABAgQIECBAgAABAgQiBM7dBR0pkCYkm3WQNU2ANTG5+c4HYtDue7aKZ/ZN34tvjDyx7DWnff28OPm0sdGly9t/PJUmgJ3Fqd3rKjCNS5a9SHsa/MVXzioFdNf1uvuu22PYcUeU9d5l0O5x6XdujC3etVWrevnWwcmp12d97biybyZoywIf3GOvOOb4EbHvAQdFjx7rtXqqNM9SqydtxQVZ3htrLlvr+7J57eRk+xnfuSQuPn9sKxTSDx2w/sA45Igvx5ATR8Tm/7Fl+guNJJCRgMB5RpCmIUCAAAECBAgQIECg7gQEzuuu5TZMgAABAgQIECBAgAABAgQIECBAgAABAomAwLn7oCMF0oRksw6ypgmwJiatDZwvWrggzhszIm675boWSSuFxZPTlM8bMzzumH1D2baMGT8phgw9bZ2h9Wr7mcYly14kp5qPHj4kHnrg3hZLrhQWf/mf/4hRp3wlfvPQ/WW3PXXG7DjgoEOrpVl93V//MicmjB0Rv/zFPW2eq6UJdvrAB+Mb37w0dv3gHq3qb5pnqd2Kjogs740166z1fbnm2kno/PuzpsXkC8ZlftJ58zp9+vaLrxw3LIYOPzOSr70I1EpA4LxW0tYhQIAAAQIECBAgQKCzCQicd7aO2g8BAgQIECBAgAABAgQIECBAgAABAgQIpBIQOE/FZFA7CaQJyWYdZE0TYE2229rAeZrTyT/x6UPigku/GwMGbNCiaJpT0vfce7+YNGVmJAH2rF5pXLLsRZrTyY8+fnicec6FLZ74nfaU9MMGHxPnTrwievXu02au5E0B06ZcFNfPmNquIeRRY8+PLx09NBq6dUtVc5pnKdVEVQ7K8t5Ys4Ra35dv3X5TU1M89rtfx7fOPj2e+P3vqtSpfNleH/tEnHPBFbHl1ttWHmwEgQwEBM4zQDQFAQIECBAgQIAAAQJ1KSBwXpdtt2kCBAgQIECAAAECBAgQIECAAAECBAgQEDh3D3SkQJqQbNZB1jQB1sSkNYHztMHnCRddFV88+sSy5M//7dk4/aSj4g+PPlJ2XFandjcvksYlq16kOQ0+qevaW34SH9ln/7IOaYL+lU6Wr+YZeOHvf42Z11xROo1+7r9fq2aKitecMe6COO6kkalC52mepYoLtmFAVvfGW0uo5X1ZbvuNjUvi53ffFddNvyJ+9+tftkGq5UuTE/0vvHxGbLPt9u0yv0kJrCkgcO5+IECAAAECBAgQIECAQHUCAufVubmKAAECBAgQIECAAAECBAgQIECAAAECBAouIHBe8AYWvPw0Idmsg6xpAqwJa2sC5y//8x8x6pSvxG8eur/FjiQh0ium3xLbbrdD2a4lwdaLJpwVs6ZPKTsuy1O7k4XSuGTVi6effCKGH/+F+Otf5rS4x7SnuM+d+3qMPf2EuOfHd5T1OnXkuBg26uxoaGjI9KlJ1n/g3p/ED75/bTz84H2Zzt2nb79I3qTwmUO/GF26lP9xZppnKdPi3jJZVvfGW2us5X2Zxmf5smXxzJz/jR/ePDOSU/pfeP65NJelHrP/gQfHhElXx0Ybb5r6GgMJVCMgcF6NmmsIECBAgAABAgQIECAQIXDuLiBAgAABAgQIECBAgAABAgQIECBAgACBuhQQOK/Ltudm02lCslkHWdMEWBOg1gTOk+DpsOOOKOuanGw+dsLk6NmzV0X/X93/szh28IFlx2V9ancalyx60dTUFDOnXRYTx48uu7/Tvn5enHza2IpB61KvZl0T55x5Stn5ktOjL/3OjbHFu7aq6F/tgCR8/thvH477f/b/4qEH7yuF+Nv6Smue5llqay3lrk9bZ2trqNV92dq6kvFJ+PzZv8yJX/7i7tLH/zzyUCyYP6+aqda6ZtTY8+P4U0dn/uaINhdmgk4lIHDeqdppMwQIECBAgAABAgQI1FBA4LyG2JYiQIAAAQIECBAgQIAAAQIECBAgQIAAgfwICJznpxf1WEmakGzWQdZHH3kovnjw3hW50wbOFy1cEOeNGRG33XJd2TmnzpgdBxx0aMV1kwGvvPRijB4+JB564N6y47M8tbtWwd40e2ttmH7O00/GiOMHxzNznirr9a1Lrokjjvxqqh60dVASrH/1lZfi8cd+G7/8+d1tCqCn6XOaZynZU9r7uq37z+r6Wt2XWdS7dGljPP3UH+N3v36wTQH0tP8aQhY1m6N+BQTO67f3dk6AAAECBAgQIECAQNsEBM7b5udqAgQIECBAgAABAgQIECBAgAABAgQIECiogMB5QRvXScpOE5LNOnD+218/GEcdsm9Zwdas+cfHH42hX/lcKSTe0qu1p2unPQV8z733i0lTZkYS0G7rq1bB3nt/+t9x8jHlg/ef+PQhccGl340BAzZIta3GxiVx0YSzYtb0KWXHHzb4mDh34hXRq3efVPNmOWjFihXx6sv/jN88dH/8v//+QTz84H2pT8NOc/+keZaS/QicZ9nV8nMtXrwo/vzUH+O+u38U/+/OH7TqxPsx4yfFkKGnpTrhv3Y7slJnEhA470zdtBcCBAgQIECAAAECBGopIHBeS21rESBAgAABAgQIECBAgAABAgQIECBAgEBuBATOc9OKuiwkTUi2NeHvNIh3/vCmOOPUo8sO/dCe+8Tkq66PTTZ7Z9lxaYPhaeqqdkxrTk4vt0YtAudpg+HVWlS6rrUnp1eary3f/8cLf4vrZ1wZN8+6JlXw/Orrbo/9PvnZFpdM8ywlFwuct6Vr1V+b3PvJv1gw5eIJ8cTvf1dxogM/c3gkJ/L36z+g4lgDCFQjIHBejZprCBAgQIAAAQIECBAgECFw7i4gQIAAAQIECBAgQIAAAQIECBAgQIAAgboUEDivy7bnZtNpQrJZB86vvOT8uPyi8WUN0oY9k1PNRw8fUgqSdtQrq1O7axE4n/P0kzHi+MHxzJynOoorTh05LoaNOjsaGho6rIbmhZNTz//7tu/H+LOGVQydDz/jnFLdXbqs+8eaaZ6lZF2B845t+0svvhDnjRkeP/vJnWULee/2O8YV3705tn7P+zq2YKt3WgGB807bWhsjQIAAAQIECBAgQKCdBQTO2xnY9AQIECBAgAABAgQIECBAgAABAgQIECCQTwGB83z2pV6qShOSzTJwvmD+vFLY847ZN5QlHjrirDjt6+dVDCXffdftMey4Izq0XVmd2t3egfM8nAafNGqXQbvHpd+5MbZ411Zl+7Z0aWMpBP7iC89Hcp/+5Zmn49+v/Sv+9MRj8erL/4wPfWTfVPdIpZtj+bJlcfmk8+I7l08sO/SLR58YYydMjp49e61zXJpnKblQ4HzdzMn9OX/eG7Fgwbx4/m9/jdf/9Wo8+5c/x4vP/730+Y1/vx4TL5sR2+2wU6WWVvz+008+EacNPbLiGy+K1quKGzcgVwIC57lqh2IIECBAgAABAgQIECiQgMB5gZqlVAIECBAgQIAAAQIECBAgQIAAAQIECBDITkDgPDtLM7VeIE1INsvAeZpQdbKLi6+cFQcffmTZDTU2LomLJpwVs6ZPaf3GM74ii1O709i0pRdz574eY08/Ie758R0Z7771033rkmviiCO/2uKFaSzSnoKfprpf3f+zOHbwgWWHfnTfA2LyVdfH+htsuM5xaZ6l5MKihZjT9KIt92UzZpp/+eDq626P/T752TQtLTsm7Rtf0vw51OZiTFC3AgLnddt6GydAgAABAgQIECBAoI0CAudtBHQ5AQIECBAgQIAAAQIECBAgQIAAAQIECBRTQOC8mH3rLFWnCclmESZt9pp90/fiGyNPLMu35dbbxpTpt1Y8yXjO00/GiOMHVzyluBa9+tCe+5TCyJts9s6ql2vvYO/DD94Xpxx7eOnU8I5+HXLEl+PciVOiT99+6yzltX+9EiNP/nI89MC9LZaa9j5Js9dHH3kovnjw3mWHCpw/3qJPFn9G3HHr9XHmiGPL9iDtv3xQqeeLFy+KC84ZFTfPuqbsUIHzSpK+3xYBgfO26LmWAAECBAgQIECAAIF6FhA4r+fu2zsBAgQIECBAgAABAgQIECBAgAABAgTqWEDgvI6bn4Ot1zJwnvaE7Uph5IStqakpZk67LCaOH50DxZUlTJ0xOw446NCq62nPwHmeToNPgDbe9B1x9czbYuddd1un16JFC+P8cafH7BtnlPUcM35SDBl6WnTp0rYfNQqct8zcnvflmqv+9tcPxlGH7Fu237sM2j0u/c6NscW7tqr6OUsuFDhvE5+LMxIQOM8I0jQECBAgQIAAAQIECNSdQNv+FqjuuGyYAAECBAgQIECAAAECBAgQIECAAAECBDqLgMB5Z+lkMfdRq8B5EhC/84c3xehhx1SE+tYl18QRR3617LjXX3u1NNcD9/204ny1GnDY4GPi3IlXRK/efapasj2DvWnmrqroNlx06shxMWzU2dHQ0LDOWa5N3lBw7hllVxi0+54x+cpZsfl/bFl1JWnfvFDpjRBpnqWkyJvvfCCSuovySnPvZHHC+QvPPxejTv5yPPrbh8vSfOObl8TRxw9v05sMnv/bs3H6SUfFHx59pOxa197yk/jIPvsXpVXqLJiAwHnBGqZcAgQIECBAgAABAgRyIyBwnptWKIQAAQIECBAgQIAAAQIECBAgQIAAAQIEaikgcF5LbWu9VSBNSLatYdIk0PubX/0ixpx2fCSh0nKvtAHihx+8L0459vBYMH9ebppa6dTuSoW2Z7B39k3fi2+MPLFSCTX9fqXTqpNTx4878qCKPT7pa2Pia6PPjYZu3aqq/4W//zVGnXp0JOuVew0dcVac9vXzWgzIp3mWkvkFztetnPbU8W223T4um3ZTbLfDTlX1O/nzaNb0KfGts0eWvX7LrbeNKdNvrXqdqopzUV0JCJzXVbttlgABAgQIECBAgACBDAUEzjPENBUBAgQIECBAgAABAgQIECBAgAABAgQIFEdA4Lw4veqMlaYJybYlcL5o4YK4+frvxlWXXhBz//1aRcI0pxc3Ni6JiyacVQqNlnslpyCfec6F0aPHehXXrTRgztNPxojjB8czc54qO7TSqd3lLm6vwPncua/H2NNPiHt+fEfZ2seMnxRDhp7WppOjmxdI+4aAcqfZp627T99+MWrs+fGlo4e2OnSe3JOTzh8bt94wvdItEBdfOSsOPvzIFseleZaSiwXOW6a++67bY9hxR1TsxV4f+0Scc8EVkYTCW/NKwuYP/vynce6Zp1Z888veH/9kTJp6XWwwcKPWLGEsgdQCAuepqQwkQIAAAQIECBAgQIDAWgIC524IAgQIECBAgAABAgQIECBAgAABAgQIEKhLAYHzumx7bjadJiTbmsD5wgXzY+HCBfHMnP+Nhx64N+78wY0Vg53NGHt85GOlgOem79i8rE+aYHYywdXX3R77ffKzmVinPX150G4fjslX3xCbb/HuVq+bZl+t6UVzAWlOCk9OZ592/X/FjjsPanXd67rg9ddejdHDjokH7vtp2fkO/MzhkYTO+/Uf8LZxaU+ibr7wuFNGxQmnnhEDN9y44h6SuZ979v9i0vljKgbxk8nSuKd5lpK5BM5bbk/a0+abe/L1cy6KD3/049G1a9eKPU+e4R/dfnN8+7yvp3rzS3Ka/cmnjc3kDRgVizOgLgUEzuuy7TZNgAABAgQIECBAgEAGAgLnGSCaggABAgQIECBAgAABAgQIECBAgAABAgSKJyBwXryedaaK04Zk23vPySnVSdh8/wMPrrjU7Ju+F98YeWLZcR/ac5+YfNX1sclm76w4X9oBaU9fnjpjdhxw0KFpp109rj0C58uXL4+pk78ZV15yftl6Djniy3HuxCmR9CGjC93/AAAgAElEQVSLVxLonjntspg4fnTZ6ZKg+9Uzb4udd91tneNaE0BOJhiw/sBI9vKpz34+tt52u+g/YIPVYeSlSxvjX6++HH96/LG4645b4uf33BUL5s9Ltd2TvjYmvjb63LInqOflWUo29MWjT4yxEyZHz569Uu2v3KD2uC9bWq+1bzJI5vngHnvFEUd+NXbb46Ox0Sabrd5zMtf8eW/Ec399Jh5+8N74rx/cGH9+6o+pPLbZdvu4bNpNsd0OO6UabxCBagQEzqtRcw0BAgQIECBAgAABAgQiBM7dBQQIECBAgAABAgQIECBAgAABAgQIECBQlwIC53XZ9txsOi8h2TPGXRDHnTSybKA3QZs79/UYe/oJFU+lPnXkuBg26uxoaGjIzPqVl16M0cOHlE5uL/c6bPAxce7EK6JX7z6tWrs9gr3P/+3ZOP2ko+IPjz5StpbklPEktJvla87TT8aI4wfHM3OeKjttuV4loeHZN86IcWeclGVprZorbfg4L89SsrmiBs6T2l968YXS6fi//tUvWtWnLAeneYNBluuZqz4FBM7rs+92TYAAAQIECBAgQIBA2wUEzttuaAYCBAgQIECAAAECBAgQIECAAAECBAgQKKCAwHkBm9aJSs5DSPbIISfF6HETU52u/fCD98Upxx5e9mTq5JTuGTfdFYN23zPTTqU9LbzSqd0tFdUegfM0p8G/7/07x+XXfD+22ma7TL0WLVwQ540ZEbfdcl3ZeXcZtHtc+p0bY4t3bbXOcck8F004K26ceXWm9aWd7MxzLoxjh55e8c0LeXiWmvdU5MB5sodHHn4gvj782Hjh+efStimzccn9mPxrC1tuvW1mc5qIwLoEBM7dFwQIECBAgAABAgQIEKhOQOC8OjdXESBAgAABAgQIECBAgAABAgQIECBAgEDBBQTOC97Agpff0SHZQ474cpw1flIM3HDjipJpA9+f+PQhccGl340BAzaoOGdrBzz+2G/j5CGHRXLaeblXNSesZx04Txv4Pvr44ZGEqnv0WK+1HBXH333X7THsuCMqjqt0wvpf/zInJowdEb/8xT0V58pywFFDTi7ZpDmtvqOfpTX3XfTA+fJly+L7s6bF5AvGlX1zSZa9TubafIt3x7enXBu7f3jvrKc2H4G3CQicuykIECBAgAABAgQIECBQnYDAeXVuriJAgAABAgQIECBAgAABAgQIECBAgACBggsInBe8gQUvv6NCsskp5MefMiq+etLpqcK8CfPzf3s2Tj/pqPjDo4+UVR9z3sVx7NDT2qUzC+bPi/PGDI87Zt9Qdv5Kp3av6+KsA+dpw/FXX3d77PfJz7aL18v//EeMOuUr8ZuH7i87f5o3CSQ+Y04/IR595KF2qfWtk37qs5+Psy+4PDbaeNNU63XUs7Su4ooeOE/2lITOr73msrjykm/VJHQ+YP2BMf7CKfHpz30hunTxo+tUN71BbRIQOG8Tn4sJECBAgAABAgQIEKhjAf/XXsfNt3UCBAgQIECAAAECBAgQIECAAAECBAjUs4DAeT13v+P33hEh2SRcfMrp34gddvxAq4Kds2/6Xnxj5Ill0bbcetuYMv3W2G6HndoNN00dyeJTZ8yOAw46NHUdWQbO054G/6E994nJV10fm2z2ztR1tmZg2jo23vQdcfXM22LnXXcrO/0rL/8zLp14dvzg+9e2poxWjx06/Otx0tfOiuSNEWlfHfEstVRbZwicJ3tbsWJF3P3j2+PSiedE8ny01+t97985xk+cGrvu9uFW/ZnUXvWYtz4EBM7ro892SYAAAQIECBAgQIBA9gIC59mbmpEAAQIECBAgQIAAAQIECBAgQIAAAQIECiAgcF6AJnXiEmsVkk1ODz7kiC/HEUcdF+957/bRtWvXVqmmPVn8sMHHxLkTr0h9anqrilg1OO1J662tJcvAedqTxU8dOS6GjTo7GhoaqqFIdU3ak9bT1tLYuCTuvuv2+M4VF8afn/pjqhrSDvrgHnvFsJFnxx577dvqe7RWz1KavXSWwHnzXl/4+19j6uTz4yc/+mGmp50nfy596ZihMeTEETFww43T0BpDIDMBgfPMKE1EgAABAgQIECBAgECdCQic11nDbZcAAQIECBAgQIAAAQIECBAgQIAAAQIEVgoInLsTOlKgPUKyO+z0gVJ4891bvid22HnX2HHn/4z3bLd9dO/eo+qtpg0tX3zlrDj48COrXifNhUuXNsbF54+Na6ddVnZ42lO7myfJMnCeBLKHHXdE2fqS07tn3HRXDNp9zzTbrnrMvDfmlk6mT8LC5V67DNo9Lv3OjbHFu7ZKtdbixYvikYfujxuvvTp+fs9dqa5Z16AkdLz/gQfHEUd+NZIaGrp1q2qu9niWqiokIjpb4DxxaGpqin88/1zcMfuG+MFN18YLzz9XLU+pz5/7/FHxqYOPiA032qTqeVxIoC0CAudt0XMtAQIECBAgQIAAAQL1LCBwXs/dt3cCBAgQIECAAAECBAgQIECAAAECBAjUsYDAeR0339YJEMhEIAm1z/nfP8UfHnsknn7yiVIw+ak/PR5z//3aWvM3vxnifTvsElu9570xaLcPx7u23KZNb4bIZAMmaZXA8mXL4p8vPh+P/vbh+L8/PxVP/fH38fJL/4gnn/j9WvMkbybY/v07x4YbbxpJ77d//wdix10GRfL7Xbr48XSr0A3OXEDgPHNSExIgQIAAAQIECBAgUCcC/o++ThptmwQIECBAgAABAgQIECBAgAABAgQIECCwtoDAuTuCAAECBAgQIFBfAgLn9dVvuyVAgAABAgQIECBAIDsBgfPsLM1EgAABAgQIECBAgAABAgQIECBAgAABAgUSEDgvULOUSoAAAQIECBDIQEDgPANEUxAgQIAAAQIECBAgUJcCAud12XabJkCAAAECBAgQIECAAAECBAgQIECAAAGBc/cAAQIECBAgQKC+BATO66vfdkuAAAECBAgQIECAQHYCAufZWZqJAAECBAgQIECAAAECBAgQIECAAAECBAokIHBeoGYplQABAgQIECCQgYDAeQaIpiBAgAABAgQIECBAoC4FBM7rsu02TYAAAQIECBAgQIAAAQIECBAgQIAAAQIC5+4BAgQIECBAgEB9CQic11e/7ZYAAQIECBAgQIAAgewEBM6zszQTAQIECBAgQIAAAQIECBAgQIAAAQIECBRIQOC8QM1SKgECBAgQIEAgAwGB8wwQTUGAAAECBAgQIECAQF0KCJzXZdttmgABAgQIECBAgAABAgQIECBAgAABAgQEzt0DBAgQIECAAIH6EhA4r69+2y0BAgQIECBAgAABAtkJCJxnZ2kmAgQIECBAgAABAgQIECBAgAABAgQIECiQgMB5gZqlVAIECBAgQIBABgIC5xkgmoIAAQIECBAgQIAAgboUEDivy7bbNAECBAgQIECAAAECBAgQIECAAAECBAgInLsHCBAgQIAAAQL1JSBwXl/9tlsCBAgQIECAAAECBLITEDjPztJMBAgQIECAAAECBAgQIECAAAECBAgQIFAgAYHzAjVLqQQIECBAgACBDAQEzjNANAUBAgQIECBAgAABAnUpIHBel223aQIECBAgQIAAAQIECBAgQIAAAQIECBAQOHcPECBAgAABAgTqS0DgvL76bbcECBAgQIAAAQIECGQnIHCenaWZCBAgQIAAAQIECBAgQIAAAQIECBAgQKBAAgLnBWqWUgkQIECAAAECGQgInGeAaAoCBAgQIECAAAECBOpSQOC8Lttu0wQIECBAgAABAgQIECBAgAABAgQIECAgcO4eIECAAAECBAjUl4DAeX31224JECBAgAABAgQIEMhOQOA8O0szESBAgAABAgQIECBAgAABAgQIECBAgECBBATOC9QspRIgQIAAAQIEMhAQOM8A0RQECBAgQIAAAQIECNSlgMB5XbbdpgkQIECAAAECBAgQIECAAAECBAgQIEBA4Nw9QIAAAQIECBCoLwGB8/rqt90SIECAAAECBAgQIJCdgMB5dpZmIkCAAAECBAgQIECAAAECBAgQIECAAIECCQicF6hZSiVAgAABAgQIZCAgcJ4BoikIECBAgAABAgQIEKhLAYHzumy7TRMgQIAAAQIECBAgQIAAAQIECBAgQICAwLl7gAABAgQIECBQXwIC5/XVb7slQIAAAQIECBAgQCA7AYHz7CzNRIAAAQIECBAgQIAAAQIECBAgQIAAAQIFEhA4L1CzlEqAAAECBAgQyEBA4DwDRFMQIECAAAECBAgQIFCXAgLnddl2myZAgAABAgQIECBAgAABAgQIECBAgAABgXP3AAECBAgQIECgvgQEzuur33ZLgAABAgQIECBAgEB2AgLn2VmaiQABAgQIECBAgAABAgQIECBAgAABAgQKJCBwXqBmKZUAAQIECBAgkIGAwHkGiKYgQIAAAQIECBAgQKAuBQTO67LtNk2AAAECBAgQIECAAAECBAgQIECAAAECAufuAQIECBAgQIBAfQkInNdXv+2WAAECBAgQIECAAIHsBATOs7M0EwECBAgQIECAAAECBAgQIECAAAECBAgUSEDgvEDNUioBAgQIECBAIAMBgfMMEE1BgAABAgQIECBAgEBdCgic12XbbZoAAQIECBAgQIAAAQIECBAgQIAAAQIEBM7dAwQIECBAgACB+hIQOK+vftstAQIECBAgQIAAAQLZCQicZ2dpJgIECBAgQIAAAQIECBAgQIAAAQIECBAokIDAeYGapVQCBAgQIECAQAYCAucZIJqCAAECBAgQIECAAIG6FBA4r8u22zQBAgQIECBAgAABAgQIECBAgAABAgQICJy7BwgQIECAAAEC9SUgcF5f/bZbAgQIECBAgAABAgSyExA4z87STAQIECBAgAABAgQIECBAgAABAgQIECBQIAGB8wI1S6kECBAgQIAAgQwEBM4zQDQFAQIECBAgQIAAAQJ1KSBwXpdtt2kCBAgQIECAAAECBAgQIPD/2bv3KDvL+z70v2fv0W10swQSSNiAgBgDCXaMk9htuAjsxJzUOe1ycbqSXpymy6ktiSDhpE4b59DjkxOfHiMRJNnLXsd12tNk9eC6l7gpbjAIozZOYosYEpBxAHExEkggWffLzN7PWXvPSEiOQXvPvLNnv/v9aK1Ze0Z6nt/z/D6/9x8P3/WaAAECBAgQICBw7hkgQIAAAQIECFRLQOC8WvPWLQECBAgQIECAAAECxQkInBdnqRIBAgQIECBAgAABAgQIECBAgAABAgQIlEhA4LxEw3JVAgQIECBAgEABAgLnBSAqQYAAAQIECBAgQIBAJQUEzis5dk0TIECAAAECBAgQIECAAAECBAgQIECAgMC5Z4AAAQIECBAgUC0BgfNqzVu3BAgQIECAAAECBAgUJyBwXpylSgQIECBAgAABAgQIECBAgAABAgQIECBQIgGB8xINy1UJECBAgAABAgUICJwXgKgEAQIECBAgQIAAAQKVFBA4r+TYNU2AAAECBAgQIECAAAECBAgQIECAAAECAueeAQIECBAgQIBAtQQEzqs1b90SIECAAAECBAgQIFCcgMB5cZYqESBAgAABAgQIECBAgAABAgQIECBAgECJBATOSzQsVyVAgAABAgQIFCAgcF4AohIECBAgQIAAAQIECFRSQOC8kmPXNAECBAgQIECAAAECBAgQIECAAAECBAgInHsGCBAgQIAAAQLVEhA4r9a8dUuAAAECBAgQIECAQHECAufFWapEgAABAgQIECBAgAABAgQIECBAgAABAiUSEDgv0bBclQABAgQIECBQgIDAeQGIShAgQIAAAQIECBAgUEkBgfNKjl3TBAgQIECAAAECBAgQIECAAAECBAgQICBw7hkgQIAAAQIECFRLQOC8WvPWLQECBAgQIECAAAECxQkInBdnqRIBAgQIECBAgAABAgQIECBAgAABAgQIlEhA4LxEw3JVAgQIECBAgEABAgLnBSAqQYAAAQIECBAgQIBAJQUEzis5dk0TIECAAAECBAgQIECAAAECBAgQIECAgMC5Z4AAAQIECBAgUC0BgfNqzVu3BAgQIECAAAECBAgUJyBwXpylSgQIECBAgAABAgQIECBAgAABAgQIECBQIgGB8xINy1UJECBAgAABAgUICJwXgKgEAQIECBAgQIAAAQKVFBA4r+TYNU2AAAECBAgQIECAAAECBAgQIECAAAECAueeAQIECBAgQIBAtQQEzqs1b90SIECAAAECBAgQIFCcgMB5cZYqESBAgAABAgQIECBAgAABAgQIECBAgECJBATOSzQsVyVAgAABAgQIFCAgcF4AohIECBAgQIAAAQIECFRSQOC8kmPXNAECBAgQIECAAAECBAgQIECAAAECBAgInHsGCBAgQIAAAQLVEhA4r9a8dUuAAAECBAgQIECAQHECAufFWapEgAABAgQIECBAgAABAgQIECBAgAABAiUSEDgv0bBclQABAgQIECBQgIDAeQGIShAgQIAAAQIECBAgUEkBgfNKjl3TBAgQIECAAAECBAgQIECAAAECBAgQICBw7hkgQIAAAQIECFRLQOC8WvPWLQECBAgQIECAAAECxQkInBdnqRIBAgQIECBAgAABAgQIECBAgAABAgQIlEhA4LxEw3JVAgQIECBAgEABAgLnBSAqQYAAAQIECBAgQIBAJQUEzis5dk0TIECAAAECBAgQIECAAAECBAgQIECAgMC5Z4AAAQIECBAgUC0BgfNqzVu3BAgQIECAAAECBAgUJyBwXpylSgQIECBAgAABAgQIECBAgAABAgQIECBQIgGB8xINy1UJECBAgAABAgUICJwXgKgEAQIECBAgQIAAAQKVFBA4r+TYNU2AAAECBAgQIECAAAECBAgQIECAAAECAueeAQIECBAgQIBAtQQEzqs1b90SIECAAAECBAgQIFCcgMB5cZYqESBAgAABAgQIECBAgAABAgQIECBAgECJBATOSzQsVyVAgAABAgQIFCAgcF4AohIECBAgQIAAAQIECFRSQOC8kmPXNAECBAgQIECAAAECBAgQIECAAAECBAgInHsGCBAgQIAAAQLVEhA4r9a8dUuAAAECBAgQIECAQHECAufFWapEgAABAgQIECBAgAABAgQIECBAgAABAiUSEDgv0bBclQABAgQIECBQgIDAeQGIShAgQIAAAQIECBAgUEkBgfNKjl3TBAgQIECAAAECBAgQIECAAAECBAgQICBw7hkgQIAAAQIECFRLQOC8WvPWLQECBAgQIECAAAECxQkInBdnqRIBAgQIECBAgAABAgQIECBAgAABAgQIlEhA4LxEw3JVAgQIECBAgEABAgLnBSAqQYAAAQIECBAgQIBAJQUEzis5dk0TIECAAAECBAgQIECAAAECBAgQIECAgMC5Z4AAAQIECBAgUC0BgfNqzVu3BAgQIECAAAECBAgUJyBwXpylSgQIECBAgAABAgQIECBAgAABAgQIECBQIgGB8xINy1UJECBAgAABAgUICJwXgKgEAQIECBAgQIAAAQKVFBA4r+TYNU2AAAECBAgQIECAAAECBAgQIECAAAECAueeAQIECBAgQIBAtQQEzqs1b90SIECAAAECBAgQIFCcgMB5cZYqESBAgAABAgQIECBAgAABAgQIECBAgECJBATOSzQsVyVAgAABAgQIFCAgcF4AohIECBAgQIAAAQIECFRSQOC8kmPXNAECBAgQIECAAAECBAgQIECAAAECBAgInHsGCBAgQIAAAQLVEhA4r9a8dUuAAAECBAgQIECAQHECAufFWapEgAABAgQIECBAgAABAgQIECBAgAABAiUSEDgv0bBclQABAgQIECBQgIDAeQGIShAgQIAAAQIECBAgUEkBgfNKjl3TBAgQIECAAAECBAgQIECAAAECBAgQICBw7hkgQIAAAQIECFRLQOC8WvPWLQECBAgQIECAAAECxQkInBdnqRIBAgQIECBAgAABAgQIECBAgAABAgQIlEhA4LxEw3JVAgQIECBAgEABAgLnBSAqQYAAAQIECBAgQIBAJQUEzis5dk0TIECAAAECBAgQIECAAAECBAgQIECAgMC5Z4AAAQIECBAgUC0BgfNqzVu3BAgQIECAAAECBAgUJyBwXpylSgQIECBAgAABAgQIECBAgAABAgQIECBQIgGB8xINy1UJECBAgAABAgUICJwXgKgEAQIECBAgQIAAAQKVFBA4r+TYNU2AAAECBAgQIECAAAECBAgQIECAAAECAueeAQIECBAgQIBAtQQEzqs1b90SIECAAAECBAgQIFCcgMB5cZYqESBAgAABAgQIECBAgAABAgQIECBAgECJBATOSzQsVyVAgAABAgQIFCAgcF4AohIECBAgQIAAAQIECFRSQOC8kmPXNAECBAgQIECAAAECBAgQIECAAAECBAgInHsGCBAgQIAAAQLVEhA4r9a8dUuAAAECBAgQIECAQHECAufFWapEgAABAgQIECBAgAABAgQIECBAgAABAiUSEDgv0bBclQABAgQIECBQgIDAeQGIShAgQIAAAQIECBAgUEkBgfNKjl3TBAgQIECAAAECBAgQIECAAAECBAgQICBw7hkgQIAAAQIECFRLQOC8WvPWLQECBAgQIECAAAECxQkInBdnqRIBAgQIECBAgAABAgQIECBAgAABAgQIlEhA4LxEw3JVAgQIECBAgEABAgLnBSAqQYAAAQIECBAgQIBAJQUEzis5dk0TIECAAAECBAgQIECAAAECBAgQIECAgMC5Z4AAAQIECBAgUC0BgfNqzVu3BAgQIECAAAECBAgUJyBwXpylSgQIECBAgAABAgQIECBAgAABAgQIECBQIgGB8xINy1UJECBAgAABAgUICJwXgKgEAQIECBAgQIAAAQKVFBA4r+TYNU2AAAECBAgQIECAAAECBAgQIECAAAECAueeAQIECBAgQIBAtQQEzqs1b90SIECAAAECBAgQIFCcgMB5cZYqESBAgAABAgQIECBAgAABAgQIECBAgECJBATOSzQsVyVAgAABAgQIFCAgcF4AohIECBAgQIAAAQIECFRSQOC8kmPXNAECBAgQIECAAAECBAgQIECAAAECBAgInHsGCBAgQIAAAQLVEhA4r9a8dUuAAAECBAgQIECAQHECAufFWapEgAABAgQIECBAgAABAgQIECBAgAABAiUSEDgv0bBclQABAgQIECBQgIDAeQGIShAgQIAAAQIECBAgUEkBgfNKjl3TBAgQIECAAAECBAgQIECAAAECBAgQICBw7hkgQIAAAQIECFRLQOC8WvPWLQECBAgQIECAAAECxQkInBdnqRIBAgQIECBAgAABAgQIECBAgAABAgQIlEhA4LxEw3JVAgQIECBAgEABAgLnBSAqQYAAAQIECBAgQIBAJQUEzis5dk0TIECAAAECBAgQIECAAAECBAgQIECAgMC5Z4AAAQIECBAgUC0BgfNqzVu3BAgQIECAAAECBAgUJyBwXpylSgQIECBAgAABAgQIECBAgAABAgQIECBQIgGB8xINy1UJECBAgAABAgUICJwXgKgEAQIECBAgQIAAAQKVFBA4r+TYNU2AAAECBAgQIECAAAECBAgQIECAAAECAueeAQIECBAgQIBAtQQEzqs1b90SIECAAAECBAgQIFCcgMB5cZYqESBAgAABAgQIECBAgAABAgQIECBAgECJBATOSzQsVyVAgAABAgQIFCAgcF4AohIECBAgQIAAAQIECFRSQOC8kmPXNAECBAgQIECAAAECBAgQIECAAAECBAgInHsGCBAgQIAAAQLVEhA4r9a8dUuAAAECBAgQIECAQHECAufFWapEgAABAgQIECBAgAABAgQIECBAgAABAiUSEDgv0bBclQABAgQIECBQgIDAeQGIShAgQIAAAQIECBAgUEkBgfNKjl3TBAgQIECAAAECBAgQIECAAAECBAgQICBw7hkgQIAAAQIECFRLQOC8WvPWLQECBAgQIECAAAECxQkInBdnqRIBAgQIECBAgAABAgQIECBAgAABAgQIlEhA4LxEw3JVAgQIECBAgEABAgLnBSAqQYAAAQIECBAgQIBAJQUEzis5dk0TIECAAAECBAgQIECAAAECBAgQIECAgMC5Z4AAAQIECBAgUC0BgfNqzVu3BAgQIECAAAECBAgUJyBwXpylSgQIECBAgAABAgQIECBAgAABAgQIECBQIgGB8xINy1UJECBAgAABAgUICJwXgKgEAQIECBAgQIAAAQKVFBA4r+TYNU2AAAECBAgQIECAAAECBAgQIECAAAECAueeAQIECBAgQIBAtQQEzqs1b90SIECAAAECBAgQIFCcgMB5cZYqESBAgAABAgQIECBAgAABAgQIECBAgECJBATOSzQsVyVAgAABAgQIFCAgcF4AohIECBAgQIAAAQIECFRSQOC8kmPXNAECBAgQIECAAAECBAgQIECAAAECBAgInHsGCBAgQIAAAQLVEhA4r9a8dUuAAAECBAgQIECAQHECAufFWapEgAABAgQIECBAgAABAgQIECBAgAABAiUSEDgv0bBclQABAgQIECBQgIDAeQGIShAgQIAAAQIECBAgUEkBgfNKjl3TBAgQIECAAAECBAgQIECAAAECBAgQICBw7hkgQIAAAQIECFRLQOC8WvPWLQECBAgQIECAAAECxQkInBdnqRIBAgQIECBAgAABAgQIECBAgAABAgQIlEhA4LxEw3JVAgQIECBAgEABAgLnBSAqQYAAAQIECBAgQIBAJQUEzis5dk0TIECAAAECBAgQIECAAAECBAgQIECAgMC5Z4AAAQIECBAgUC0BgfNqzVu3BAgQIECAAAECBAgUJyBwXpylSgQIECBAgAABAgQIECBAgAABAgQIECBQIgGB8xINy1UJECBAgAABAregABUAACAASURBVAUICJwXgKgEAQIECBAgQIAAAQKVFBA4r+TYNU2AAAECBAgQIECAAAECBAgQIECAAAECAueeAQIECBAgQIBAtQQEzqs1b90SIECAAAECBAgQIFCcgMB5cZYqESBAgAABAgQIECBAgAABAgQIECBAgECJBATOSzQsVyVAgAABAgQIFCAgcF4AohIECBAgQIAAAQIECFRSQOC8kmPXNAECBAgQIECAAAECBAgQIECAAAECBAgInHsGCBAgQIAAAQLVEhA4r9a8dUuAAAECBAgQIECAQHECAufFWapEgAABAgQIECBAgAABAgQIECBAgAABAiUSEDgv0bBclQABAgQIECBQgIDAeQGIShAgQIAAAQIECBAgUEkBgfNKjl3TBAgQIECAAAECBAgQIECAAAECBAgQICBw7hkgQIAAAQIECFRLQOC8WvPWLQECBAgQIECAAAECxQkInBdnqRIBAgQIECBAgAABAgQIECBAgAABAgQIlEhA4LxEw3JVAgQIECBAgEABAgLnBSAqQYAAAQIECBAgQIBAJQUEzis5dk0TIECAAAECBAgQIECAAAECBAgQIECAgMC5Z4AAAQIECBAgUC0BgfNqzVu3BAgQIECAAAECBAgUJyBwXpylSgQIECBAgAABAgQIECBAgAABAgQIECBQIgGB8xINy1UJECBAgAABAgUICJwXgKgEAQIECBAgQIAAAQKVFBA4r+TYNU2AAAECBAgQIECAAAECBAgQIECAAAECAueeAQIECBAgQIBAtQQEzqs1b90SIECAAAECBAgQIFCcgMB5cZYqESBAgAABAgQIECBAgAABAgQIECBAgECJBATOSzQsVyVAgAABAgQIFCAgcF4AohIECBAgQIAAAQIECFRSQOC8kmPXNAECBAgQIECAAAECBAgQIECAAAECBAgInHsGCBAgQIAAAQLVEhA4r9a8dUuAAAECBAgQIECAQHECAufFWapEgAABAgQIECBAgAABAgQIECBAgAABAiUSEDgv0bBclQABAgQIECBQgIDAeQGIShAgQIAAAQIECBAgUEkBgfNKjl3TBAgQIECAAAECBAgQIECAAAECBAgQICBw7hkgQIAAAQIECFRLQOC8WvPWLQECBAgQIECAAAECxQkInBdnqRIBAgQIECBAgAABAgQIECBAgAABAgQIlEhA4LxEw3JVAgQIECBAgEABAgLnBSAqQYAAAQIECBAgQIBAJQUEzis5dk0TIECAAAECBAgQIECAAAECBAgQIECAgMC5Z4AAAQIECBAgUC0BgfNqzVu3BAgQIECAAAECBAgUJyBwXpylSgQIECBAgAABAgQIECBAgAABAgQIECBQIgGB8xINy1UJECBAgAABAgUICJwXgKgEAQIECBAgQIAAAQKVFBA4r+TYNU2AAAECBAgQIECAAAECBAgQIECAAAEC3QbOP/yBvxEzhurgCBAgQIAAAQIESigwMtqIz9zzx13dfNO6lTIVXYlZTIAAAQIECBAgQIDAoAr4H0eDOll9ESBAgAABAgQIECBAgAABAgQIECBAgMDrCqxe/+BLEXlpp0z/6Gd/LBbOm93pcusIECBAgAABAgT6SGD/oWPxb/7gG13cKO3etO6G87rYYCkBAgQIECBAgAABAgQGVkDgfGBHqzECBAgQIECAAAECBAgQIECAAAECBAgQeD2BNRsefCTnfHWnSre8562xbMmCTpdbR4AAAQIECBAg0EcCO/cciP9w3yMd3yil9OjGtTe8teMNFhIgQIAAAQIECBAgQGCABQTOB3i4WiNAgAABAgQIECBAgAABAgQIECBAgACB1xZYfeeWP4oU7+nU6H+59oq47E3ndrrcOgIECBAgQIAAgT4SePL5l+O/bd3e+Y1y3Lfp9pU/1fkGKwkQIECAAAECBAgQIDC4AgLngztbnREgQIAAAQIECBAgQIAAAQIECBAgQIDA6wisWf/Av82R/kGnSG+7fHlcd82lnS63jgABAgQIECBAoI8EvrbtqXjkiZ0d3yhF/n83rrvxH3a8wUICBAgQIECAAAECBAgMsIDA+QAPV2sECBAgQIAAAQIECBAgQIAAAQIECBAg8NoCq9dv+e2I+FinRosXDsff/5lrOl1uHQECBAgQIECAQB8J/Ls/3BZ79x/p5kaf3LRu5a93s8FaAgQIECBAgAABAgQIDKqAwPmgTlZfBAgQIECAAAECBAgQIECAAAECBAgQIPC6Aqvv3PJzkeLfd8P0D9/3jnjD/DndbLGWAAECBAgQIEBgmgW+d/Bo/Nsvf7OrW9Si9nN3r7v+nq42WUyAAAECBAgQIECAAIEBFRA4H9DBaosAAQIECBAgQIAAAQIECBAgQIAAAQIEXl9g7fo/XjwSx1/pxumdV18UP/7DF3azxVoCBAgQIECAAIFpFvizv3wu/uTRZ7u6RWP20OLPfOTafV1tspgAAQIECBAgQIAAAQIDKiBwPqCD1RYBAgQIECBAgAABAgQIECBAgAABAgQInF1g1Z1btqYUP3n2lWMr5syeEf/k7/xEpOTX652aWUeAAAECBAgQmE6BnHP8P//pT+PosZFurrF107qV13WzwVoCBAgQIECAAAECBAgMsoDfiA/ydPVGgAABAgQIECBAgAABAgQIECBAgAABAq8rsGr9A7+ZIv3Lbpiuu+aSeNvlF3SzxVoCBAgQIECAAIFpEvjWEzvjoW1PdXd6Sr+5ae0Nn+huk9UECBAgQIAAAQIECBAYXAGB88Gdrc4IECBAgAABAgQIECBAgAABAgQIECBA4CwCa+7c8s6c4uvdQC2cPyf+0fve0c0WawkQIECAAAECBKZJ4N98+Zux/+DRrk5POd618faVf9LVJosJECBAgAABAgQIECAwwAIC5wM8XK0RIECAAAECBAgQIECAAAECBAgQIECAwNkFVq3f8u0UcfnZV7664por3xh/820rutliLQECBAgQIECAQI8F/ue3dsS2x7/b1ak54onN61a+patNFhMgQIAAAQIECBAgQGDABQTOB3zA2iNAgAABAgQIECBAgAABAgQIECBAgACB1xdYveHBNZHz3d06vf/dV8cFSxd2u816AgQIECBAgACBHgi8sHt/fOmrj3Z/UmreumntTRu732gHAQIECBAgQIAAAQIEBldA4HxwZ6szAgQIECBAgAABAgQIECBAgAABAgQIEOhEIOe0esODuyLivE6Wn1yzdPG8+Hvv/dFutlhLgAABAgQIECDQI4F//5U/j917D3V72kub1q08v9tN1hMgQIAAAQIECBAgQGDQBQTOB33C+iNAgAABAgQIECBAgAABAgQIECBAgACBswqsWr/lN1LEJ8668PsWvO0tF8R1b7+k223WEyBAgAABAgQITKHAQw8/Hd/69gvdn5DjNzbdvvK3ut9oBwECBAgQIECAAAECBAZbQOB8sOerOwIECBAgQIAAAQIECBAgQIAAAQIECBDoQOBDn7xv4cyZQ623nM/pYPkZS659+yXxo2+5oNtt1hMgQIAAAQIECEyBwJ9/+4XY+vDTE6l8NA3NOX/jre88MJHN9hAgQIAAAQIECBAgQGCQBQTOB3m6eiNAgAABAgQIECBAgAABAgQIECBAgACBjgXWrH/wX+bIv9nxhtMW3vyTV8QPXXjuRLbaQ4AAAQIECBAgUJDAXz33ctz7P7ZPqFqK9L9vXHfD/zahzTYRIECAAAECBAgQIEBgwAUEzgd8wNojQIAAAQIECBAgQIAAAQIECBAgQIAAgc4FVq/f8q2IeGvnO8ZW1lKKv/ueq+P8cxd0u9V6AgQIECBAgACBAgRefPlA/If7Ho1mzhOp9simdSvfNpGN9hAgQIAAAQIECBAgQKAKAgLnVZiyHgkQIECAAAECBAgQIECAAAECBAgQIECgI4Fbf+eBm5qN9NWOFn/fotmzZsTfuu7KWL5E6HwifvYQIECAAAECBCYqsHPPgfivDz0ex46PTKhErV5/992/ct39E9psEwECBAgQIECAAAECBCogIHBegSFrkQABAgQIECBAgAABAgQIECBAgAABAgQ6F1i1fsunUsTtne94deWMoXo7dP6m898wke32ECBAgAABAgQIdCnw/Ivfa4fNR0YbXe4cW54j7ty8buVHJ7TZJgIECBAgQIAAAQIECFREQOC8IoPWJgECBAgQIECAAAECBAgQIECAAAECBAh0LrD6zgcei5Su7HzHqytTSu3Q+YoLFk9kuz0ECBAgQIAAAQIdCux4YW87bJ5z7nDH9y3L+fFNt9941cQ220WAAAECBAgQIECAAIHqCAicV2fWOiVAgAABAgQIECBAgAABAgQIECBAgACBDgVW3fnATSmlr3a4/Acue+/ffEu8+aIlkylhLwECBAgQIECAwGsIfOfZPfGV//ntSfnknN+9+fYb759UEZsJECBAgAABAgQIECBQAQGB8woMWYsECBAgQIAAAQIECBAgQIAAAQIECBAg0L3A6g0PfChy+mz3O1/d8RM/clH8xI9cOJkS9hIgQIAAAQIECHyfwJ/+xXPxp3/x7ORcUv7lTWtv/NzkithNgAABAgQIECBAgACBaggInFdjzrokQIAAAQIECBAgQIAAAQIECBAgQIAAgQkIrFq/5RMp4jcmsPXUltZbzt/zzjdHvV6bTBl7CRAgQIAAAQKVF2g0mnHfn3wnWm83n8yfHPF/bF638uOTqWEvAQIECBAgQIAAAQIEqiQgcF6laeuVAAECBAgQIECAAAECBAgQIECAAAECBLoWWLVhyxdSjg92vfG0DUsWzWuHzs9dNHcyZewlQIAAAQIECFRW4OV9h9th8z37Dk3KIKf43c1rV/7ipIrYTIAAAQIECBAgQIAAgYoJCJxXbODaJUCAAAECBAgQIECAAAECBAgQIECAAIHuBdas3/LVHHFT9ztf3TFUr8XKH7ssrrjkvMmUsZcAAQIECBAgUDmB7U+/FFu+8WSMNpqT6j1F3L9x3cp3T6qIzQQIECBAgAABAgQIEKiggMB5BYeuZQIECBAgQIAAAQIECBAgQIAAAQIECBDoTuDDv/1fFw3NnvsHOcdPdrfzr69+y4qlcd01l8bsmUOTLWU/AQIECBAgQGCgBY6dGI2Htj0V396xe9J95hz/o3ni8M9+5tf/1r5JF1OAAAECBAgQIECAAAECFRMQOK/YwLVLgAABAgQIECBAgAABAgQIECBAgAABAhMT+NBnvzk88/DB/xIRk34r5rzhWXHdNZfEZW86d2KXsYsAAQIECBAgMOACTz7/cjy07ek4dOT45DtNcd+J4fl/+3O//I4jky+mAgECBAgQIECAAAECBKonIHBevZnrmAABAgQIECBAgAABAgQIECBAgAABAgQmKHDHHXfU9iy4/j+niPdNsMQZ267+oWXtt53Xan5dX4SnGgQIECBAgED5BZrN3H6r+aN/tauQZnLEl5cc+NrfvuOOO5qFFFSEAAECBAgQIECAAAECFRTwG+wKDl3LBAgQIECAAAECBAgQIECAAAECBAgQIDA5gdV3brknUtwyuSpjuxfOmx3vvPriuPziJUWUU4MAAQIECBAgUFqB7zy7J77+yDOx/9CxQnpIke7ZuO6GnyukmCIECBAgQIAAAQIECBCosIDAeYWHr3UCBAgQIECAAAECBAgQIECAAAECBAgQmLjAqju3fCGl+ODEK5y585I3nhPvvPqiOPcNc4sqqQ4BAgQIECBAoBQCL3/vcPzJo8/G0999pcD7pi9sWnfDPy6woFIECBAgQIAAAQIECBCorIDAeWVHr3ECBAgQIECAAAECBAgQIECAAAECBAgQmKzAmvUP/PMc6bcmW+f0/e+46k3xrqsvipT8Cr9IV7UIECBAgACB/hPIObeD5t947PlCL5ci/YuN6274PwstqhgBAgQIECBAgAABAgQqLOC31RUevtYJECBAgAABAgQIECBAgAABAgQIECBAYPICq+984P05pS+kiPmTrzZWYeG82e23nV9+8dKiSqpDgAABAgQIEOgrgSee2d0Om+8/dKywe6WIg5FqH9y49vr/WFhRhQgQIECAAAECBAgQIEAgBM49BAQIECBAgAABAgQIECBAgAABAgQIECBAYJICq9Y/cFUt1b6Qc/6xSZY6Y/vyJQvimivfFCsuWFxkWbUIECBAgAABAtMmsOOFvbHt8edj554Dhd4hpfSNZm7+4uZ1Nz5WaGHFCBAgQIAAAQIECBAgQEDg3DNAgAABAgQIECBAgAABAgQIECBAgAABAgSKELjllnvq571rye9GxN8vot7pNS5evqgdPL9g6cKiS6tHgAABAgQIEOiJwAu798c3H38+nt25byrO+3cvvXHPB7/4gQ80pqK4mgQIECBAgAABAgQIEKi6gDecV/0J0D8BAgQIECBAgAABAgQIECBAgAABAgQIFCqw6s4tq1KKuyJiqNDCEfFDFy6Jd1z5xliyeF7RpdUjQIAAAQIECEyJwO69h2Lb49+Nv3puz1TUH805btt8+8rNU1FcTQIECBAgQIAAAQIECBAYExA49yQQIECAAAECBAgQIECAAAECBAgQIECAAIGCBT6y4WtX1HO+K0f+qYJLt8tdccl58dY3L4+lgudTwasmAQIECBAgUIBAK2j+yHd2xvanXyqg2l8vkSL9USOl2z699vrtU3KAogQIECBAgAABAgQIECBwSkDg3MNAgAABAgQIECBAgAABAgQIECBAgAABAgSmSGD1+i0fi4jfnqLycdmbzo2r37w83njewqk6Ql0CBAgQIECAQFcC331pfzz6nZ3x5PMvd7Wvy8W/vmndyk92ucdyAgQIECBAgAABAgQIEJiggMD5BOFsI0CAAAECBAgQIECAAAECBAgQIECAAAECnQisWX//j+eo3RUR7+pk/UTWXHj+G+Ktl18QKy5YPJHt9hAgQIAAAQIEJi2w44W98cgTO+O5F/dNutbrFPh6iuZtG9fd9GdTeYjaBAgQIECAAAECBAgQIHCmgMC5J4IAAQIECBAgQIAAAQIECBAgQIAAAQIECPRAYNWGB389Rf5E5KhP1XHnnzs/3vrm5XH5xUun6gh1CRAgQIAAAQJnCDzxzO545Ds748WXD06lTCPn/PHNt984Zf/PMVN5ebUJECBAgAABAgQIECBQdgGB87JP0P0JECBAgAABAgQIECBAgAABAgQIECBAoDQCH97w1UvqufaJiPTzU3npBXNnx1WXnR9XXXpeDM+eOZVHqU2AAAECBAhUUODIsRPx2FMvxWNPvhgHDh+bUoGU4vfyaO3jm371+h1TepDiBAgQIECAAAECBAgQIPCaAgLnHg4CBAgQIECAAAECBAgQIECAAAECBAgQINBjgTXrH3xfbr3tPOKtU330FZecF1dden4sX7Jgqo9SnwABAgQIEBhwgZ17DsRjT70Y259+qRedPtKM5sc/ve6mL/fiMGcQIECAAAECBAgQIECAwGsLCJx7OggQIECAAAECBAgQIECAAAECBAgQIECAwDQJrF6/5WMR0QqeD031FVqB8ysvPT+uvOS8qT5KfQIECBAgQGDABB5/+qV20HzXngO96Gw0Ij6+ad3KT/biMGcQIECAAAECBAgQIECAwNkFBM7PbmQFAQIECBAgQIAAAQIECBAgQIAAAQIECBCYMoFVn7r/olSrtYLn/3TKDjmt8PDsGfGWFefF5RcviSWL5vXiSGcQIECAAAECJRTYs+9QPPHMnvj2jpfiyLGRnnSQUvpMs9H4vzZ/9KZne3KgQwgQIECAAAECBAgQIECgIwGB846YLCJAgAABAgQIECBAgAABAgQIECBAgAABAlMrcOvvbPnhxmh8LKX4hak96dXqrbeeX37x0vbXzBn1Xh3rHAIECBAgQKBPBU6MNOKJZ3a3v3b25m3mbYmc8+/Vh9In7/6VlX/ZpzSuRYAAAQIECBAgQIAAgUoLCJxXevyaJ0CAAAECBAgQIECAAAECBAgQIECAAIF+E1i14cF3pWbzY5HSz/bqbiml9hvPW8Hzi5Yt6tWxziFAgAABAgT6RODZXfvGg+Z7WuHv3t0q5z/ItdonN6+94eu9O9RJBAgQIECAAAECBAgQINCtgMB5t2LWEyBAgAABAgQIECBAgAABAgQIECBAgACBHgis/tQDP51r6Z+liJU9OO7UEW+YP6cdPr/swiVxzsLhXh7tLAIECBAgQKCHAq/sPxJPPrcnnnhmT3zv4NEenhyRI7bUovbJjeuu/6OeHuwwAgQIECBAgAABAgQIEJiQgMD5hNhsIkCAAAECBAgQIECAAAECBAgQIECAAAECvRFYs+GBn8nNtCZS/HRvTnz1lPPOmR+XvencuOxN58TC+XN6fbzzCBAgQIAAgYIF9h88Gk8+/0o8+fzL8dIrBwuu3kG5HP891fLGjWtv/MMOVltCgAABAgQIECBAgAABAn0iIHDeJ4NwDQIECBAgQIAAAQIECBAgQIAAAQIECBAg8HoCa9Y/eG1OsSZyvmU6pC5YujAuHQ+fzxueNR1XcCYBAgQIECAwAYFDR463Q+ZPPf9yvLB7/wQqFLAlpS/mRmPT5o/e9FAB1ZQgQIAAAQIECBAgQIAAgR4LCJz3GNxxBAgQIECAAAECBAgQIECAAAECBAgQIEBgMgIf2bDlbamZ1qSU//Fk6kxm74XLFrXffL7igsUxd87MyZSylwABAgQIEJgCgcNHT8SOF/a232T+3K59U3BCZyVzTv861/LGT69d+a3OdlhFgAABAgQIECBAgAABAv0oIHDej1NxJwIECBAgQIAAAQIECBAgQIAAAQIECBAgcBaBNXfff2kera2JiF+OiNnTBbZsyYK4ePniuGjZoli6eN50XcO5BAgQIECg8gK79x6KZ3fti2d27o1dew5Mp8exiPhsGmpu3HjrTU9N50WcTYAAAQIECBAgQIAAAQLFCAicF+OoCgECBAgQIECAAAECBAgQIECAAAECBAgQmBaBj2zeMi8di3+SIn4pUvzwtFxi/NAF82bHxcsWxUWtAPryRVFL/jPEdM7D2QQIECAw2ALNnOPZnfvi2Z1745ld++LAoVbOexr/5PjLHPH5o6MHPv+v/9n/enAab+JoAgQIECBAgAABAgQIEChYwG96CwZVjgABAgQIECBAgAABAgQIECBAgAABAgQITJfAmg0P/EzOtV+KyH9nuu5w8tx6vdZ+63n77efLF8X84VnTfSXnEyBAgACB0gscPHK8HTJvvcW89TbzRqPZDz39p5Ty5zeuvfEP++Ey7kCAAAECBAgQIECAAAECxQsInBdvqiIBAgQIECBAgAABAgQIECBAgAABAgQIEJhWgQ/f9cDltWb8Uop2+HzxtF5m/PDzzpkfFy9fFBctWxznnzu/H67kDgQIECBAoBQCL758MJ7dtTee2bkvXnqlX14cnve23mberMXnP3PbjU+UAtIlCRAgQIAAAQIECBAgQGDCAgLnE6azkQABAgQIECBAgAABAgQIECBAgAABAgQI9LfAHXfk2ivzv/ZLuZZ/PnLc0C+3nTc8q/3W84uXjb39fKhe65eruQcBAgQIEJh2gdFGc+wt5rv2tj8PHTk+7Xc67QIPptz8/XMO3vj5O+5IffF69X7CcRcCBAgQIECAAAECBAgMqoDA+aBOVl8ECBAgQIAAAQIECBAgQIAAAQIECBAgQOA0gVt/Z8sPNxvxCxHp5yPyhf2Ck1KKi5YtGn/7+aJYOH9Ov1zNPQgQIECAQM8E9h88Gs/u2td+i3nrM+fcs7PPflB6LlL8Xm00//7dv7ryL8++3goCBAgQIECAAAECBAgQGDQBgfNBm6h+CBAgQIAAAQIECBAgQIAAAQIECBAgQIDAWQRW3/nAz+YUv5AifaDfsBbMnR3Lly6IC5YujOVLFsaiBQLo/TYj9yFAgACByQvsO3A0du7ZHy/s3h879xyIA4eOTb5o0RVS/H/RzL+/6fYb/6Do0uoRIECAAAECBAgQIECAQLkEBM7LNS+3JUCAAAECBAgQIECAAAECBAgQIECAAAEChQmsufuhJc2Rxi+k1HrzebyjsMIFFpo3PCsuWLqgHT5fvnRhnLNwuMDqShEgQIAAgd4IvLL/SOwcD5e3QuaHjhzvzcFdnpJS+kazmX+/NqP+extvvW5Pl9stJ0CAAAECBAgQIECAAIEBFRA4H9DBaosAAQIECBAgQIAAAQIECBAgQIAAAQIECHQj8Ct3PXR1s9l8f478/oi4qpu9vVw7d87M8fD5grhgycI4d9HcXh7vLAIECBAg0JHAy/sOj7/B/ED78/DREx3tm6ZFj6VIXxptjH7pM7/67ken6Q6OJUCAAAECBAgQIECAAIE+FhA47+PhuBoBAgQIECBAgAABAgQIECBAgAABAgQIEJgOgTXrH/rxnJvvj1p+f+S4dDru0OmZc2bNaL/5/ORb0JcuntfpVusIECBAgEBhArv3HmoHy3fuPhCtN5gfPT5SWO0pKZTiqWimL6XU+NLGdTf92ZScoSgBAgQIECBAgAABAgQIDIyAwPnAjFIjBAgQIECAAAECBAgQIECAAAECBAgQIECgeIFVd33tulozn3zz+QXFn1BsxVkzh+KCpQtj+ZIF7c/zzplf7AGqESBAgACBiHjplYPtYPnOPWMB8+MnRsvg8kLrTebNWvrS5tuuf6gMF3ZHAgQIECBAgAABAgQIEOgPAYHz/piDWxAgQIAAAQIECBAgQIAAAQIECBAgQIAAgb4XWL3hazdGNG+OHDdHxFV9f+GImDmjHsuXjAXPW28/b33NnTOzDFd3RwIECBDoE4HDR09E6w3mra9W0Lz1JvMTI40+ud1Zr/FYjvhK5Hzv5ttvvP+sqy0gQIAAAQIECBAgQIAAAQI/QEDg3GNBgAABAgQIECBAgAABAgQIECBAgAABAgQIdC2weuOWHrwYcgAAIABJREFUt8RIujlS3Bw5v6frAtO4Yf7wrFPh86WL58eSxfNiePaMabyRowkQIECgXwSOHBuJ3XsPxp7xgHkrZH7wyPF+uV5n90jpvtxsfiXX6vd+eu312zvbZBUBAgQIECBAgAABAgQIEHhtAYFzTwcBAgQIECBAgAABAgQIECBAgAABAgQIECAwKYEPffK+hTNmDt2cIt4bkW6OyEsnVXAaNi+YN3sshL5o7C3ora/Zs4TQp2EUjiRAgEDPBI4db4XLx95c3v7adygOHDrWs/OLOyjtjsj3tt5kPnJi9N7Pfew9+4urrRIBAgQIECBAgAABAgQIEIgQOPcUECBAgAABAgQIECBAgAABAgQIECBAgAABAoUKrPrU/delWq319vP3Ro63FVq8h8XeMH9OO3jeegP6ySD6rJlDPbyBowgQIECgKIHjJ0bPCJa33mD+vYNHiyrf+zopvhU5vpKbzXs3f/Smh3p/AScSIECAAAECBAgQIECAQJUEBM6rNG29EiBAgAABAgQIECBAgAABAgQIECBAgACBHgt8ZP2Wy2qpeXPkVgA9vTdyLvV/m1i0oBVCn3/qLehLFs2LmTPqPVZ1HAECBAi8nsCJkUbs2Xfam8v3Hox9B0ocLm81m1KOnL8Szea9zVrt3k+vW/mkp4AAAQIECBAgQIAAAQIECPRKoNS/1O0VknMIECBAgAABAgQIECBAgAABAgQIECBAgACByQt86LNfHp55aG4reH5z5Nz6XD75qtNfYfHC4WgFzxcvmBOt7xctHI7FC4an/2JuQIAAgQoI7D1wJPbtPxJ7W18HjraD5q3vB+JPzjsjpXsj53tPHDx87+fueN+ANDYQ09EEAQIECBAgQIAAAQIEKiUgcF6pcWuWAAECBAgQIECAAAECBAgQIECAAAECBAj0j8CqDQ++K0W8O3K+LiJfG5Fm9c/tJneTWkpnhM9bQfSTgfSU/OeZyenaTYBA1QRyzqcC5WPB8ldD5s2cB4gjH49IW3PkrZFq921ee8PXB6g5rRAgQIAAAQIECBAgQIBAiQX8RrPEw3N1AgQIECBAgAABAgQIECBAgAABAgQIECAwSAJr1n/12ojatc1I16aIayNi7iD1d7KXsfD5cDuQfvL71lvR6zX/2WYQ560nAgQ6F2g089jbyg+Mv7H8tO87r1KqlYdzxNZaK2Aeta0b192wtVS3d1kCBAgQIECAAAECBAgQqIyA31xWZtQaJUCAAAECBAgQIECAAAECBAgQIECAAAEC5RIYewN689rIqRU+b30tLFcH3d120YI57SB6K3x+eih9qF7rrpDVBAgQ6HOB0UZz/I3lY8HykyHzfQeO9vnNJ329/RGxNVLemqO21RvMJ+2pAAECBAgQIECAAAECBAj0SEDgvEfQjiFAgAABAgQIECBAgAABAgQIECBAgAABAgQmJ/CRux78sZSb16ZmujZSO4B+zuQqlmP3wvmzT70RfdGC4Vg4b3YsmDs75s+dVY4G3JIAgcoKHDx8PA4cPhb7Dx2LfSffWn7gSOw/eKwqJq9Ejq058tZcr2399G03fKMqjeuTAAECBAgQIECAAAECBAZLQOB8sOapGwIECBAgQIAAAQIECBAgQIAAAQIECBAgUBmBNXd/7UdjJF8bKV+bx96Afl5lmo+IWi21g+ftAPp4CL31ORZInxWzZ82oEodeCRCYBoFjx0di/+FjceDQ8Thw6NipcPnJ75vNPA23mtYjX0qtN5jnvDWivnXj7df/+bTexuEECBAgQIAAAQIECBAgQKAgAYHzgiCVIUCAAAECBAgQIECAAAECBAgQIECAAAECBKZX4MP/91evrtXq16Z2+LwVRE/Lp/dG03v6rJlD7UD66SH004PpQ/Xa9F7Q6QQI9L3AaKN5KkjeCpG33lR+oPXW8vFw+fETo33fwxRf8IVoBcwjtb82rbv+L6b4POUJECBAgAABAgQIECBAgMC0CAicTwu7QwkQIECAAAECBAgQIECAAAECBAgQIECAAIGpFrj1X/3RDzVnznh7aqZrcsQ1EfmaiFg41eeWpf684ZmnAunf/6b0+XNnlaUN9yRAYJICB1sB8sPjYfLxIPnJQPmhIycmWX2gtu+PSNtSxLZcS9tqJ44/fPev/dRfDVSHmiFAgAABAgQIECBAgAABAq8hIHDu0SBAgAABAgQIECBAgAABAgQIECBAgAABAgQqI7D6U1ve0oy4pl5Pb8+5HUBvfc2rDECHjdZqKRbOmx3zhmfF3DkzX/2aPTOGT/t5xlC9w4qWESDQa4GR0UYcPnqi/XWk9Xls7PuTX4cOH4/9h49Fs5l7fbUynHcoIrZF5IebKW2rNWLbpo+u/HYZLu6OBAgQIECAAAECBAgQIEBgKgQEzqdCVU0CBAgQIECAAAECBAgQIECAAAECBAgQIECgNAKr1j9wVS3HNTmlt6cU1+TcDqHPKU0D03jRWTOGzgignx5OH579alB95gzB9Gkck6MHTODEyFiQ/Mj3BcjPCJcfPRHHR0YHrPMpa+doSrGtmfPDtRzbmim2bV5342NTdprCBAgQIECAAAECBAgQIECghAIC5yUcmisTIECAAAECBAgQIECAAAECBAgQIECAAAECUyvwK3c9dHWj2bwm5TwWRI+4JkeeObWnDm71VuD89AD6GcH0k29Mnz0zZs0cGlwEnRE4i8DxE6On3kLefiP5D/hqhcxbgXN/JiqQTkSKbamZH84pbUu5+fDG2298ZKLV7CNAgAABAgQIECBAgAABAlUREDivyqT1SYAAAQIECBAgQIAAAQIECBAgQIAAAQIECExKYNWG+99ej9rbm623oee4JtXi7ZHDq7snpXrm5qGhWswdD57PnjUjZs8caofQW5+tn0993/r78X9v/Vu9XivwFkoRmJxAo9GMYydG21/Hj4+8+n3r78Z/boXL22uOj8TJoPnoaHNyB9v9/QKNnOPh1tvLaym2NaL58Oa1Nz2MiQABAgQIECBAgAABAgQIEOheQOC8ezM7CBAgQIAAAQIECBAgQIAAAQIECBAgQIAAAQJxyy331Jf8jSU/Uo90RY64InK+MiJdEdH69KeXAq2g+uyZpwXUZ7VC6qcF1Ge1gutj/z67/f3Yv7fevO4PgdcSaL1J/NiJsUD4sePjAfITI6d93/q7sZ9PBchPjITg+HQ8U+nxiLw9Uno8RWxvjOTtS4/c8OgddyQp/ukYhzMJECBAgAABAgQIECBAYOAEBM4HbqQaIkCAAAECBAgQIECAAAECBAgQIECAAAECBKZT4JZ77qmf991FV+aoX5FSuiLnfGWKdEWKaAXTh6bzbs4+U6CWUsxqh9PHAugzZtRjRr0WQ0P1mDE0/lmvxYyherRC7e3P+pn/dnLt2L+NranV/Ce4Xj5rzWaOkdFGjDSaMdr6HB3/PPVzI0YbzfaaVhj8tdaOjAfMx95MPhrNnHvZhrPOIpAiRnPE9kjxeERszzlvr9fT47uW7dn+xQ98oAGQAAECBAgQIECAAAECBAgQmDoBv+2aOluVCRAgQIAAAQIECBAgQIAAAQIECBAgQIAAAQJnCNy24WtXjDYbV54MokdqvRE9Wl+zUA2OQCtwPqN+Wki9FVY/7ed2mP0HBNdbAfiUUtRqMfZ56ufxv0/jf187+fNpf187bX1rX/vn0+qc8e8/uE5rAjnndtC6/dkc/8yn/X3ztH9v/f0ZP+fxn89S51Tdk+e8ur4dGD89ON4YC5CfCos3Xg2Nt8PjjUb7nv4MlMDxVqA8Ij2eI2+vpdrjjYjtn157/faB6lIzBAgQIECAAAECBAgQIECgRAIC5yUalqsSIECAAAECBAgQIECAAAECBAgQIECAAAECgymw6s6tb0559Mqc0hW1FFfklK+MSFdEzsOD2bGuCBCovEBKR6KZt6eUHm/m5vZ6iscbubl98+3v/k7lbQAQIECAAAECBAgQIECAAIE+ExA477OBuA4BAgQIECBAgAABAgQIECBAgAABAgQIECBA4KTAmn91/6XNmbUrUs5XRk4rIseKSGlFRF4RETNIESBAoM8FRiLyjkhpR+TYESnvyM30eK3R3L7x1256qs/v7noECBAgQIAAAQIECBAgQIDAuIDAuUeBAAECBAgQIECAAAECBAgQIECAAAECBAgQIFBCgVvv2nphbo6MBdBbYfRohdHzitwKpUdcUMKWXJkAgXIKvJBS7Iicd0TU2qHy1vepNmPH3bdd+1w5W3JrAgQIECBAgAABAgQIECBA4HQBgXPPAwECBAgQIECAAAECBAgQIECAAAECBAgQIEBgwATu+MKW2d/7Xm1FsxkrohYrcrNxSbP9ZvRYETmvSCktHLCWtUOAwNQJfC8i7YiIHbn9tvLYEc3ajlyLHUvf0Nxxxy+uPDZ1R6tMgAABAgQIECBAgAABAgQI9IOAwHk/TMEdCBAgQIAAAQIECBAgQIAAAQIECBAgQIAAAQI9FFi16U/PyccOXpJqtVNvR08pr4gYD6VHDPXwOo4iQGB6BUZbYfJohckjPR0p7YhmtN9Unmc2dmxe/e5Xpvd6TidAgAABAgQIECBAgAABAgSmW0DgfLon4HwCBAgQIECAAAECBAgQIECAAAECBAgQIECAQJ8JrPrU/RdFvb48NZvLU0rLmpGWpYhlKfKyZuTlKdKyiFjSZ9d2HQIE/rrAnhx5Vy3SzhxpV47YVYu8K+e8qxl511B95nfvvu3a58ARIECAAAECBAgQIECAAAECBF5PQODc80GAAAECBAgQIECAAAECBAgQIECAAAECBAgQINC1wIc++80Zs4/uW9aI+rKU07LIeXkeD6bHWCB9WURzeUQ6r+viNkypwKZ1K7uqv3r9lq7WW9wLgfxSRG1nROyKVoA8YleKvCtS2plT3lWPGbuOzZmz63O//I6RXtzGGQQIECBAgAABAgQIECBAgMBgCwicD/Z8dUeAAAECBAgQIECAAAECBAgQIECAAAECBAgQmFaBW+65p37+i0uWNZppWW08kN5sNpa33pjeDqan8c+cl0/rRSt0uMB5Hw87pZ2tAHnkV4PktVramRt5VzPXdtUbedeL39yz64tf/ECjj7twNQIECBAgQIAAAQIECBAgQGDABATOB2yg2iFAgAABAgQIECBAgAABAgQIECBAgAABAgQIlFMgpw9t+O/nz6oPL2qcaCyupbw4p7QoRVqcIy+upVjU+oxmWhwpLYrW9+2vtLic/U7frQXOe2Gf90ak9leKvDfnvC9F2ptraW/k5r4caW+t9XOq7U2NE/sazfreT//ayhd7cTNnECBAgAABAgQIECBAgAABAgS6FRA471bMegIECBAgQIAAAQIECBAgQIAAAQIECBAgQIAAgX4SSGvX//Gi43F8cT2ai3MtLUq5trjZzItTK5Ceau1weo4YC63ntDhy6+9jUUTM6qdGenUXgfOOpY9Hjn0ReW+qpb2tkHgrLB4Re9vh8Uh7m83GvlZwvDlU21uvNfYeGR3Z9/l1793b8QkWEiBAgAABAgQIECBAgAABAgRKICBwXoIhuSIBAgQIECBAgAABAgQIECBAgAABAgQIECBAgEDxAh/ZvGXe0Mjo4tyoL2rW6wtTznOj2RxOEXNzSqd95rk50nBqxtwczfF/y3Mj0nBEzI0Uw9FsfbZ+brb+vl78bYurOHiB89yIqB2OnI9ELQ5HjiMRcTgiH8mRDqecj6SoHc4pH0kpDp/8uxzR/rccQ4ej1jySUzpcazT2N6K+d7h5bO+nfvWnDxenrhIBAgQIECBAgAABAgQIECBAoLwCAuflnZ2bEyBAgAABAgQIECBAgAABAgQIECBAgAABAgQI9KHAB+/YMnvRglnDx/PBuTPqM4ZHc56bG7XhWuS5uVYbbgfba7XhyI2xkHozz0212qxmjqFayvVmxFAtYuwzp3rOzaGUavUcMZQij3/G+Geq58hDKVqfMZRSrufc+oz2Z0T7q57S2L/nZnNo8+03Lu2GbdWdD+xOtdpo5FawO0Yjov2ZUozm3Pq+HfgeTRGjuf39+L+3f47G2N+nsc/cbESkRq7FaMq5kVMa+2zvbzYixbGINBYeT/XD0RwLgqdm80hzqBUebx4ZSunwSGPkyKw0//C+A8eP/O4dK49104+1BAgQIECAAAECBAgQIECAAAEC3QkInHfnZTUBAgQIECBAgAABAgQIECBAgAABAgQIECBAgACBsgvkLhvw3xS7BLOcAAECBAgQIECAAAECBAgQIDBIAn45NEjT1AsBAgQIECBAgAABAgQIECBAgAABAgQIECBAgACBswsInJ/dyAoCBAgQIECAAAECBAgQIECAAIFxAYFzjwIBAgQIECBAgAABAgQIECBAgAABAgQIECBAgACBagkInFdr3rolQIAAAQIECBAgQIAAAQIECExKQOB8Unw2EyBAgAABAgQIECBAgAABAgQIECBAgAABAgQIECidgMB56UbmwgQIECBAgAABAgQIECBAgACB6RMQOJ8+eycTIECAAAECBAgQIECAAAECBAgQIECAAAECBAgQmA4BgfPpUHcmAQIECBAgQIAAAQIECBAgQKCkAgLnJR2caxMgQIAAAQIECBAgQIAAAQIECBAgQIAAAQIECBCYoIDA+QThbCNAgAABAgQIECBAgAABAgQIVFFA4LyKU9czAQIECBAgQIAAAQIECBAgQIAAAQIECBAgQIBAlQUEzqs8fb0TIECAAAECBAgQIECAAAECBLoUEDjvEsxyAgQIECBAgAABAgQIECBAgAABAgQIECBAgAABAiUXEDgv+QBdnwABAgQIECBAgAABAgQIECDQSwGB815qO4sAAQIECBAgQIAAAQIECBAgQIAAAQIECBAgQIDA9AsInE//DNyAAAECBAgQIECAAAECBAgQIFAaAYHz0ozKRQkQIECAAAECBAgQIECAAAECBAgQIECAAAECBAgUIiBwXgijIgQIECBAgAABAgQIECBAgACBaggInFdjzrokQIAAAQIECBAgQIAAAQIECBAgQIAAAQIECBAgcFJA4NyzQIAAAQIECBAgQIAAAQIECBAg0LGAwHnHVBYSIECAAAECBAgQIECAAAECBAgQIECAAAECBAgQGAgBgfOBGKMmCBAgQIAAAQIECBAgQIAAAQK9ERA4742zUwgQIECAAAECBAgQIECAAAECBAgQIECAAAECBAj0i4DAeb9Mwj0IECBAgAABAgQIECBAgAABAiUQEDgvwZBckQABAgQIECBAgAABAgQIECBAgAABAgQIECBAgECBAgLnBWIqRYAAAQIECBAgQIAAAQIECBAYdAGB80GfsP4IECBAgAABAgQIECBAgAABAgQIECBAgAABAgQInCkgcO6JIECAAAECBAgQIECAAAECBAgQ6FhA4LxjKgsJECBAgAABAgQIECBAgAABAgQIECBAgAABAgQIDISAwPlAjFETBAgQIECAAAECBAgQIECAAIHeCAic98bZKQQIECBAgAABAgQIECBAgAABAgQIECBAgAABAgT6RUDgvF8m4R4ECBAgQIAAAQIECBAgQIAAgRIICJyXYEiuSIAAAQIECBAgQIAAAQIECBAgQIAAAQIECBAgQKBAAYHzAjGVIkCAAAECBAgQIECAAAECBAgMuoDA+aBPWH8ECBAgQIAAAQIECBAgQIAAAQIECBAgQIAAAQIEzhQQOPdEECBAgAABAgQIECBAgAABAgQIdCwgcN4xlYUECBAgQIAAAQIECBAgQIAAAQIECBAgQIAAAQIEBkJA4HwgxqgJAgQIECBAgAABAgQIECBAgEBvBATOe+PsFAIECBAgQIAAAQIECBAgQIAAAQIECBAgQIAAAQL9IiBw3i+TcA8CBAgQIECAAAECBAgQIECAQAkEBM5LMCRXJECAAAECBAgQIECAAAECBAgQIECAAAECBAgQIFCggMB5gZhKESBAgAABAgQIECBAgAABAgQGXUDgfNAnrD8CBAgQIECAAAECBAgQIECAAAECBAgQIECAAAECZwoInHsiCBAgQIAAAQIECBAgQIAAAQIEOhYQOO+YykICBAgQIECAAAECBAgQIECAAAECBAgQIECAAAECAyEgcD4QY9QEAQIECBAgQIAAAQIECBAgQKA3AgLnvXF2CgECBAgQIECAAAECBAgQIECAAAECBAgQIECAAIF+ERA475dJuAcBAgQIECBAgAABAgQIECBAoAQCAuclGJIrEiBAgAABAgQIECBAgAABAgQIECBAgAABAgQIEChQQOC8QEylCBAgQIAAAQIECBAgQIAAAQKDLiBwPugT1h8BAgQIECBAgAABAgQIECBAgAABAgQIECBAgACBMwUEzj0RBAgQIECAAAECBAgQIECAAAECHQsInHdMZSEBAgQIECBAgAABAgQIECBAgAABAgQIECBAgACBgRAQOB+IMWqCAAECBAgQIECAAAECBAgQINAbAYHz3jg7hQABAgQIECBAgAABAgQIECBAgAABAgQIECBAgEC/CAic98sk3IMAAQIECBAgQIAAAQIECBAgUAIBgfMSDMkVCRAgQIAAAQIECBAgQIAAAQIECBAgQIAAAQIECBQoIHBeIKZSBAgQIECAAAECBAgQIECAAIFBFxA4H/QJ648AAQIECBAgQIAAAQIECBAgQIAAAQIECBAgQIDAmQIC554IAgQIECBAgAABAgQIECBAgACBjgUEzjumspAAAQIECBAgQIAAAQIECBAgQIAAAQIECBAgQIDAQAgInA/EGDVBgAABAgQIECBAgAABAgQIEOiNgMB5b5ydQoAAAQIECBAgQIAAAQIECBAgQIAAAQIECBAgQKBfBATO+2US7kGAAAECBAgQIECAAAECBAgQKIGAwHkJhuSKBAgQIECAAAECBAgQIECAAAECBAgQIECAAAECBAoUEDgvEFMpAgQIECBAgAABAgQIECBAgMCgCwicD/qE9UeAAAECBAgQIECAAAECBAgQIECAAAECBAgQIEDgTAGBc08EAQIECBAgQIAAAQIECBAgQIBAxwIC5x1TWUiAAAECBAgQIECAAAECBAgQIECAAAECBAgQIEBgIAQEzgdijJogQIAAAQIECBAgQIAAAQIECPRGQOC8N85OIUCAAAECBAgQIECAAAECBAgQIECAAAECBAgQINAvAgLn/TIJ9yBAgAABAgQIECBAgAABAgQIlEBA4LwEQ3JFAgQIECBAgAABAgQIECBAgAABAgQIECBAgAABAgUKCJwXiKkUAQIECBAgQIAAAQIECBAgQGDQBQTOB33C+iNAgAABAgQIECBAgAABAgQIECBAgAABAgQIECBwpoDAuSeCAAECBAgQIECAAAECBAgQIECgYwGB846pLCRAgAABAgQIECBAgAABAgQIECBAgAABAgQIECAwEAIC5wMxRk0QIECAAAECBAgQIECAAAECBHojIHDeG2enECBAgAABAgQIECBAgAABAgQIECBAgAABAgQIEOgXAYHzfpmEexAgQIAAAQIECBAgQIAAAQIESiAgcF6CIbkiAQIECBAgQIAAAQIECBAgQIAAAQIECBAgQIAAgQIFBM4LxFSKAAECBAgQIECAAAECBAgQIDDoAgLngz5h/REgQIAAAQIECBAgQIAAAQIECBAgQIAAAQIECBA4U0Dg3BNBgAABAgQIECBAgAABAgQIECDQsYDAecdUFhIgQIAAAQIECBAgQIAAAQIECBAgQIAAAQIECBAYCAGB84EYoyYIECBAgAABAgQIECBAgAABAr0REDjvjbNTCBAgQIAAAQIECBAgQIAAAQIECBAgQIAAAQIECPSLgMB5v0zCPQgQIECAAAECBAgQIECAAAECJRAQOC/BkFyRAAECBAgQIECAAAECBAgQIECAAAECBAgQIECAQIECAucFYipFgAABAgQIECBAgAABAgQIEBh0AYHzQZ+w/ggQIECAAAECBAgQIECAAAECBAgQIECAAAECBAicKSBw7okgQIAAAQIECBAgQIAAAQIECBDoWEDgvGMqCwkQIECAAAECBAgQIECAAAECBAgQIECAAAECBAgMhIDA+UCMURMECBAgQIAAAQIECBAgQIAAgd4ICJz3xtkpBAgQIECAAAECBAgQIECAAAECBAgQIECAAAECBPpFQOC8XybhHgQIECBAgAABAgQIECBAgACBEggInJdgSK5IgAABAgQIECBAgAABAgQIECBAgAABAgQIECBAoEABgfMCMZUiQIAAAQIECBAgQIAAAQIECAy6gMD5oE9YfwQIECBAgAABAgQIECBAgAABAgQIECBAgAABAgTOFBA490QQIECAAAECBAgQIECAAAECBAh0LCBw3jGVhQQIECBAgAABAgQIECBAgAABAgQIECBAgAABAgQGQkDgfCDGqAkCBAgQIECAAAECBAgQIECAQG8EBM574+wUAgQIECBAgAABAgQIECBAgAABAgQIECBAgAABAv0iIHDeL5NwDwIECBAgQIAAAQIECBAgQIBACQQEzkswJFckQIAAAQIECBAgQIAAAQIECBAgQIAAAQIECBAgUKCAwHmBmEoRIECAAAECBAgQIECAAAECBAZdQOB80CesPwIECBAgQIAAAQIECBAgQIAAAQIECBAgQIAAAQJnCgiceyIIECBAgAABAgQIECBAgAABAgQ6FhA475jKQgIECBAgQIAAAQIECBAgQIAAAQIECBAgQIAAAQIDISBwPhBj1AQBAgQIECBAgAABAgQIECBAoDcCAue9cXYKAQIECBAgQIAAAQIECBAgQIAAAQIECBAgQIAAgX4REDjvl0m4BwECBAgQIECAAAECBAgQIECgBAIC5yUYkisSIECAAAECBAgQIECAAAECBAgQIECAAAECBAgQKFBA4LxATKUIECBAgAABAgQIECBAgAABAoMuIHBCvbpjAAAgAElEQVQ+6BPWHwECBAgQIECAAAECBAgQIECAAAECBAgQIECAAIEzBQTOPREECBAgQIAAAQIECBAgQIAAAQIdCwicd0xlIQECBAgQIECAAAECBAgQIECAAAECBAgQIECAAIGBEBA4H4gxaoIAAQIECBAgQIAAAQIECBAg0BsBgfPeODuFAAECBAgQIECAAAECBAgQIECAAAECBP5/9u4F3K66vhP+d+2ThBMSSAiEW0AgCkpUVNDqVKgGbIVO2+lT21fb6ftq27edKqAC2rH3izPttMpFubTT1ra+bzu1M7Wd2k7RVglVnLZesIrlohhACLdAIJCQ69lrnnWScBNyzjpn77XX3vuzn+c8+5yc/+X3+/z/4MP+/VwhQIAAAQJtEdBw3paTEAcBAgQIECBAgAABAgQIECBAYAgENJwPwSEJkQABAgQIECBAgAABAgQIECBAgAABAgQIECBAgEAPBTSc9xDTUgQIECBAgAABAgQIECBAgACBURfQcD7qJyw/AgQIECBAgAABAgQIECBAgAABAgQIECBAgAABAk8V0HDuRhAgQIAAAQIECBAgQIAAAQIECMxaQMP5rKkMJECAAAECBAgQIECAAAECBAgQIECAAAECBAgQIDASAhrOR+IYJUGAAAECBAgQIECAAAECBAgQaEZAw3kzznYhQIAAAQIECBAgQIAAAQIECBAgQIAAAQIECBAg0BYBDedtOQlxECBAgAABAgQIECBAgAABAgSGQEDD+RAckhAJECBAgAABAgQIECBAgAABAgQIECBAgAABAgQI9FBAw3kPMS1FgAABAgQIECBAgAABAgQIEBh1AQ3no37C8iNAgAABAgQIECBAgAABAgQIECBAgAABAgQIECDwVAEN524EAQIECBAgQIAAAQIECBAgQIDArAU0nM+aykACBAgQIECAAAECBAgQIECAAAECBAgQIECAAAECIyGg4XwkjlESBAgQIECAAAECBAgQIECAAIFmBDScN+NsFwIECBAgQIAAAQIECBAgQGAwAnUbaQYTpV0JECBAgAABAgQIECBAgAABAgQIECBAgAABArMX0Ps5eysjCRDogYB/6fQA0RIECBAgQIAAAQIECBAgQIBAawU0nLf2aARGgAABAgQIECBAgAABAgQIECBAgAABAgQIzFFA7+cc4UwjQGBuAv6lMzc3swgQIECAAAECBAgQIECAAIHhENBwPhznJEoCBAgQIECAAAECBAgQIECAAAECBAgQIEBg9gJ6P2dvZSQBAj0Q8C+dHiBaggABAgQIECBAgAABAgQIEGitgIbz1h6NwAgQIECAAAECBAgQIECAAAECBAgQIECAAIE5Cuj9nCOcaQQIzE3Av3Tm5mYWAQIECBAgQIAAAQIECBAgMBwCGs6H45xESYAAAQIECBAgQIAAAQIECBAgQIAAAQIECMxeQO/n7K2MJECgBwL+pdMDREsQIECAAAECBAgQIECAAAECAxM4NsmuZ/javTciDecDOxobEyBAgAABAgQIECBAgAABAgQIECBAgAABAn0S0PvZJ1jLEiDwzAL+peNmECBAgAABAgQIECBAgAABAsMs8D+T/LtnSKBqNK8a0RcNc3JiJ0CAAAECBAgQIECAAAECBAgQIECAAAECBAg8g8DWvXWQ6gE8VT3krUn+ihQBAgT6JaDhvF+y1iVAgAABAgQIECBAgAABAgSaEPhfSb67iY3sQYAAAQIECBAgQIAAAQIECBAgQIAAAQIECBBoqcC/TfK3LY1NWAQIjICAhvMROEQpECBAgAABAgQIECBAgACBMRb4uyTfOcb5S50AAQIECBAgQIAAAQIECBAgQIAAAQIECBAg8PokVc3EiwABAn0R0HDeF1aLEiBAgAABAgQIECBAgAABAg0JXJNkbUN72YYAAQIECBAgQIAAAQIECBAgQIAAAQIECBAg0EaBM5Osa2NgYiJAYDQENJyPxjnKggABAgQIECBAgAABAgQIjKvAZ5KcPq7Jy5sAAQIECBAgQIAAAQIECBAgQIAAAQIECBAgkOSMJNeRIECAQL8ENJz3S9a6BAgQIECAAAECBAgQIECAQBMC/5TklU1sZA8CBAgQIECAAAECBAgQIECAAAECBAgQIECAQEsFXpXkn1sam7AIEBgBAQ3nI3CIUiBAgAABAgQIECBAgAABAmMs8MUkp9bI/7Qk19cYbygBAgQIECBAgAABAgQIECBAgAABAgQIECBAoGkB9Y+mxe1HgMB+BTScuyAECBAgQIAAAQIECBAgQIDAMAt8JcmLayRwSpIbaow3lAABAgQIECBAgAABAgQIECBAgAABAgQIECDQtID6R9Pi9iNAYL8CGs5dEAIECBAgQIAAAQIECBAgQGCYBW5K8oIaCZyc5OYa4w0lQIAAAQIECBAgQIAAAQIECBAgQIAAAQIECDQtoP7RtLj9CBDYr4CGcxeEAAECBAgQIECAAAECBAgQGGaBW5M8t0YCJyap5ngRIECAAAECBAgQIECAAAECBAgQIECAAAECBNoqoP7R1pMRF4ExFdBwPqYHL20CBAgQIECAAAECBAgQIDAiAnckeU6NXI5PUs3xIkCAAAECBAgQIECAAAECBAgQIECAAAECBAi0VUD9o60nIy4CYyqg4XxMD17aBAgQIECAAAECBAgQIEBgRAQ2JDm6Ri6rktxdY7yhBAgQIECAAAECBAgQIECAAAECBAgQIECAAIGmBdQ/mha3HwEC+xXQcO6CECBAgAABAgQIECBAgAABAsMscH+SlTUSODzJxhrjDSVAgAABAgQIECBAgAABAgQIECBAgAABAgQINC2g/tG0uP0IENivgIZzF4QAAQIECBAgQIAAAQIECBAYZoGHkiyvkcAhSR6uMd5QAgQIECBAgAABAgQIECBAgAABAgQIECBAgEDTAuofTYvbjwCB/QpoOHdBCBAgQIAAAQIECBAgQIAAgWEW2JJkSY0ElibZWmO8oQQIECBAgAABAgQIECBAgAABAgQIECBAgACBpgXUP5oWtx8BAvsV0HDughAgQIAAAQIECBAgQIAAAQLDLLAjyaIaCRyQZGeN8YYSIECAAAECBAgQIECAAAECBAgQIECAAAECBJoWUP9oWtx+BAjsV0DDuQtCgAABAgQIECBAgAABAgQIDLNAN0mdzzcmklRzvAgQIECAAAECBAgQIECAAAECBAgQIECAAAECbRVQ/2jryYiLwJgK1CnIjimRtAkQIECAAAECBAgQIECAAIGWCixIsqtGbLuTLKwx3lACBAgQIECAAAECBAgQIECAAAECBAgQIECAQNMC6h9Ni9uPAIEZBTScz0hkAAECBAgQIECAAAECBAgQINBSgckk22rEtj3J4hrjDSVAgAABAgQIECBAgAABAgQIECBAgAABAgQINC2g/tG0uP0IEJhRQMP5jEQGECBAgAABAgQIECBAgAABAi0VOCjJIzViezTJwTXGG0qAAAECBAgQIECAAAECBAgQIECAAAECBAgQaFpA/aNpcfsRIDCjgIbzGYkMIECAAAECBAgQIECAAAECBFoqsCLJgzVi25Tk0BrjDSVAgAABAgQIECBAgAABAgQIECBAgAABAgQINC2g/tG0uP0IEJhRQMP5jEQGECBAgAABAgQIECBAgAABAi0VOCLJvTViuy/JkTXGG0qAAAECBAgQIECAAAECBAgQIECAAAECBAgQaFpA/aNpcfsRIDCjgIbzGYkMIECAAAECBAgQIECAAAECBFoqcEySO2vEdleSY2uMN5QAAQIECBAgQIAAAQIECBAgQIAAAQIECBAg0LSA+kfT4vYjQGBGAQ3nMxIZQIAAAQIECBAgQIAAAQIECLRU4IQk62vEdluS1TXGG0qAAAECBAgQIECAAAECBAgQIECAAAECBAgQaFpA/aNpcfsRIDCjgIbzGYkMIECAAAECBAgQIECAAAECBFoqcFKSW2rE9rUkz68x3lACBAgQIECAAAECBAgQIECAAAECBAgQIECAQNMC6h9Ni9uPAIEZBTScz0hkAAECBAgQIECAAAECBAgQINBSgRcm+WqN2G5MUs3xIkCAAAECBAgQIECAAAECBAgQIECAAAECBAi0VUD9o60nIy4CYyyg4XyMD1/qBAgQIECAAAECBAgQIEBgyAVemuRLNXL4cpJqjhcBAgQIECBAgAABAgQIECBAgAABAgQIECBAoK0C6h9tPRlxERhjAQ3nY3z4UidAgAABAgQIECBAgAABAkMu8PIkn6+RwxeSvKLGeEMJECBAgAABAgQIECBAgAABAgQIECBAgAABAk0LqH80LW4/AgRmFNBwPiORAQQIECBAgAABAgQIECBAgEBLBf5Nkv9dI7Z/TPLtNcYbSoAAAQIECBAgQIAAAQIECBAgQIAAAQIECBBoWkD9o2lx+xEgMKOAhvMZiQwgQIAAAQIECBAgQIAAAQIEWirwHUn+oUZsn07ymhrjDSVAgAABAgQIECBAgAABAgQIECBAgAABAgQINC2g/tG0uP0IEJhRQMP5jEQGECBAgAABAgQIECBAgAABAi0VOCvJJ2vE9qkkr6sx3lACBAgQIECAAAECBAgQIECAAAECBAgQIECAQNMC6h9Ni9uPAIEZBTScz0hkAAECBAgQIECAAAECBAgQINBSgbOTXF0jto8nOafGeEMJECBAgAABAgQIECBAgAABAgQIECBAgAABAk0LqH80LW4/AgRmFNBwPiORAQQIECBAgAABAgQIECBAgEBLBb43ycdqxPY3Sao5XgQIECBAgAABAgQIECBAgAABAgQIECBAgACBtgqof7T1ZMRFYIwFNJyP8eFLnQABAgQIECBAgAABAgQIDLnADyT5aI0c/jJJNceLAAECBAgQIECAAAECBAgQIECAAAECBAgQINBWAfWPtp6MuAiMsYCG8zE+fKkTIECAAAECBAgQIECAAIEhF3hjko/UyOG/J6nmeBEgQIAAAQIECBAgQIAAAQIECBAgQIAAAQIE2iqg/tHWkxEXgTEW0HA+xocvdQIECBAgQIAAAQIECBAgMOQCP5rk/6+Rw58kqeZ4ESBAgAABAgQIECBAgAABAgQIECBAgAABAgTaKqD+0daTEReBMRbQcD7Ghy91AgQIECBAgAABAgQIECAw5AJvSfKHNXL4oyQ/VmO8oQQIECBAgAABAgQIECBAgAABAgQIECBAgACBpgXUP5oWtx8BAjMKaDifkcgAAgQIECBAgAABAgQIECBAoKUCP5nkd2vE9ntJfqrGeEMJECBAgAABAgQIECBAgAABAgQIECBAgAABAk0LqH80LW4/AgRmFNBwPiORAQQIECBAgAABAgQIECBAgEBLBd6W5MoasV2V5Nwa4w0lQIAAAQIECBAgQIAAAQIECBAgQIAAAQIECDQtoP7RtLj9CBCYUUDD+YxEBhAgQIAAAQIECBAgQIAAAQItFXhHkstqxPbBJNUcLwIECBAgQIAAAQIECBAgQIAAAQIECBAgQIBAWwXUP9p6MuIiMMYCGs7H+PClToAAAQIECBAgQIAAAQIEhlzgXUneVyOHi5NUc7wIECBAgAABAgQIECBAgAABAgQIECBAgAABAm0VUP9o68mIi8AYC2g4H+PDlzoBAgQIECBAgAABAgQIEBhygZ9N8us1cvgvSao5XgQIECBAgAABAgQIECBAgAABAgQIECBAgACBtgqof7T1ZMRFYIwFNJyP8eFLnQABAgQIECBAgAABAgQIDLnALyX51Ro5vDdJNceLAAECBAgQIECAAAECBAgQIECAAAECBAgQINBWAfWPtp6MuAiMsYCG8zE+fKkTIECAAAECBAgQIECAAIEhF6gayH+hRg7VB7TVHC8CBAgQIECAAAECBAgQIECAAAECBAgQIECAQFsF1D/aejLiIjDGAhrOx/jwpU6AAAECBAgQIECAAAECBIZc4DeSvKdGDtVfQflfaow3lAABAgQIECBAgAABAgQIECBAgAABAgQIECDQtID6R9Pi9iNAYEYBDeczEhlAgAABAgQIECBAgAABAgQItFTg/UkuqhHbu5JcXGO8oQQIECBAgAABAgQIECBAgAABAgQIECBAgACBpgXUP5oWtx8BAjMKaDifkcgAAgQIECBAgAABAgQIECBAoKUCH0jy9hqxvSPJB2uMN5QAAQIECBAgQIAAAQIECBAgQIAAAQIECBAg0LSA+kfT4vYjQGBGAQ3nMxIZQIAAAQIECBAgQIAAAQIECLRU4Kokb60R27lJqjleBAgQIECAAAECBAgQIECAAAECBAgQIECAAIG2Cqh/tPVkxEVgjAU0nI/x4UudAAECBAgQIECAAAECBAgMucDvJfl/a+TwU0mqOV4ECBAgQIAAAQIECBAgQIAAAQIECBAgQIAAgbYKqH+09WTERWCMBTScj/HhS50AAQIECBAgQIAAAQIECAy5wB8leXONHH4sSTXHiwABAgQIECBAgAABAgQIECBAgAABAgQIECDQVgH1j7aejLgIjLGAhvMxPnypEyBAgAABAgQIECBAgACBIRf4kyQ/UiOHH01SzfEiQIAAAQIECBAgQIAAAQIECBAgQIAAAQIECLRVQP2jrScjLgJjLKDhfIwPX+oECBAgQIAAAQIECBAgQGDIBf57kh+qkcMbk1RzvAgQIECAAAECBAgQIECAAAECBAgQIECAAAECbRVQ/2jryYiLwBgLaDgf48OXOgECBAgQIECAAAECBAgQGHKBv0zy/TVy+IEk1RwvAgQIECBAgAABAgQIECBAgAABAgQIECBAgEBbBdQ/2noy4iIwxgIazsf48KVOgAABAgQIECBAgAABAgSGXOCvk3xPjRy+N8nf1BhvKAECBAgQIECAAAECBAgQIECAAAECBAgQIECgaQH1j6bF7UeAwIwCGs5nJDKAAAECBAgQIECAAAECBAgQaKnAx5O8vkZsZyf5RI3xhhIgQIAAAQIECBAgQIAAAQIECBAgQIAAAQIEmhZQ/2ha3H4ECMwooOF8RiIDCBAgQIAAAQIECBAgQIAAgZYKfCrJmTVie12Sao4XAQIECBAgQIAAAQIECBAgQIAAAQIECBAgQKCtAuofbT0ZcREYYwEN52N8+FInQIAAAQIECBAgQIAAAQJ9FHheklv7uH619KeTnFFjj9fsnVNjiqEECBAgQIAAAQIECBAgQIAAAQIECBAgQIAAgccF1D9cBgIExlJAw/lYHrukCRAgQIAAAQIECBAgQIBA3wX+KsmmJL+U5M4+7faPSV5VY+1vT1LN6edraZIt/dzA2gQIECBAgAABAgQIECBAgAABAgQIECBAgMDABNQ/BkZvYwIEBimg4XyQ+vYmQIAAAQIECBAgQIAAAQKjK1A1d382yY4kv5PkPyV5oMfpfiHJaTXWfEWSak4/Xi9P8stJfjPJdf3YwJoECBAgQIAAAQIECBAgQIAAAQIECBAgQIDAwAXUPwZ+BAIgQGAQAhrOB6FuTwIECBAgQIAAAQIECBAgMB4Cn05yxt5Uq6d+X5bkfUke6VH6X05ySo21XpqkmtPL11lJfj7J2iR/l+T1vVzcWgQIECBAgAABAgQIECBAgAABAgQIECBAgEDrBNQ/WnckAiJAoN8CGs77LWx9AgQIECBAgAABAgQIECAwvgJnJ7n6aelv2vsU8MuTbJsnzY1JTq6xxguTVHN68fq+JD+X5JVPWqxqfr+hF4tbgwABAgQIECBAgAABAgQIECBAgAABAgQIEGitgPpHa49GYAQI9EtAw3m/ZK1LgAABAgQIECBAgAABAgQIVAJVA/aLnoHiniTvTfL7SXbNkeprSU6sMfekJF+vMf7pQztJ3pjkZ5O8+Gm//GiSH5zH2qYSIECAAAECBAgQIECAAAECBAgQIECAAAECwyOg/jE8ZyVSAgR6IKDhvAeIliBAgAABAgQIECBAgAABAgSeVeD/SvJn+/FZn+SXk/xJkrKm421Jjq8xZ3WSak7d18Ik/0+S9yR53jNM7iZZk+SWugsbT4AAAQIECBAgQIAAAQIECBAgQIAAAQIECAylgPrHUB6boAkQmKuAhvO5yplHgAABAgQIECBAgAABAgQIzEageip41VR+3AyDv5rkF5L81WwW3TvmriSraow/Nkk1Z7avySQ/leTdSY7Zz6QPJ3nLbBc1jgABAgQIECBAgAABAgQIECBAgAABAgQIEBh6AfWPoT9CCRAgUEdAw3kdLWMJECBAgAABAgQIECBAgACBuQj8RJLfn+XELyS5IMl1sxh/X5LDZzFu35Ajk1RzZnodlOS8JO+cxfq7klRPTq/TyD7T/n5PgAABAgQIECBAgAABAgQIECBAgAABAgQItF9A/aP9ZyRCAgR6JKDhvEeQliFAgAABAgQIECBAgAABAgSeVWBBkjuSHF3D6JNJfibJl/YzZ1OSQ2qseWiSas6zvVbsbXavms2Xz3LdK5KcP8uxhhEgQIAAAQIECBAgQIAAAQIECBAgQIAAAQKjI6D+MTpnKRMCBGYQ0HDuihAgQIAAAQIECBAgQIAAAQJNCFRPC790Dhv9ZZKfTXLLM8x9NMnSGmsenKSa8/TXUUneneSnkiypsd72JMfP8qnpNZY1lAABAgQIECBAgAABAgQIECBAgAABAgQIEBgSAfWPITkoYRIgMD8BDefz8zObAAECBAgQIECAAAECBAgQmJ3AgUnuqvlE8iev/MdJfjHJ7U/6w6rh+4DZbT89anGSas6+1wl7m9l/ssYaTx7660l+fo5zTSNAgAABAgQIECBAgAABAgQIECBAgAABAgSGX0D9Y/jPUAYECMxCQMP5LJAMIUCAAAECBAgQIECAAAECBHoi8AtJ3jvPla5M8mtJ7k8ylaRTY73qr7as5jx/b6P4/11j7tOHPrz36eab57GGqQQIECBAgAABAgQIECBAgAABAgQIECBAgMDwC6h/DP8ZyoAAgRkENJy7IgQIECBAgAABAgQIECBAgEBTAsuT3L33SePz2fOxJB9M8p4ai3STvHzvU9K/P8l8PxP5uSS/UWN/QwkQIECAAAECBAgQIECAAAECBAgQIECAAIHRFFD/GM1zlRUBAk8SmG9xFSYBAgQIECBAgAABAgQIECBAoI7AbyV5d50JPRpbNZzXeRr6/ra9L8kJSbb1KDbLECBAgAABAgQIECBAgAABAgQIECBAgAABAsMtoP4x3OcnegIEZhDQcO6KECBAgAABAgQIECBAgAABAk0KrExyV5JFTW7a473OT3JFj9e0HAECBAgQIECAAAECBAgQIECAAAECBAgQIDC8Auofw3t2IidAYBYCGs5ngWQIAQIECBAgQIAAAQIECBAg0FOB307y0z1dsbnFbt/7dPPmdrQTAQIECBAgQIAAAQIECBAgQIAAAQIECBAgMAwC6h/DcEpiJEBgTgIazufEZhIBAgQIECBAgAABAgQIECAwD4HjkqxP0pnHGoOa+pYkHx7U5vYlQIAAAQIECBAgQIAAAQIECBAgQIAAAQIEWiug/tHaoxEYAQLzFdBwPl9B8wkQIECAAAECBAgQIECAAIG5CPxxkn8/l4kDnHNjkhcOcH9bEyBAgAABAgQIECBAgAABAgQIECBAgAABAu0WUP9o9/mIjgCBOQpoOJ8jnGkECBAgQIAAAQIECBAgQIDAvASqxu2vzmuF5ie/IclfNL+tHQkQIECAAAECBAgQIECAAAECBAgQIECAAIEhEVD/GJKDEiYBAvUENJzX8zKaAAECBAgQIECAAAECBAgQ6J3Ax5J8b++W6+tK1yc5ra87WJwAAQIECBAgQIAAAQIECBAgQIAAAQIECBAYBQH1j1E4RTkQIPAUAQ3nLgQBAgQIECBAgAABAgQIECAwKIGqgfsLg9q85r6vT/J3NecYToAAAQIECBAgQIAAAQIECBAgQIAAAQIECIyfgPrH+J25jAmMvICG85E/YgkSIECAAAECBAgQIECAAIFWC1yb5DWtjjC5LskZLY9ReAQIECBAgAABAgQIECBAgAABAgQIECBAgEB7BNQ/2nMWIiFAoAcCGs57gGgJAgQIECBAgAABAgQIECBAYM4C35XkE3Oe3czEVyX552a2sgsBAgQIECBAgAABAgQIECBAgAABAgQIECAwAgLqHyNwiFIgQOAJAQ3nbgMBAgQIECBAgAABAgQIECAwaIEbkrxo0EE8y/5/neT7WhqbsAgQIECAAAECBAgQIECAAAECBAgQIECAAIH2Cqh/tPdsREaAQE0BDec1wQwnQIAAAQIECBAgQIAAAQIEei7wg0n+R89X7c2CL0hyS2+WsgoBAgQIECBAgAABAgQIECBAgAABAgQIECAwRgLqH2N02FIlMOoCGs5H/YTlR4AAAQIECBAgQIAAAQIE2i/QSXJzkhNbFuqfJvmRlsUkHAIECBAgQIAAAQIECBAgQIAAAQIECBAgQGA4BNQ/huOcREmAwCwENJzPAskQAgQIECBAgAABAgQIECBAoO8Cb0nyh33fpd4Gz02yvt4UowkQIECAAAECBAgQIECAAAECBAgQIECAAAECjwuof7gMBAiMhICG85E4RkkQIECAAAECBAgQIECAAIGRELgryaqWZPI7Sd7akliEQYAAAQIECBAgQIAAAQIECBAgQIAAAQIECAyvgPrH8J6dyAkQ2Cug4dxVIECAAAECBAgQIECAAAECBNoi8PYkH2hBMNuTHJ/kvhbEIgQCBAgQIECAAAECBAgQIECAAAECBAgQIEBguAXUP4b7/ERPgEASDeeuAQECBAgQIECAAAECBAgQINAWgcVJ7kxy6IADen+Sdw84BtsTIECAAAECBAgQIECAAAECBAgQIECAAAECoyGg/jEa5ygLAmMtoOF8rI9f8gQIECBAgAABAgQIECBAoHUCv5jk1wYY1dYkz0myaYAx2JoAAQIECHN04qsAACAASURBVBAgQIAAAQIECBAgQIAAAQIECBAYLQH1j9E6T9kQGDsBDedjd+QSJkCAAAECBAgQIECAAAECrRZYvvcp50sHFOWvJPnVAe1tWwIECBAgQIAAAQIECBAgQIAAAQIECBAgQGA0BdQ/RvNcZUVgbAQ0nI/NUUuUAAECBAgQIECAAAECBAgMjcBvJXn3AKKtnmpePd28esq5FwECBAgQIECAAAECBAgQIECAAAECBAgQIECglwLqH73UtBYBAo0KaDhvlNtmBAgQIECAAAECBAgQIECAwCwEVia5K8miWYzt5ZCLklzSywWtRYAAAQIECBAgQIAAAQIECBAgQIAAAQIECBDYK6D+4SoQIDC0AhrOh/boBE6AAAECBAgQIECAAAECBEZa4LeT/HSDGd6X5Ngkuxrc01YECBAgQIAAAQIECBAgQIAAAQIECBAgQIDAeAmof4zXecuWwMgIaDgfmaOUCAECBAgQIECAAAECBAgQGCmB45Lc3mBGP5nk9xvcz1YECBAgQIAAAQIECBAgQIAAAQIECBAgQIDA+Amof4zfmcuYwEgIaDgfiWOUBAECBAgQIECAAAECBAgQGEmBP07y7xvI7NYkJzawjy0IECBAgAABAgQIECBAgAABAgQIECBAgAABAuof7gABAkMnoOF86I5MwAQIECBAgAABAgQIECBAYGwEXpTkK0n6/fnFDyf5yNioSpQAAQIECBAgQIAAAQIECBAgQIAAAQIECBAYpID6xyD17U2AwJwE+l2wnVNQJhEgQIAAAQIECBAgQIAAAQIE9gp8LMn39lHjhiSn9HF9SxMgQIAAAQIECBAgQIAAAQIECBAgQIAAAQIEni6g/uFOECAwVAIazofquARLgAABAgQIECBAgAABAgTGTuC0JF/oY9ZVM/vf9HF9SxMgQIAAAQIECBAgQIAAAQIECBAgQIAAAQIEni6g/uFOECAwVAIazofquARLgAABAgQIECBAgAABAgTGUmBdktf2IfOqkf0VfVjXkgQIECBAgAABAgQIECBAgAABAgQIECBAgACBmQTUP2YS8nsCBFojoOG8NUchEAIECBAgQIAAAQIECBAgQOBZBL4rySf6oHNGkuv6sK4lCRAgQIAAAQIECBAgQIAAAQIECBAgQIAAAQIzCah/zCTk9wQItEZAw3lrjkIgBAgQIECAAAECBAgQIECAwH4Ebkjyoh4KVQ3sZ/dwPUsRIECAAAECBAgQIECAAAECBAgQIECAAAECBOoKqH/UFTOeAIGBCGg4Hwi7TQkQIECAAAECBAgQIECAAIGaAm9I8uc15+xv+ClJqg9xvQgQIECAAAECBAgQIECAAAECBAgQIECAAAECgxJQ/xiUvH0JEKgloOG8FpfBBAgQIECAAAECBAgQIECAwIAEqs8wbklyYg/2/2iSH+zBOpYgQIAAAQIECBAgQIAAAQIECBAgQIAAAQIECMxHQP1jPnrmEiDQmICG88aobUSAAAECBAgQIECAAAECBAjMU+DHkvzBPNfoJlmzt3l9nkuZToAAAQIECBAgQIAAAQIECBAgQIAAAQIECBCYt4D6x7wJLUCAQL8FNJz3W9j6BAgQIECAAAECBAgQIECAQC8FNiQ5eh4L/mGSH5/HfFMJECBAgAABAgQIECBAgAABAgQIECBAgAABAr0WUP/otaj1CBDoqYCG855yWowAAQIECBAgQIAAAQIECBDos8Dbk3xgjnvsSrI6yV1znG8aAQIECBAgQIAAAQIECBAgQIAAAQIECBAgQKAfAuof/VC1JgECPRPQcN4zSgsRIECAAAECBAgQIECAAAECDQgsTnJ3kuVz2OvyJNUHtl4ECBAgQIAAAQIECBAgQIAAAQIECBAgQIAAgTYJqH+06TTEQoDAtwhoOHcpCBAgQIAAAQIECBAgQIAAgWET+Lkk/3kOQR+R5P45zDOFAAECBAgQIECAAAECBAgQIECAAAECBAgQINBvAfWPfgtbnwCBOQtoOJ8znYkECBAgQIAAAQIECBAgQIDAgASWJrknSfU+29evJ/n52Q42jgABAgQIECBAgAABAgQIECBAgAABAgQIECDQsID6R8PgtiNAYPYCGs5nb2UkAQIECBAgQIAAAQIECBAg0B6B30zyM7MMZ3OS45JU714ECBAgQIAAAQIECBAgQIAAAQIECBAgQIAAgbYKqH+09WTERWDMBTScj/kFkD4BAgQIECBAgAABAgQIEBhSgcOT3DfL2N+TpPqA1osAAQIECBAgQIAAAQIECBAgQIAAAQIECBAg0GYB9Y82n47YCIyxgIbzMT58qRMgQIAAAQIECBAgQIAAgSEXuCLJuTPkUDWlH59k+5DnKnwCBAgQIECAAAECBAgQIECAAAECBAgQIEBgPATUP8bjnGVJYKgENJwP1XEJlgABAgQIECBAgAABAgQIEHiSwFFJvplkwX5UzktyJTUCBAgQIECAAAECBAgQIECAAAECBAgQIECAwJAIqH8MyUEJk8A4CWg4H6fTlisBAgQIECBAgAABAgQIEBg9gT9K8uZnSeuuJKuT7Bq9tGVEgAABAgQIECBAgAABAgQIECBAgAABAgQIjLCA+scIH67UCAyjgIbzYTw1MRMgQIAAAQIECBAgQIAAAQL7BE5MckuSZ/qMo2pE//9QESBAgAABAgQIECBAgAABAgQIECBAgAABAgSGTED9Y8gOTLgERl1Aw/mon7D8CBAgQIAAAQIECBAgQIBADwR+6r9+YeHyh7dPPtLZuniiWLB4wYJicldZLJ7oZrJIsXgq3cWdzsTk9HtZ/VkWd1MuLorOZNJdXHaLxUWRySSLy31/XnYnk6JTpJgoi0ykLCeSTJRlJoqi+r6YSJmJFNWYcqJMpn+f6e+LiWL6d5n42z/4hWXrv/rZRU9Oc/nKY8sfec+HUxRF1Yk+lemvYqpIOVVW3xeZSpluykyVRab/vPp9Na4aX1bfl2V3elw1pyymiunvq7nFVFHNm55TdssUOzoptpUpt5Vltnc62VZWP5fd7Z10tpXdqe3lRGdbJ9lWdsvtZbJtIp1tU53d28tMbFtYLNy2e/eO7VPl5LaDV5TbHt49uf13/8PLPZW9B/fWEgQIECBAgAABAgQIECBAgAABAgQIECBAYH8C6h/qH/4JIUBgdgIazmfnZBQBAgQIECBAgAABAgQIEBg6gbIsiwsuu3ZZt1hwcLfbXVZ9FUXn4E65e1kWdA4uy3JZUhycMstSFNM/d1IcXKa758+TZUUyWSaLkyxoK8Cme2/Pf/utH3tKeOe85dfy3FPOaGvIs4lrd1E1qCfbk2xOykeKFJu7ySNFUWxOWT6SMpv3fd8tMv1nRad6n3qk05nc3Cl3P3LZO1+7OUVRzmZDYwgQIECAAAECBAgQIECAAAECBAgQIECAwDAIqH+of6h/DMM/qWIcNQEN56N2ovIhQIAAAQIECBAgQIAAgZETeNf7PrFk94JFK3dOTa3sTCw4rOgWK1N0V3aLrCzKckWZ7G0Uz7Ik043iexrGy+r7sXj99e+9J3fc9M/TuR561Or88Ls/NBZ5zy7J4pGqYX1P43oeKZLN3ekG9urn4sEieSBlubHsdDZ2p3Y/sGhiYuOC3Ss2vv/dL9k6u/WNIkCAAAECBAgQIECAAAECBAgQIECAAAEC9QXUP2Y2U//Yn5H6x8w3yAgCvRPQcN47SysRIECAAAECBAgQIECAAIFZCbz1qs8c0tm2Y+XEgoWHZWpq5VRRrEy3XNnpdA5L2V3ZTbGySA5LsjIpVybFgbNaeIwH3XP7v+ajHzxvWuDf/fT7cuxJLx9jjV6lXj6WFBtTlg+URbGxk2Jjme4DZdnZONEpN3an8kAmyo1ld+HG7cXWBz504dmberWzdQgQIECAAAECBAgQIECAAAECBAgQIEBg+ATUP3p/ZuofvTdN1D/6oWrN0RfQcD76ZyxDAgQIECBAgAABAgQIEGhI4B2XffKI3WWxqlNOrCpTriqSVWWKVUmq748s9zSPH5aUCxsKaay2+Ysr35GyW+YN539wrPJuTbJldqfIxqIoNpZl7k26G8oUG4pkQ5Huhm6RDQuKcsMH3vm6+1oTs0AIECBAgAABAgQIECBAgAABAgQIECBAYEYB9Y8Zifo6QP2jr7wzL67+MbOREWMhoOF8LI5ZkgQIECBAgAABAgQIECAwH4Ff+ZV1C+5dlmMWpFxVllXzeOeJhvIyx1SN5SnKVUmxaD77mDs/gW/e/PlMHnhQDn/OC+a3kNl9Fih3piw2lFUjepG7pt9T/VxsKIqpDQtSbHjswIM2/O5/ePmuPgdieQIECBAgQIAAAQIECBAgQIAAAQIECIy1gPrHcBy/+sdwnFOi/jEsJyXOuQloOJ+bm1kECBAgQIAAAQIECBAgMEIC1V/xuHBXVnfLqdVFitVlt3xOyu4xqZ5OXqR6QvmRI5SuVAgMi8C9KbMhKfc2pxffLFOuL1Ks35Yd6z904dmbhiURcRIgQIAAAQIECBAgQIAAAQIECBAgQGAQAuofg1C3J4EZBdQ/ZiQyoI0CGs7beCpiIkCAAAECBAgQIECAAIGeC5z7/s8eV5Tbn1sWndVFUa5O1VierC6KrE5yaM83tCABAv0WeLAss74o8o0yxfoi5fpOWayfKqfWX/mus+7o9+bWJ0CAAAECBAgQIECAAAECBAgQIECAQBsE1D/acApiINBTAfWPnnJarFcCGs57JWkdAgQIECBAgAABAgQIEBiowLve9+Ul2yceXp1u97llUa7uVA3lRfY0lWe6qXzhQAO0OQECTQrsKpP1RbI+yTeSYn0n3fXdTKyfnNq+/v3vfv3WJoOxFwECBAgQIECAAAECBAgQIECAAAECBOYqoP4xVznzCIykgPrHSB7rcCSl4Xw4zkmUBAgQIECAAAECBAgQILBX4J2XfvqoXd3dazpFcXKKYk1ZlmuSnJTkKEgECBCYpcA9Sb5WFOWNKYsby6Jz485su+l3Lzi7+nMvAgQIECBAgAABAgQIECBAgAABAgQINC6g/tE4uQ0JjKKA+sconmpLctJw3pKDEAYBAgQIECBAgAABAgQIPFXgvN/8u6M7k5Mnd7vdNamayquvTufklOVKVgQIEOiLQFFsTLd7U4rixuqr0+ne2N2++6Yr/uN33d2X/SxKgAABAgQIECBAgAABAgQIECBAgMDYCah/jN2RS5jA4AXUPwZ/BiMQgYbzEThEKRAgQIAAAQIECBAgQGCYBc67/Lqji9271qRbrummWFN0ipOLslxTJocNc15iJ0BgdASK5IGyKG4su+VNnZQ3plPcuKvs3vQ7F561YXSylAkBAgQIECBAgAABAgQIECBAgAABAr0UUP/opaa1CBDoh4D6Rz9UR3dNDeeje7YyI0CAAAECBAgQIECAQOsE3v6BdS+amsppnRSnlilflmRNkkNbF6iAvkWgKIosmOhMf03sfX/Gnxfs+/3EzGMnOqnW3fOVdJ70ffVne37O42M6T/p+z++f+N2+cU+ZUw1IUnbLlGX1lXSn3/d8v+e9TPdJ33/rz986Z88aT8zfPdXNvq+pJ31f/dmen6f2/H73vp/3jH/msXt+V8XhNRQCDya5sUjxpW7K6ycm8sUPvmPtV4cickESIECAAAECBAgQIECAAAECBAgQINAzAfWPnlE2vpD6xxM1D/WPxq9fmzdU/2jz6QwoNg3nA4K3LQECBAgQIECAAAECBEZd4Pz3f3JNWUycWnZyWpHi1JTlaUmWjHrebctv4YKJLFpYfS2Yfj9g3/eLqu/3/NkTv9v786IFj49bON1APpGJvc3bbctvVOOZ6paZmprKrt3d7Ny1Ozt2TWXnzt3ZuWsqO3btea/+fM/Pe7/f+a2/27V7alSJ2pzX1hTFF4uU15fdfLEop66//F2vu7HNAYuNAAECBAgQIECAAAECBAgQIECAAIHZC6h/zN6qnyPVP/qp27+11T/6Z9v/lcutKTpfLLvl9UXUP/rv3b4dNJy370xERIAAAQIECBAgQIAAgaETeMdl1z1/qrvztDLFqUVyWqoG85QHD10iLQ548eTCLD7gSV9P+nnygKpR/Inm8Sc3lVdP/PYaX4HqaSQ7d+5pSH+8MX1vg/r2HbuzbceuPV/b974/6efxVetH5sUjqRrQqw9gqyehdxZ98QPvPP2WfuxkTQIECBAgQIAAAQIECBAgQIAAAQIEeieg/tE7y2dbSf2j/8ajuIP6R1tOVf2jLSfRRByqzk0o24MAAQIECBAgQIAAAQIjJHDe5f9wQqbybWV36rROilPL6QbzLB+hFPueykSnk6d8gDq54PFm8slnaSzve1A2IPA0gWdrRN/+lCb1vU3r23dlqttlWE/g4eoJIN2U1xediS9mIp+74vzX3FZvCaMJECBAgAABAgQIECBAgAABAgQIEOiVgPrH/CUnJjpPe3jOE/WPqi4y+QwP1pn/rlYgUE/gW+ofex/Ko/5Rz3E/o9U/ekbZroU0nLfrPERDgAABAgQIECBAgACB1gm89bJrnj/RLU5PckaKnJ4yz21dkC0JqNMpsnTxAVly4KLp96XV+4EHZMniJ96rp5QvWjjRkoiFQaB3Ajt3TU0/LX3rtp3Z8tiOx9+3PLYzW7ftSPW+ZduOdLtl7zYdtZWKfCNlrkvymald5XW//R/P9BT0UTtj+RAgQIAAAQIECBAgQIAAAQIECLRG4B2XXfP8qe7E6UlX/WOGU9lX/6jqHkvUP1pzhwXSjID6Rw+c1T96gDj4JTScD/4MRECAAAECBAgQIECAAIFWCbz9A+teNLW7OKOomstTnpHk2FYFOKBgqibxJzePL31SE3n159WHrAdOLhpQdLYlMDwCj22vGtKf1pS+bWe2PrYjW/Y2q1cf3npNC9yZFJ8py6nrJrqdz3zw3Wu/yoUAAQIECBAgQIAAAQIECBAgQIAAgbkJTNc/usUZRbdqMJ9+0I76RzL9kJzpOsfiRVmy9/0p9RD1j7ldOLPGTkD9o9aRq3/U4mrHYA3n7TgHURAgQIAAAQIECBAgQGBgAude+qlTO92J07tFeUaRqsk8Rw4smAFuXDWLL1s6mWUHTebg6n3J5FM+WPVU8gEejq3HTqBqOK+ekl41oFeN6Ju3bs8jW7Zn86Pbs3nL9lQf2o7p694yua5Tlp9JJj5z+UWv+dKYOkibAAECBAgQIECAAAECBAgQIECAwIwC0/WPYuL0breqf1QP2CmOmHHSCA5Q/xjBQ5XS0Aqofzzr0al/DMGt1nA+BIckRAIECBAgQIAAAQIECPRS4PyLr3lJmeI7qyeYlynOSMoVvVy/rWt1imJPI/m+r4MWP+XnhQsm2hq6uAgQeJrArt1T043n1deeRvRtT/m5W5ZjYlZuKqafgJ7ripR/f/lFZ355TBKXJgECBAgQIECAAAECBAgQIECAAIFvEZiuf3SK70y3PCNFp/pbXNU/lk5G/cM/LASGR0D9Y99ZqX+08dZqOG/jqYiJAAECBAgQIECAAAECvRUozrv02rPT7Z6TojgnyfN6u3x7VptctGBvE/nixxvLDz5oT5P5wUsm2xOoSAgQ6KvAI1v3NqPvfSL6nub0bdPN6dt37u7r3gNe/NaU5dXpdK6+4oLXfjzJuHTeD5jd9gQIECBAgAABAgQIECBAgAABAgMSUP9Q/xjQ1bMtgcEIqH+ofwzm5u3ZVcP5IPXtTYAAAQIECBAgQIAAgT4J/PQln1o1UXTOKcrynBSds1OWB/Zpq4Esu2TxoqxYdmBWHHzgnve9X4sPWDiQeGxKgMDwCGzbsSubNj+25+uRve+bH8vWbTuHJ4nZRFoUj6XsfrwsiqsXld2rL73wrA2zmWYMAQIECBAgQIAAAQIECBAgQIAAgTYLqH+0+XTERoDAIAXUPwapPx57azgfj3OWJQECBAgQIECAAAECYyBw/iWf+rZk4uwyZfUU81eNQsqPN5Y/qbn80GUHZlJj+SgcrxwItEpg+45defBpTehVU/oINaL/U5Hi6mTq45dfeNbnWoUvGAIECBAgQIAAAQIECBAgQIAAAQL7EVD/cD0IECAwdwH1j7nbmflUAQ3nbgQBAgQIECBAgAABAgSGWOC8S9d9f8rinOxpMj92WFPZ11heNZM//sTygzWWD+t5ipvAKAlUH8Q++UnoVRN61Zg+5I3od6ZqPi/Kq6+4YO3/HKXzkgsBAgQIECBAgAABAgQIECBAgMBoCKh/jMY5yoIAgfYKqH+092zaGpmG87aejLgIECBAgAABAgQIECDwLAJvu/iTa4vOxBuLMm9MsnzYoJYtnczhK5ZOf61ccdD0++SiBcOWhngJEBhzge07d+f+TVuycdOj0+/V1+Yt24dR5eGyzJ8VnXzkigvWXjuMCYiZAAECBAgQIECAAAECBAgQIEBgNAT21T/SLd9UFMWyYctK/WPYTky8BAg8k4D6h3vxbAIazt0NAgQIECBAgAABAgQIDIHA2y79h5Mnyqk3JcUby+T5QxDydIgHL3lyc/meJvPFBywclvDFSYAAgVoC23bserz5fOPeJvRHtg5PE3qZ3FKU+Ui30/mzqy54zU21kjeYAAECBAgQIECAAAECBAgQIECAwBwE9tQ/yjclpfrHHPxMIUCAQBMC6h9NKLd/Dw3n7T8jERIgQIAAAQIECBAgMKYCb73qM4cs2DH1pjJ5U8ryO9rOcNCSA3L4IfueXL7n/cDJRW0PW3wECBDoq8Bj23c+tQn9oS15dOuOvu7Zk8XL8tNFp/ORx8rtf/ahC8/e1JM1LUKAAAECBAgQIECAAAECBAgQIEAgifqHa0CAAIHhF1D/GP4zrJuBhvO6YsYTIECAAAECBAgQIECgzwLnX3rND5Qp3pQyP9Tnrea8/ESnk6MPPzhHrzw4h684aLq5fMlizeVzBjWRAIGxEti6bV8T+qO5e+Mjufv+RzLV7bbXoMj/KFJ+5PILzvyL9gYpMgIECBAgQIAAAQIECBAgQIAAgbYLqH+0/YTER4AAgfkJqH/Mz6/tszWct/2ExEeAAAECBAgQIECAwFgIvO2Sdc/rpHxbUvxokpVtS3rhgonp5vKjD182/b7q8GVtC1E8BAgQGGqBDfdv3tN8vnHzdAP6rt1TbcxnY1L+cbGgvPLyt5/1jTYGKCYCBAgQIECAAAECBAgQIECAAIF2Cah/tOs8REOAAIGmBdQ/mhbv334azvtna2UCBAgQIECAAAECBAjMKPCOy659xVS3PDfJm2cc3OCAAxYtyNErl2XV9FPMl+XIww5qcHdbESBAgMC9D1RPP9+cDffvaULfsXN321A+3O0UV171ztd+vm2BiYcAAQIECBAgQIAAAQIECBAgQGDwAuofgz8DERAgQKCNAuofbTyV2cWk4Xx2TkYRIECAAAECBAgQIECgpwLnXXbN68tucW6RfG9PF57jYgdOLpxuLD96b4P54SuWznEl0wgQIECgHwL3b9ry+NPPqwb0x7bv6sc2tdcsk78uuuWVV7zrzE/UnmwCAQIECBAgQIAAAQIECBAgQIDAyAmof4zckUqIAAECfRVQ/+grb08X13DeU06LESBAgAABAgQIECBAYP8C51967Q+X5fQTzV89aKtjjlie444+JMcddUgOW75k0OHYnwABAgRqCDzw8Nbccc9DuePuTbnrvs01ZvZt6GeLbnHl5e967Z/2bQcLEyBAgAABAgQIECBAgAABAgQItFZA/aO1RyMwAgQIDJXAE/WPh3LXfQ+3IXb1j72noOG8DddRDAQIECBAgAABAgQIjLzAuZeuO7coUzWanzyoZCcPWDjdXH581WR+9IpMLlowqFDsS4AAAQI9FNi+c/d04/ntdz803YS+fcdAn35+U1nkyisvWHtlD1O0FAECBAgQIECAAAECBAgQIECAQEsF1D9aejDCIkCAwAgIqH+06xA1nLfrPERDgAABAgQIECBAgMCICZx3ybp3JPnZJEcMIrXqyeV7nmK+IsccsWwQIdiTAAECBBoWqJ54fsc9m3LH3Q+lehLIgF73JfmNKy5c+4EB7W9bAgQIECBAgAABAgQIECBAgACBPgqof/QR19IECBAg8IwC6h+DvRgazgfrb3cCBAgQIECAAAECBEZU4LyLr3lDiuIXk7yk6RSrp5hXTzCvnmS+/KDFTW9vPwIECBBokcDDj27b8+TzuzdNP/18AK8vpyzfe8VFZ350AHvbkgABAgQIECBAgAABAgQIECBAoMcCA61/HH1Ijj9qxfSDdtQ/enywliNAgMCQCTxe/9j7AJ4BhD929Q8N5wO4ZbYkQIAAAQIECBAgQGB0Bc593zWvLCaKX0jyPU1mecKqFTnpuJVZfcyhWbhgosmt7UWAAAECQyKwa/dU1t/1YL52x8bctmFT01H/TZGJ915+4Xd8rumN7UeAAAECBAgQIECAAAECBAgQIDB/AfWP+RtagQABAgT6I6D+0R/Xp6+q4bwZZ7sQIECAAAECBAgQIDAGAudduu4/pczPN5XqEYceNN1kfuJxK7N08aKmtrUPAQIECIyAwNZtO6cbz6uv+x58tLmMyvznKy5aW/0fs7wIECBAgAABAgQIECBAgAABAgSGRGBQ9Y+qBrJE/WNIbokwCRAg0A4B9Y/+nYOG8/7ZWpkAAQIECBAgQIAAgTEReNvF167tFHl/Up7a75QPWnLAdJP5Sc9ZmZUrlvZ7O+sTIECAwBgIbNy0JV/75p7m80e37mgg4+L6bpl3XXXRa9c1sJktCBAgQIAAAQIECBAgQIAAAQIE5ijw9ouvXdttuv5x3MqsPET9Y45HZhoBAgQIPElg40NbHn/4jvrH/K+GhvP5G1qBAAECBAgQIECAAIExFjj3kmt+q0jx7n4STEx0phvMq0bz444+pJ9bWZsAAQIExlzgjrsf2vPh6zc3Zmqq21eNMuX7lpjrKgAAIABJREFUrrzwzJ/p6yYWJ0CAAAECBAgQIECAAAECBAgQmJOA+sec2EwiQIAAgZYKqH/M/2A0nM/f0AoECBAgQIAAAQIECIyhwNsu/odjO0X3D5K8rl/pH3nYwXnx847MicetzIKJTr+2sS4BAgQIEPgWgd1T3Xz9jo254dZ7c+8Dj/RT6JPdsvPjV130mjv7uYm1CRAgQIAAAQIECBAgQIAAAQIEZifw9sv+/jnd7oIPqX/MzssoAgQIEBguAfWPuZ+XhvO525lJgAABAgQIECBAgMCYCpx36bXnFGU+VKY8qh8Exx+9IqecdFSqdy8CBAgQIDBogdvv3pSvfO2eVO/9eBUp7imL/MQVF7z26n6sb00CBAgQIECAAAECBAgQIECAAIHZCVT1j5Rl9bCdI2c3o94o9Y96XkYTIECAQH8F+l3/SHJviuLHR6X+oeG8v/fR6gQIECBAgAABAgQIjJjAuReve2dR5NJ+pPWCEw7PKScenSMPO6gfy1uTAAECBAjMS+DeBx7NV75+d26+7f55rbOfye+84sK1H+jX4tYlQIAAAQIECBAgQIAAAQIECBB4dgH1D7eDAAECBMZVoN/1j7LMBVdetPayYffVcD7sJyh+AgQIECBAgAABAgQaEzj34mt/tijKX+/lhp2imH6a+SknHZ3lBy3u5dLWIkCAAAECfRF4+NFt+crX7p5+6nm3LHu6R1mWP3flRWf+Rk8XtRgBAgQIECBAgAABAgQIECBAgMB+BdQ/XBACBAgQIJCof+z/Fmg4908JAQIECBAgQIAAAQIEZiFw3sXrfiVFfnkWQ2c1ZPHkwumnmb/kpKMyecDCWc0xiAABAgQItElg+45d+fLX7pl+6vm27bt6F1qZX73iorW/0rsFrUSAAAECBAgQIECAAAECBAgQIPBsAuof7gYBAgQIEHiqgPrHM98IDef+SSFAgAABAgQIECBAgMAMAuddfM2vpSh+sVdQL3/hsfm2Fz0nCyY6vVrSOgQIECBAYGACu6e6+dxXv5kv/OudvYuhLN97xUVn/lLvFrQSAQIECBAgQIAAAQIECBAgQIDA0wXUP9wJAgQIECDw7ALqH0+10XDunxYCBAgQIECAAAECBAjsR+Dci6/58aIoPtQLpBeccPh0o/nygxb3YjlrECBAgACBVglUf9Vk1Xh+82339ySusix/4sqLzvyDnixmEQIECBAgQIAAAQIECBAgQIAAgacIqH+4EAQIECBAYHYC6h97nDScz+6+GEWAAAECBAgQIECAwBgKnHfpNa9OWVw339RXLDswZ5y6Oscddch8lzKfAAECBAi0XuCOex7KZ65fn02bH5t/rEV5+hUXnPnZ+S9kBQIECBAgQIAAAQIECBAgQIAAgX0Cvap/HLrswJyu/uFiESBAgMCYCIx7/UPD+ZhcdGkSIECAAAECBAgQIFBP4G1Xrls6sbO4vizLE+vNfOroU08+Jqe/7IT5LGEuAQIECBAYSoHrvnRbrr/prnnFXhTF16cWladede7aLfNayGQCBAgQIECAAAECBAgQIECAAIFpAfUPF4EAAQIECMxPYFzrHxrO53dvzCZAgAABAgQIECBAYEQFzr34mquKonjrXNNbtnQyZ73yxBxzxPK5LmEeAQIECBAYeoG77ns4n/rnr2fzlu1zzqUsy9++8qIz3zbnBUwkQIAAAQIECBAgQIAAAQIECBB4XOD8S6+5qizVP1wJAgQIECAwH4FxrH9oOJ/PjTGXAAECBAgQIECAAIGRFDj3smteWXSLf5prcqtXHZqzXnViFh+wcK5LmEeAAAECBEZGYNuOXfnkP309t214cM45lZ3yVVe+88x/nvMCJhIgQIAAAQIECBAgQIAAAQIECOT8i9e9qizyj3OlWH3ModMP21H/mKugeQQIECAwSgLjVv/QcD5Kt1cuBAgQIECAAAECBAj0ROC8S9b9bZJz5rLYK154bP7NS46fy1RzCBAgQIDASAv87y/fni/8651zzfHqKy5c+91znWweAQIECBAgQIAAAQIECBAgQIBAov7hFhAgQIAAgd4LjEv9Q8N57++OFQkQIECAAAECBAgQGGKBc9//ye8sOhN/N5cUXnXKcfm2Fz1nLlPNIUCAAAECYyHwuRu+mX+64Y455Vp2p77ryne97u/nNNkkAgQIECBAgAABAgQIECBAgMCYC6h/jPkFkD4BAgQI9FVgHOofGs77eoUsToAAAQIECBAgQIDAsAmcd8m6P0ry5rpxv/qlJ+S0NcfUnWY8AQIECBAYO4Ev3nhnPvsvt88l7w9fceHat8xlojkECBAgQIAAAQIECBAgQIAAgXEXUP8Y9xsgfwIECBDot8Co1z80nPf7BlmfAAECBAgQIECAAIEhEiiL8y+5dnOZHFQn6BefeFTWvuJ5daYYS4AAAQIExlpg3edvzQ1fv6eWQZE8evmFr12WFGWtiQYTIECAAAECBAgQIECAAAECBMZeQP1j7K8AAAIECBBoRGCU6x8azhu5QjYhQIAAAQIECBAgQGAYBM67+Jo3pCj+vE6sqw5flje87pQ6U4wlQIAAAQIEknz0k1/Jhvs317Moyx+84qIzP1pvktEECBAgQIAAAQIECBAgQIAAgfEWUP8Y7/OXPQECBAg0KzCq9Q8N583eI7sRIECAAAECBAgQINBigfMvXXdpWeaddUL8gbNenGOOWF5nirEECBAgQIBAkrvuezh/8akbalkURS67/IK1F9SaZDABAgQIECBAgAABAgQIECBAYMwF1D/G/AJInwABAgQaFRjV+oeG80avkc0IECBAgAABAgQIEGizwLmXrLu6SM6ebYzPe85h+e7TT57tcOMIECBAgACBpwn87XU35dZvPjBrlzL5+JUXrj1n1hMMJECAAAECBAgQIECAAAECBAgQiPqHS0CAAAECBJoVGMX6h4bzZu+Q3QgQIECAAAECBAgQaLHA+Zeuu6Es86LZhnj2q1+Qk45bOdvhxhEgQIAAAQJPE/jaHRvz8c/ePGuXoshXL79g7YtnPcFAAgQIECBAgAABAgQIECBAgACBqH+4BAQIECBAoFmBUax/aDhv9g7ZjQABAgQIECBAgACBFgucd8m6h5Msm22Ib/6+V2TZ0snZDjeOAAECBAgQeJrA5i3b8+GPfb6Oy+YrLly7vM4EYwkQIECAAAECBAgQIECAAAEC4y6g/jHuN0D+BAgQINC0wCjWPzScN32L7EeAAAECBAgQIECAQGsFzrtkXVknuB8559QcdsiSOlOMJUCAAAECBJ4ksGnzY/nj//XFWiZXXLjWZ5q1xAwmQIAAAQIECBAgQIAAAQIExl1A/WPcb4D8CRAgQKBpgVGsfyjONH2L7EeAAAECBAgQIECAQGsF6n7getYrT8wLn3tka/MRGAECBAgQaLvALXdszCc+e3OtMDWc1+IymAABAgQIECBAgAABAgQIECAQ9Q+XgAABAgQINCswivUPDefN3iG7ESBAgAABAgQIECDQYoG6H7hWzeZV07kXAQIECBAgMDeBT39xff7llg21Jms4r8VlMAECBAgQIECAAAECBAgQIECgdsO5+odLQ4AAAQIE5icwivUPDefzuxNmEyBAgAABAgQIECAwQgJ1G85XLDswP/pvTxshAakQIECAAIFmBf706uuz8aGttTbVcF6Ly2ACBAgQIECAAAECBAgQIECAQO2Gc/UPl4YAAQIECMxPYBTrHxrO53cnzCZAgAABAgQIECBAYIQE6jacV6mf/rITcurJx4yQglQIECBAgEAzAl+99Z5c87lba2+m4bw2mQkECBAgQIAAAQIECBAgQIDAmAuof4z5BZA+AQIECDQqMKr1Dw3njV4jmxEgQIAAAQIECBAg0GaBuXzgWuXz3WecnOcde1ibUxMbAQIECBBolcB9Dz6aP/vEv8wpJg3nc2IziQABAgQIECBAgAABAgQIEBhjAfWPMT58qRMgQIBAowKjXP/QcN7oVbIZAQIECBAgQIAAAQJtFpjrB64LJjr56R/69nQ6/hOrzecrNgIECBBoh0BZlvmvf/6P2blrak4BaTifE5tJBAgQIECAAAECBAgQIECAwBgLqH+M8eFLnQABAgQaExj1+oduiMauko0IECBAgAABAgQIEGi7wFw/cK3yWrZ0Mm/+vle0PUXxESBAgACBgQt85ONfyv2btsw5Dg3nc6YzkQABAgQIECBAgAABAgQIEBhTAfWPMT14aRMgQIBAowKjXv/QcN7odbIZAQIECBAgQIAAAQJtFpjPB65VXoctX5IfPudlKQr/qdXmcxYbAQIECAxGoFuW+fDHPp9Ht+6YVwAazufFZzIBAgQIECBAgAABAgQIECAwhgLqH2N46FImQIAAgcYExqX+oQuisStlIwIECBAgQIAAAQIE2i4w3w9cq/wmFy3ID37XS7Li4APbnq74CBAgQIBAYwIb7t+cj137r9m1e2ree2o4nzehBQgQIECAAAECBAgQIECAAIExE1D/GLMDly4BAgQINCYwTvUPDeeNXSsbESBAgAABAgQIECDQdoFefOC6L8fv+Y41WX3MoW1PWXwECBAgQKDvAjd8/Z6s+/ytPdtHw3nPKC1EgAABAgQIECBAgAABAgQIjImA+seYHLQ0CRAgQKBRgXGrf2g4b/R62YwAAQIECBAgQIAAgTYL9PID1yrPV7/0hJy25pg2pyw2AgQIECDQV4HP/+ud+ccv397TPTSc95TTYgQIECBAgAABAgQIECBAgMAYCKh/jMEhS5EAAQIEGhUYx/qHhvNGr5jNCBAgQIAAAQIECBBos0CvP3Ctcl11+LK87ORVWb3K087bfPZiI0CAAIHeCqzf8GC+dNOGVH+VZK9fGs57LWo9AgQIECBAgAABAgQIECBAYNQF1D9G/YTlR4AAAQJNCYxz/UPDeVO3zD4ECBAgQIAAAQIECLReoB8fuO5L+gUnHJ6XvWBVVh6ytPUOAiRAgAABAnMV2PjQlnzp5g25+bb757rEjPM0nM9IZAABAgQIECBAgAABAgQIECBA4CkC6h8uBAECBAgQmJ+A+kei4Xx+d8hsAgQIECBAgAABAgRGSKCfH7hWTBMTnemm8+pr8QELR0hOKgQIECAw7gLbduyabjSvvqamun3l0HDeV16LEyBAgAABAgQIECBAgAABAiMooP4xgocqJQIECBBoRED94wlmDeeNXDmbECBAgAABAgQIECAwDAL9/sB1n8Gygybzshcckxc/78gUhf8sG4a7IUYCBAgQeGaBsixzw6335ks335XNj25vhEnDeSPMNiFAgAABAgQIECBAgAABAgRGSED9Y4QOUyoECBAg0IiA+se3MutsaOTq2YQAAQIECBAgQIAAgWEQaOoD130Why1fkjXPPSJrVh+ZRQsnhoFIjAQIECBAYFpg566p3Lj+3tz4jfvywMNbG1XRcN4ot80IECBAgAABAgQIECBAgACBERBQ/xiBQ5QCAQIECDQioP7x7Mwazhu5gjYhQIAAAQIECBAgQGAYBJr+wHWfybKlk1nz3COzZvURWbJ40TBQiZEAAQIExlRg67aduXH9fbnxG/dm85Zmnmj+dGoN52N6+aRNgAABAgQIECBAgAABAgQIzFlA/WPOdCYSIECAwJgIqH/MfNAazmc2MoIAAQIECBAgQIAAgTERGNQHrvt4q2bzqum8aj6vmtC9CBAgQIBAWwSq5vKqybxqNq8+dB3kS8P5IPXtTYAAAQIECBAgQIAAAQIECAyjgPrHMJ6amAkQIECgCQH1j9krazifvZWRBAgQIECAAAECBAiMuMCgP3Ddx7to4UTWrD4ya557RA5bvmTE1aVHgAABAm0WeODhrbnxG/flxvX3pvprJNvw0nDehlMQAwECBAgQIECAAAECBAgQIDBMAuofw3RaYiVAgACBJgTUP+orazivb2YGAQIECBAgQIAAAQIjKlD3A9fTX3ZCrvvSbX3TKIoizz9+ZVavOjSrjzk0nY7/hOsbtoUJECBA4HGBbrfM+rsezPoND+aW2zemLMu+6Zxy0tH5ytfurrW+hvNaXAYTIECAAAECBAgQIECAAAECBKL+4RIQIECAAIFE/WN+t0C3wvz8zCZAgAABAgQIECBAYIQE6n7g+vYfOSPfuOvB/MMXvpEtj+3oq8TBSyf3Np6vyDFHLO/rXhYnQIAAgfEUuOu+h7P+rk3TjeaPbNneV4TFkwvz6peekDWrj8gH/9tnau2l4bwWl8EECBAgQIAAAQIECBAgQIAAgdoN5+ofLg0BAgQIjJKA+kdvTlPDeW8crUKAAAECBAgQIECAwAgIzKXhvEq7+uu2rr/prtx82/2NKBy+Yun0E8+rJ58fdsiSRva0CQECBAiMpsADD22dbjCvnmh+/6YtjST5ghMOz6knH5PDlu/53zAN542w24QAAQIECBAgQIAAAQIECBAYYwH1jzE+fKkTIEBgTAXUP3p/8BrOe29qRQIECBAgQIAAAQIEhlRgrh+47kv39rs35V9uuTvfvOehxgSec9QhWb1qxXQD+tIDD2hsXxsRIECAwPAKVH8rR9Vgvn7Dpsb/N+ulzz86xx+94il4Gs6H9y6JnAABAgQIECBAgAABAgQIEBgOAfWP4TgnURIgQIDA/ATUP+bnN9NsDeczCfk9AQIECBAgQIAAAQJjIzDfD1z3Qd24/r78yy0bUv2/ppt6LVjQmX7i+XFHr8ixRyzP0gMXNbW1fQgQIEBgCAS2PLYzd973cO64e9P0E8137+42FnX1t3G89Pmrsmb1Ec+4p4bzxo7CRgQIECBAgAABAgT+D3v3AS1XVS4O/EslCTUgRcE/Co+H8BAUhYc8wY4+UQSUIihFQHoLBGkSmrQQBEIRBaUIT0ARUXk+saCgolgBQUQpSguREkhv/NeZ3Mu9CZmZM23fOef+zlqslLvP2Xv/9p5h5fu+2UOAAAECBAapgPzHIF140yZAgMAgEJD/SLfICs7TWeuJAAECBAgQIECAAIEuF2hXwDWb5vwFCytF53/8y5Mxc/bcpDMfNnRovH6NlWKt1Veq/Lrq2GWT9q8zAgQIEOgOganPz4h/Pv1CPD7lhcqvCxamKzLPBMaMGhlvedPrKsXmw4cNrYqi4Lw79otRECBAgAABAgQIECBAgAABAuUVkP8o79qaGQECBAajgPzHwKy6gvOBcdcrAQIECBAgQIAAAQJdKNDOgGvv9F6cMbtSdJ4Vnw/UtfrKy8Vaa4ytFJ9np58P8S/BgVoK/RIgQKCjAi+/HJVTzCtF5k8/H1Oem97R/mo9PCsyz4rNV1h2VN0xKDivS6QBAQIECBAgQIAAAQIECBAgQKAlAfmPlvjcTIAAAQIDLCD/McAL0NO9MoPuWAejIECAAAECBAgQIECgCwQ6EXDtndbU56fH/X+fEn9++OmYPz/tCbP9abPCv7V6Cs+zAvQxo0Z0gbwhECBAgECzAjNnz6sUmGeF5o8//UJkH3QaqGv48KHxH+usERuuu3qsOna53MNQcJ6bSkMCBAgQIECAAAECBAgQIECAQFMC8h9NsbmJAAECBAZQQP5jAPGrdK3gvPvWxIgIECBAgAABAgQIEBgggU4GXHun9PyLs+L+h5+uFJ/PmjNvgGa6qNsRw4fGWquPjbVWXzHWWGX5eO2qKwzoeHROgAABAvkEnv7Xi/HUv16Kx6dMi8enPB/zBvCDTNmIRy8zolJkvuE6a8TYFUbnm0S/VgrOGyZzAwECBAgQIECAAAECBAgQIECgIQH5D/mPhjaMxgQIEBggAfmP93R1TXdXD26A9qxuCRAgQIAAAQIECBAYpAIpAq69tNNnznnlxPOXZszpCvExo0bGGq9Z/pXi8zVXW7ErxmUQBAgQGOwCvQHWyq9TX4zps+Z2Bcnyyy7zyonmy41ZpukxKThvms6NBAgQIECAAAECBAgQIECAAIFcAvIf8h+5NopGBAgQSCwg/7E4+EXjFJwn3oK6I0CAAAECBAgQIECAQHMCKQOuvSOcPXd+3P/3p+P+h6fEc9NmNjfwDt21zMjhleLzNV6zQuUUdAXoHYL2WAIECCwh0BtgffKZafHE1Gkxe878rjJaecUxseE6q8eG664Ro0YOb3lsCs5bJvQAAgQIECBAgAABAgQIECBAgEBNAfmPxXnkP7xgCBAgMDAC8h+13RWcD8y+1CsBAgQIECBAgAABAgQaFhiIgGvvIBcsWBh/fnhKPPDwlJjy7EsNjz3FDcOHDa2cgL7maispQE8Brg8CBAaNwJNTX4xKcXlPgfn8+Qu7cu6rr7J8bLDO6vEf66wew4YNbdsYFZy3jdKDCBAgQIAAAQIECBAgQIAAAQJLFZD/qL0x5D+8cAgQINAZAfmPOxqCVXDeEJfGBAgQIECAAAECBAgQGDiBgQy49p/1k1OnxSOPPxePPPFcPPdid5163n+cQ4ZEvG7VFWO1lZd75b+xK4wZuAXUMwECBAog8PyLM+OZ56a/8l/2nv/yy9078JVXGBNvXHPleONaK1fe8ztxKTjvhKpnEiBAgAABAgQIECBAgAABAgT6BOQ/GtsN8h+NeWlNgACBTED+49X7oGz5jyG2OgECBAgQIECAAAECBAgsEuiWgGv/9Xj0yUWF54888WxMnzm365dqxPBhsWpWgD62rwh95RUVoXf9whkgAQIdEXhuWr/i8uenx9Tnpse8+Qs60lc7H7rcmJHxxjVXqRSav+F1K7fz0Ut9VtkCrh0H0wEBAgQIECBAgAABAgQIECBAoEEB+Y8GwZbSXP6jdUNPIECgPALyH/nWsmz5DwXn+dZdKwIECBAgQIAAAQIEBoFANwZce9mzAsVFheeLis/nzuv+gsXesQ8bNnTRCej9itBXWWnZQbCjTJEAgcEk8OwLM/pOLn9+0QnmCxYsLAzByBHDXikyzwrNswRaqqtsAddUbvohQIAAAQIECBAgQIAAAQIECOQVkP/IK9VYO/mPxry0JkCgmALyH82vW9nyHwrOm98L7iRAgAABAgQIECBAoGQC3Rxw7U89Y9bcVwrPswL0Il5Dhw5ZVITeU4i+6srLx6pjFaEXcS2NmcBgFJj6/IyY+txL8UxPYXlWXL5w4cuFpMiKy3tPM1929MgBmUPZAq4DgqhTAgQIECBAgAABAgQIECBAgEANAfmPdNtD/iOdtZ4IEGi/gPxHe03Llv9QcN7e/eFpBAgQIECAAAECBAgUWKAoAdf+xC/OmB1PTJkWjz8zrfJr9ueiXkOG9BWhr9rvNPSizse4CRAoh0BWTJ79N7VfcfnLLxezuDxbkRWWHRVrrr5irLXaipVfsz8P9FW2gOtAe+qfAAECBAgQIECAAAECBAgQILCkgPzHwO4J+Y+B9dc7AQJLF5D/6PzOKFv+Q8F55/eMHggQIECAAAECBAgQKIhAEQOuS9I+8cy0eDwrQJ/yQmS/L8O10vKjY7H/VhhV+XM3FEmWwdccCBCIyod1XnhpVrzwYs+v2e97/iuDz5qrrRhrrb5SrLX6ipH9vtuusgVcu83XeAgQIECAAAECBAgQIECAAAEC8h/duQfkP7pzXYyKQJkE5D8GdjXLlv9QcD6w+0nvBAgQIECAAAECBAh0kUAZAq79Oct0+vnStkn2tZSvCsZWitNHxXJjluminWUoBAh0g8D0mXPihZdeXVCeFZYvXFjcE8uXZtuNp5jX2gNlC7h2w343BgIECBAgQIAAAQIECBAgQIBAfwH5j2LtB/mPYq2X0RIYaAH5j4Feger9ly3/oeC8e/eakREgQIAAAQIECBAgkFigbAHXJfnKePp5tS0yfNjQWGmFJU5G7zkpfcyoEYl3lu4IEEglMHP2vFdOJu89oXzRyeWzYv6ChamGMSD9dPsp5rVQyhZwHZANoFMCBAgQIECAAAECBAgQIECAQA0B+Y/ybA/5j/KspZkQaERA/qN7v8V1MOU/FJw38qrVlgABAgQIECBAgACBUguUPeDaf/Femjknnpr6Yjz1rxcrvz7z3PRSr23/yY0cMbxyCnrldPTeovTlFp2K7mT0QbMNTLTAAtlJHZXTOqb3nFb+4qyeIvPZMXfe/ALPrLGhr/GaFeK1r1k+en8t8vuXgvPG1l5rAgQIECBAgAABAgQIECBAgECjAvIfjYoVs738RzHXzagJ9ArIfyySkP/o3teEgvPuXRsjI0CAAAECBAgQIEAgscBgCrguSfvijNmRnYBeKUKf+mI8O21mYv3u6W5R4fnIRQXoo/t+v3xPQXr2syFD/HO6e1bMSMoi8PLLL8f0mXMrxeTZh2IWBVbnxvRZ/X4/c05ZptvwPFYdu1ystfqKpSgwX3LyCs4b3g5uIECAAAECBAgQIECAAAECBAg0JCD/If+RbRj5j4ZeNhoTaJuA/EdtSvmPPp+Lxr2nq5PQXT24tr1iPYgAAQIECBAgQIAAAQI5BAZzwHVJnkoB+pRp8XhPEfoLL83KITh4miw7uqcgvbcwvac4ffl+fx461D+5B8+OMNN6AgsXZsXkiwrHX1qsiLynqHzmnJgxa269xwyqn6+84phYa/WVYs3VVqycZF7kE8zrLZyC83pCfk6AAAECBAgQIECAAAECBAgQaE1A/qPPT/6j9l6S/2jttebuwScg/9H4mst/VDdTcN74fnIHAQIECBAgQIAAAQIEBkRAwLU6e/8AbFaInv3ZVVtgzKgRPaeFZKekL35S+qiRw2P0MiNi1DIjQmG6nVRkgSyQOnvOvJg1Z17Mnjt/8ZPJXzmlfE7MnD2vyNNMMvYVlhsVr199pcop5lmReZkLzJcEVXCeZIvphAABAgQIECBAgAABAgQIEBjEAvIf8h/t3P7yH+3U9KxuFZD/aN/KyH/kt1Rwnt9KSwIECBAgQIAAAQIECAyogIBrfv7sJOKpz0+Pqc9Nj2een1H5VRF6fr/+LZcZMTzjHoD2AAAgAElEQVRGLdNXgL6oEH3pf+792ZAhTk9vTttdtQSyr3ScPWd+pXi8UkDe8/tXCsqX8uc58+ZDbUJghWVHxaorLxerjV228mv2dZHZyUGD9VJwPlhX3rwJECBAgAABAgQIECBAgACBVALyH/ml5T/yW9VrKf9RT8jPUwnIf6SSjpD/WNy6bPkPGep0ryU9ESBAgAABAgQIECDQ5QICrq0t0Jy58+OZniL0rBj9medmxPMvzmztoe5eqkB2Qnp2Onqt4vQlf45y8AnkLRpf1G7RCeWu9guMXWFMrLbyspWi8kVF5svFMiOHt7+jAj+xbAHXAi+FoRMgQIAAAQIECBAgQIAAAQIlFZD/aG1h5T9a82vkbvmPRrQGb1v5j+5Ye/mP+utQtvyHgvP6a64FAQIECBAgQIAAAQKDREDAtf0LPX/Bwp5T0Bedhj41Ow39+ent78gT6wqMGD40hg8bFiOGD4vhw4fGiGFDY/jw/n/u+fvs58OGRqV99vNhS/597/39/n740Bjq1PW6a9C/wcKXX4758xfGvPkLFv26oOfX7M8Llvz7BTFv/sKl/H1vuwUxb8HCvuctWNTelV6gUlTec2p5VlieFZhnrydXbYGyBVytNwECBAgQIECAAAECBAgQIECg2wTkP9q/IvIf7Tdt9onyH83KdeY++Y/OuA70U+U/mluBsuU/FJw3tw/cRYAAAQIECBAgQIBACQUEXNMs6ssRPcXn2SnoWRF6Vow+IxYsVCCbZgU608uwoVmBek+her/C9uzvhw4dUilIz/4bUvl9VP5uSM/f9f580c/6txvyyr01f5bd0/Pc/u2yv8uuhQtfjizAmf33cuX3i/4u+wrFyt/3/HzRz/q3y/mzV54RPc/ve262r18pLO8pBM/+bL93Zh+memq2r1ftObV8tZWzIvNFxeUCbc2tQNkCrs0puIsAAQIECBAgQIAAAQIECBAg0DkB+Y/O2fZ/svxHGufUvch/LMqr9M+hZHkV+Y/UOzFNf/If7XUuW/5DHqy9+8PTCBAgQIAAAQIECBAosICA68Au3rPTZr5SiJ4VoT//4qyYMWvuwA5K7wQIDHqBZUePjJWWHx39C8tXWXHMoHdpJ0DZAq7ttPEsAgQIECBAgAABAgQIECBAgEA7BOQ/2qHY/DPkP5q3cycBAp0TkP/onG3vk8uW/1Bw3vk9owcCBAgQIECAAAECBAoiIODafQs1d978SuH5ov9mLvr1pUW/z05PcBEgQKAdAtlp+GNXGBNjlx8dY1fI/hvT8+voGDlieDu68IwaAmULuFpsAgQIECBAgAABAgQIECBAgEC3Cch/dNuKRMh/dN+aGBGBMgrIfwzsqpYt/6HgfGD3k94JECBAgAABAgQIEOgiAQHXLlqMHEOZNn12XxH6i7PihZcWFaQ7FT0HniYEBqlAdlpHVlC+0vJ9BeVZcfmKy40apCLdMe2yBVy7Q9UoCBAgQIAAAQIECBAgQIAAAQJ9AvIfxdoN8h/FWi+jJdANAvIf3bAKrx5D2fIfCs67c58ZFQECBAgQIECAAAECAyAg4DoA6B3o0qkgHUD1SAIFEnBaR4EWq2eoZQu4Fm8FjJgAAQIECBAgQIAAAQIECBAou4D8RzlWWP6jHOtoFgSaFZD/aFZu4O4rW/5DwfnA7SU9EyBAgAABAgQIECDQZQICrl22IB0YztJOBZk+c25Mnzkn5i9Y2IEePZIAgU4IDB82NJYbs0wsOrHDaeWdME75zLIFXFPa6YsAAQIECBAgQIAAAQIECBAgkEdA/iOPUrHbyH8Ue/2MnkCvgPxHufZC2fIfCs7LtT/NhgABAgQIECBAgACBFgQEXFvAK8Gts+fMi+mzFhWf9xah9/55Rs/fzZk3vwQzNQUC3S2wzIjhsdyYkbHsmGUqReXLjR656NcxPb+OHhmjlhnR3ZMwuoYEyhZwbWjyGhMgQIAAAQIECBAgQIAAAQIEEgjIfyRA7uIu5D+6eHEMbVAJyH8MquWuTLZs+Q8F54NvD5sxAQIECBAgQIAAAQJVBARcbY16AvPmL+hXjN6vMH3m3JgxK/vznJg5e169x/g5gUErMGbUiJ6TyfsVkGeF5KN7isvHjIwRw4cNWp/BOvGyBVwH6zqaNwECBAgQIECAAAECBAgQINC9AvIf3bs23TIy+Y9uWQnjKKqA/EdRV66z4y5b/kPBeWf3i6cTIECAAAECBAgQIFAgAQHXAi1WFw914cKXF52S/spp6X2/nzFrbmQnicyaM7/yq4tAWQSyE8dHLzO8cvL4sr0nkr9yMnnfKeVDhwpFlWXN2zmPsgVc22njWQQIECBAgAABAgQIECBAgACBdgjIf7RD0TPkP+yBwSgg/zEYV719cy5b/kOWr317w5MIECBAgAABAgQIECi4gIBrwRewgMPvX3w+a868mD1nflR+nZsVpff7syL1Aq5ucYfcP3g6epkRMWqZ4VH5dWRWVN7vz/2KzIs7WyPvBoGyBVy7wdQYCBAgQIAAAQIECBAgQIAAAQL9BeQ/7IfUAvIfqcX1l0dA/iOPkjbtFChb/kPBeTt3h2cRIECAAAECBAgQIFBoAQHXQi/foBm8IO2gWeq2TFTwtC2MHtJhgbIFXDvM5fEECBAgQIAAAQIECBAgQIAAgYYF5D8aJnPDAAjIfwwAeoG7lP8o8OINoqGXLf+h4HwQbV5TJUCAAAECBAgQIECgtoCAqx1SVoH58xfGvAULovLr/AUxf0Hfr/PnL4h58xfG/AU9v2Z/XrBwUdueeyptKn+3RNveny9YWFa6js5r+LChMXz40Bg+bFiM6P/r8GExovKzYZWfjxjW++uiv1uybfacEVnb3l/73dPRCXg4gTYJlC3g2iYWjyFAgAABAgQIECBAgAABAgQItE1A/qNtlB7UZQLyH122ID3Dkf/oznUxqvQCZct/KDhPv4f0SIAAAQIECBAgQIBAlwoIuHbpwhhW1wu8/HIspWB9UWH7woUvx8KXX678+nL2a//f9/ys8vevtItXt6tzT637M7yhQ4fE0CFDYsiQITF0aFR+n/1d5c/Vfr/YPTnvX8o9WT+LAqt9ReS9BeNDRGW6fm8bYBqBsgVc06jphQABAgQIECBAgAABAgQIECCQX0D+I7+VlgT6C8h/9OZW+udJ+nIr8h9eLwRqC5Qt/yG1accTIECAAAECBAgQIECgR0DA1VYgQIAAAQLpBcoWcE0vqEcCBAgQIECAAAECBAgQIECAQG0B+Q87hAABAgQIpBcoW/5DwXn6PaRHAgQIECBAgAABAgS6VEDAtUsXxrAIECBAoNQCZQu4lnqxTI4AAQIECBAgQIAAAQIECBAopID8RyGXzaAJECBAoOACZct/KDgv+IY0fAIECBAgQIAAAQIE2icg4No+S08iQIAAAQJ5BcoWcM07b+0IECBAgAABAgQIECBAgAABAqkE5D9SSeuHAAECBAj0CZQt/6Hg3O4mQIAAAQIECBAgQIBAj4CAq61AgAABAgTSC5Qt4JpeUI8ECBAgQIAAAQIECBAgQIAAgdoC8h92CAECBAgQSC9QtvyHgvP0e0iPBAgQIECAAAECBAh0qYCAa5cujGERIECAQKkFyhZwLfVimRwBAgQIECBAgAABAgQIECBQSAH5j0Ium0ETIECAQMEFypb/UHBe8A1p+AQIECBAgAABAgQItE9AwLV9lp5EgAABAgTyCpQt4Jp33toRIECAAAECBAgQIECAAAECBFIJyH+kktYPAQIECBDoEyhb/kPBud1NgAABAgQIECBAgACBHgEBV1uBAAECBAikFyhbwDW9oB4JECBAgAABAgQIECBAgAABArUF5D/sEAIECBAgkF6gbPkPBefp95AeCRAgQIAAAQIECBDoUgEB1y5dGMMiQIAAgVILlC3gWurFMjkCBAgQIECAAAECBAgQIECgkALyH4VcNoMmQIAAgYILlC3/oeC84BvS8AkQIECAAAECBAgQaJ+AgGv7LD2JAAECBAjkFShbwDXvvLUjQIAAAQIECBAgQIAAAQIECKQSkP9IJa0fAgQIECDQJ1C2/IeCc7ubAAECBAgQIECAAAECPQICrrYCAQIECBBIL1C2gGt6QT0SIECAAAECBAgQIECAAAECBGoLyH/YIQQIECBAIL1A2fIfCs7T7yE9EiBAgAABAgQIECDQpQICrl26MIZFgAABAqUWKFvAtdSLZXIECBAgQIAAAQIECBAgQIBAIQXkPwq5bAZNgAABAgUXKFv+Q8F5wTek4RMgQIAAAQIECBAg0D4BAdf2WXoSAQIECBDIK1C2gGveeWtHgAABAgQIECBAgAABAgQIEEglIP+RSlo/BAgQIECgT6Bs+Q8F53Y3AQIECBAgQIAAAQIEegQEXG0FAgQIECCQXqBsAdf0gnokQIAAAQIECBAgQIAAAQIECNQWkP+wQwgQIECAQHqBsuU/FJyn30N6JECAAAECBAgQIECgSwUEXLt0YQyLAAECBEotULaAa6kXy+QIECBAgAABAgQIECBAgACBQgrIfxRy2QyaAAECBAouULb8h4Lzgm9IwydAgAABAgQIECBAoH0CAq7ts/QkAgQIECCQV6BsAde889aOAAECBAgQIECAAAECBAgQIJBKQP4jlbR+CBAgQIBAn0DZ8h8Kzu1uAgQIECBAgAABAgQI9AgIuNoKBAgQIEAgvUDZAq7pBfVIgAABAgQIECBAgAABAgQIEKgtIP9hhxAgQIAAgfQCZct/KDhPv4f0SIAAAQIECBAgQIBAlwoIuHbpwhgWAQIECJRaoGwB11IvlskRIECAAAECBAgQIECAAAEChRSQ/yjkshk0AQIECBRcoGz5DwXnBd+Qhk+AAAECBAgQIECAQPsEBFzbZ+lJBAgQIEAgr0DZAq55560dAQIECBAgQIAAAQIECBAgQCCVgPxHKmn9ECBAgACBPoGy5T8UnNvdBAgQIECAAAECBAgQ6BEQcLUVCBAgQIBAeoGyBVzTC+qRAAECBAgQIECAAAECBAgQIFBbQP7DDiFAgAABAukFypb/UHCefg/pkQABAgQIECBAgACBLhUQcO3ShTEsAgQIECi1QNkCrqVeLJMjQIAAAQIECBAgQIAAAQIECikg/1HIZTNoAgQIECi4QNnyHwrOC74hDZ8AAQIECBAgQIAAgfYJCLi2z9KTCBAgQIBAXoGyBVzzzls7AgQIECBAgAABAgQIECBAgEAqAfmPVNL6IUCAAAECfQJly38oOLe7CRAgQIAAAQIECBAg0CMg4GorECBAgACB9AJlC7imF9QjAQIECBAgQIAAAQIECBAgQKC2gPyHHUKAAAECBNILlC3/oeA8/R7SIwECBAgQIECAAAECXSog4NqlC2NYBAgQIFBqgbIFXEu9WCZHgAABAgQIECBAgAABAgQIFFJA/qOQy2bQBAgQIFBwgbLlPxScF3xDGj4BAgQIECBAgAABAu0TEHBtn6UnESBAgACBvAJlC7jmnbd2BAgQIECAAAECBAgQIECAAIFUAvIfqaT1Q4AAAQIE+gTKlv9QcG53EyBAgAABAgQIECBAoEdAwNVWIECAAAEC6QXKFnBNL6hHAgQIECBAgAABAgQIECBAgEBtAfkPO4QAAQIECKQXKFv+Q8F5+j2kRwIECBAgQIAAAQIEulRAwLVLF8awCBAgQKDUAmULuJZ6sUyOAAECBAgQIECAAAECBAgQKKSA/Echl82gCRAgQKDgAmXLfyg4L/iGNHwCBAgQIECAAAECBNonIODaPktPIkCAAAECeQXKFnDNO2/tCBAgQIAAAQIECBAgQIAAAQKpBOQ/UknrhwABAgQI9AmULf+h4NzuJkCAAAECBAgQIECAQI+AgKutQIAAAQIE0guULeCaXlCPBAgQIECAAAECBAgQIECAAIHaAvIfdggBAgQIEEgvULb8h4Lz9HtIjwQIECBAgAABAgQIdKmAgGuXLoxhESBAgECpBcoWcC31YpkcAQIECBAgQIAAAQIECBAgUEgB+Y9CLptBEyBAgEDBBcqW/1BwXvANafgECBAgQIAAAQIECLRPQMC1fZaeRIAAAQIE8gqULeCad97aESBAgAABAgQIECBAgAABAgRSCch/pJLWDwECBAgQ6BMoW/5DwbndTYAAAQIECBAgQIAAgR4BAVdbgQABAgQIpBcoW8A1vaAeCRAgQIAAAQIECBAgQIAAAQK1BeQ/7BACBAgQIJBeoGz5DwXn6feQHgkQIECAAAECBAgQ6FIBAdcuXRjDIkCAAIFSC5Qt4FrqxTI5AgQIECBAgAABAgQIECBAoJAC8h+FXDaDJkCAAIGCC5Qt/6HgvOAb0vAJECBAgAABAgQIEGifgIBr+yw9iQABAgQI5BUoW8A177y1I0CAAAECBAgQIECAAAECBAikEpD/SCWtHwIECBAg0CdQtvyHgnO7mwABAgQIECBAgAABAj0CAq62AgECBAgQSC9QtoBrekE9EiBAgAABAgQIECBAgAABAgRqC8h/2CEECBAgQCC9QNnyHwrO0+8hPRIgQIAAAQIECBAg0KUCAq5dujCGRYAAAQKlFihbwLXUi2VyBAgQIECAAAECBAgQIECAQCEF5D8KuWwGTYAAAQIFFyhb/kPBecE3pOETIECAAAECBAgQINA+AQHX9ll6EgECBAgQyCtQtoBr3nlrR4AAAQIECBAgQIAAAQIECBBIJSD/kUpaPwQIECBAoE+gbPkPBed2NwECBAgQIECAAAECBHoEBFxtBQIECBAgkF6gbAHX9IJ6JECAAAECBAgQIECAAAECBAjUFpD/sEMIECBAgEB6gbLlPxScp99DeiRAgAABAgQIECBAoEsFBFy7dGEMiwABAgRKLVC2gGupF8vkCBAgQIAAAQIECBAgQIAAgUIKyH8UctkMmgABAgQKLlC2/IeC84JvSMMnQIAAAQIECBAgQKB9AgKu7bP0JAIECBAgkFegbAHXvPPWjgABAgQIECBAgAABAgQIECCQSkD+I5W0fggQIECAQJ9A2fIfCs7tbgIECBAgQIAAAQIECPQICLjaCgQIECBAIL1A2QKu6QX1SIAAAQIECBAgQIAAAQIECBCoLSD/YYcQIECAAIH0AmXLfyg4T7+H9EiAAAECBAgQIECAQJcKCLh26cIYFgECBAiUWqBsAddSL5bJESBAgAABAgQIECBAgAABAoUUkP8o5LIZNAECBAgUXKBs+Q8F5wXfkIZPgAABAgQIECBAgED7BARc22fpSQQIECBAIK9A2QKueeetHQECBAgQIECAAAECBAgQIEAglYD8Rypp/RAgQIAAgT6BsuU/FJzb3QQIECBAgAABAgQIEOgREHC1FQgQIECAQHqBsgVc0wvqkQABAgQIECBAgAABAgQIECBQW0D+ww4hQIAAAQLpBcqW/1Bwnn4P6ZEAAQIECBAgQIAAgS4VEHDt0oUxLAIECBAotUDZAq6lXiyTI0CAAAECBAgQIECAAAECBAopIP9RyGUzaAIECBAouEDZ8h8Kzgu+IQ2fAAECBAgQIECAAIH2CQi4ts/SkwgQIECAQF6BsgVc885bOwIECBAgQIAAAQIECBAgQIBAKgH5j1TS+iFAgAABAn0CZct/KDi3uwkQIECAAAECBAgQINAjIOBqKxAgQIAAgfQCZQu4phfUIwECBAgQIECAAAECBAgQIECgtoD8hx1CgAABAgTSC5Qt/6HgPP0e0iMBAgQIECBAgAABAl0qIODapQtjWAQIECBQaoGyBVxLvVgmR4AAAQIECBAgQIAAAQIECBRSQP6jkMtm0AQIECBQcIGy5T8UnBd8Qxo+AQIECBAgQIAAAQLtExBwbZ+lJxEgQIAAgbwCZQu45p23dgQIECBAgAABAgQIECBAgACBVALyH6mk9UOAAAECBPoEypb/UHBudxMgQIAAAQIECBAgQKBHQMDVViBAgAABAukFyhZwTS+oRwIECBAgQIAAAQIECBAgQIBAbQH5DzuEAAECBAikFyhb/kPBefo9pEcCBAgQIECAAAECBLpUQMC1SxfGsAgQIECg1AJlC7iWerFMjgABAgQIECBAgAABAgQIECikgPxHIZfNoAkQIECg4AJly38oOC/4hjR8AgQIECBAgAABAgTaJyDg2j5LTyJAgAABAnkFyhZwzTtv7QgQIECAAAECBAgQIECAAAECqQTkP1JJ64cAAQIECPQJlC3/oeDc7iZAgAABAgQIECBAgECPgICrrUCAAAECBNILlC3gml5QjwQIECBAgAABAgQIECBAgACB2gLyH3YIAQIECBBIL1C2/IeC8/R7SI8ECBAgQIAAAQIECHSpgIBrly6MYREgQIBAqQXKFnAt9WKZHAECBAgQIECAAAECBAgQIFBIAfmPQi6bQRMgQIBAwQXKlv9QcF7wDWn4BAgQIECAAAECBAi0T0DAtX2WnkSAAAECBPIKlC3gmnfe2hEgQIAAAQIECBAgQIAAAQIEUgnIf6SS1g8BAgQIEOgTKFv+Q8G53U2AAAECBAgQIECAAIEeAQFXW4EAAQIECKQXKFvANb2gHgkQIECAAAECBAgQIECAAAECtQXkP+wQAgQIECCQXqBs+Q8F5+n3kB4JECBAgAABAgQIEOhSAQHXLl0YwyJAgACBUguULeBa6sUyOQIECBAgQIAAAQIECBAgQKCQAvIfhVw2gyZAgACBgguULf+h4LzgG9LwCRAgQIAAAQIECBBon4CAa/ssPYkAAQIECOQVKFvANe+8tSNAgAABAgQIECBAgAABAgQIpBKQ/0glrR8CBAgQINAnULb8h4Jzu5sAAQIECBAgQIAAAQI9AgKutgIBAgQIEEgvULaAa3pBPRIgQIAAAQIECBAgQIAAAQIEagvIf9ghBAgQIEAgvUDZ8h8KztPvIT0SIECAAAECBAgQINClAgKuXbowhkWAAAECpRYoW8C11ItlcgQIECBAgAABAgQIECBAgEAhBeQ/CrlsBk2AAAECBRcoW/5DwXnBN6ThEyBAgAABAgQIECDQPgEB1/ZZehIBAgQIEMgrULaAa955a0eAAAECBAgQIECAAAECBAgQSCUg/5FKWj8ECBAgQKBPoGz5DwXndjcBAgQIECBAgAABAgR6BARcbQUCBAgQIJBeoGwB1/SCeiRAgAABAgQIECBAgAABAgQI1BaQ/7BDCBAgQIBAeoGy5T8UnKffQ3okQIAAAQIECBAgQKBLBQRcu3RhDIsAAQIESi1QtoBrqRfL5AgQIECAAAECBAgQIECAAIFCCsh/FHLZDJoAAQIECi5QtvyHgvOCb0jDJ0CAAAECBAgQIECgfQICru2z9CQCBAgQIJBXoGwB17zz1o4AAQIECBAgQIAAAQIECBAgkEpA/iOVtH4IECBAgECfQNnyHwrO7W4CBAgQIECAAAECBAj0CAi42goECBAgQCC9QNkCrukF9UiAAAECBAgQIECAAAECBAgQqC0g/2GHECBAgACB9AJly38oOE+/h/RIgAABAgQIECBAgECXCgi4dunCGBYBAgQIlFqgbAHXUi+WyREgQIAAAQIECBAgQIAAAQKFFJD/KOSyGTQBAgQIFFygbPkPBecF35CGT4AAAQIECBAgQIBA+wQEXNtn6UkECBAgQCCvQNkCrnnnrR0BAgQIECBAgAABAgQIECBAIJWA/Ecqaf0QIECAAIE+gbLlPxSc290ECBAgQIAAAQIECBDoERBwtRUIECBAgEB6gbIFXNML6pEAAQIECBAgQIAAAQIECBAgUFtA/sMOIUCAAAEC6QXKlv9QcJ5+D+mRAAECBAgQIECAAIEuFRBw7dKFMSwCBAgQKLVA2QKupV4skyNAgAABAgQIECBAgAABAgQKKSD/UchlM2gCBAgQKLhA2fIfCs4LviENnwABAgQIECBAgACB9gkIuLbP0pMIECBAgEBegbIFXPPOWzsCBAgQIECAAAECBAgQIECAQCoB+Y9U0vohQIAAAQJ9AmXLfyg4t7sJECBAgAABAgQIECDQIyDgaisQIECAAIH0AmULuKYX1CMBAgQIECBAgAABAgQIECBAoLaA/IcdQoAAAQIE0guULf+h4Dz9HtIjAQIECBAgQIAAAQJdKiDg2qULY1gECBAgUGqBsgVcS71YJkeAAAECBAgQIECAAAECBAgUUkD+o5DLZtAECBAgUHCBsuU/FJwXfEMaPgECBAgQIECAAAEC7RMQcG2fpScRIECAAIG8AmULuOadt3YECBAgQIAAAQIECBAgQIAAgVQC8h+ppPVDgAABAgT6BMqW/1BwbncTIECAAAECBAgQIECgR0DA1VYgQIAAAQLpBcoWcE0vqEcCBAgQIECAAAECBAgQIECAQG0B+Q87hAABAgQIpBcoW/5DwXn6PaRHAgQIECBAgAABAgS6VEDAtUsXxrAIECBAoNQCZQu4lnqxTI4AAQIECBAgQIAAAQIECBAopID8RyGXzaAJECBAoOACZct/KDgv+IY0fAIECBAgQIAAAQIE2icg4No+S08iQIAAAQJ5BcoWcM07b+0IECBAgAABAgQIECBAgAABAqkE5D9SSeuHAAECBAj0CZQt/6Hg3O4mQIAAAQIECBAgQIBAj4CAq61AgAABAgTSC5Qt4JpeUI8ECBAgQIAAAQIECBAgQIAAgdoC8h92CAECBAgQSC9QtvyHgvP0e0iPBAgQIECAAAECBAh0qYCAa5cujGERIECAQKkFyhZwLfVimRwBAgQIECBAgAABAgQIECBQSAH5j0Ium0ETIECAQMEFypb/UHBe8A1p+AQIECBAgAABAgQItE9AwLV9lp5EgAABAgTyCpQt4Jp33toRIECAAAECBAgQIECAAAECBFIJyH+kktYPAQIECBDoEyhb/kPBud1NgAABAgQIECBAgACBHgEBV1uBAAECBAikFyhbwDW9oB4JECBAgD8YhuEAACAASURBVAABAgQIECBAgAABArUF5D/sEAIECBAgkF6gbPkPBefp95AeCRAgQIAAAQIECBDoUgEB1y5dGMMiQIAAgVILlC3gWurFMjkCBAgQIECAAAECBAgQIECgkALyH4VcNoMmQIAAgYILlC3/oeC84BvS8AkQIECAAAECBAgQaJ+AgGv7LD2JAAECBAjkFShbwDXvvLUjQIAAAQIECBAgQIAAAQIECKQSkP9IJa0fAgQIECDQJ1C2/IeCc7ubAAECBAgQIECAAAECPQICrrYCAQIECBBIL1C2gGt6QT0SIECAAAECBAgQIECAAAECBGoLyH/YIQQIECBAIL1A2fIfCs7T7yE9EiBAgAABAgQIECDQpQICrl26MIZFgAABAqUWKFvAtdSLZXIECBAgQIAAAQIECBAgQIBAIQXkPwq5bAZNgAABAgUXKFv+Q8F5wTek4RMgQIAAAQIECBAg0D4BAdf2WXoSAQIECBDIK1C2gGveeWtHgAABAgQIECBAgAABAgQIEEglIP+RSlo/BAgQIECgT6Bs+Q8F53Y3AQIECBAgQIAAAQIEegQEXG0FAgQIECCQXqBsAdf0gnokQIAAAQIECBAgQIAAAQIECNQWkP+wQwgQIECAQHqBsuU/FJyn30N6JECAAAECBAgQIECgSwUEXLt0YQyLAAECBEotULaAa6kXy+QIECBAgAABAgQIECBAgACBQgrIfxRy2QyaAAECBAouULb8h4Lzgm9IwydAgAABAgQIECBAoH0CAq7ts/QkAgQIECCQV6BsAde889aOAAECBAgQIECAAAECBAgQIJBKQP4jlbR+CBAgQIBAn0DZ8h8Kzu1uAgQIECBAgAABAgQI9AgIuNoKBAgQIEAgvUDZAq7pBfVIgAABAgQIECBAgAABAgQIEKgtIP9hhxAgQIAAgfQCZct/KDhPv4f0SIAAAQIECBAgQIBAlwoIuHbpwhgWAQIECJRaoGwB11IvlskRIECAAAECBAgQIECAAAEChRSQ/yjkshk0AQIECBRcoGz5DwXnBd+Qhk+AAAECBAgQIECAQPsEBFzbZ+lJBAgQIEAgr0DZAq55560dAQIECBAgQIAAAQIECBAgQCCVgPxHKmn9ECBAgACBPoGy5T8UnNvdBAgQIECAAAECBAgQ6BEQcLUVCBAgQIBAeoGyBVzTC+qRAAECBAgQIECAAAECBAgQIFBbQP7DDiFAgAABAukFypb/UHCefg/pkQABAgQIECBAgACBLhUQcO3ShTEsAgQIECi1QNkCrqVeLJMjQIAAAQIECBAgQIAAAQIECikg/1HIZTNoAgQIECi4QNnyHwrOC74hDZ8AAQIECBAgQIAAgfYJCLi2z9KTCBAgQIBAXoGyBVzzzls7AgQIECBAgAABAgQIECBAgEAqAfmPVNL6IUCAAAECfQJly38oOLe7CRAgQIAAAQIECBAg0CMg4GorECBAgACB9AJlC7imF9QjAQIECBAgQIAAAQIECBAgQKC2gPyHHUKAAAECBNILlC3/oeA8/R7SIwECBAgQIECAAAECXSog4NqlC2NYBAgQIFBqgbIFXEu9WCZHgAABAgQIECBAgAABAgQIFFJA/qOQy2bQBAgQIFBwgbLlPxScF3xDGj4BAgQIECBAgAABAu0TEHBtn6UnESBAgACBvAJlC7jmnbd2BAgQIECAAAECBAgQIECAAIFUAvIfqaT1Q4AAAQIE+gTKlv9QcG53EyBAgAABAgQIECBAoEdAwNVWIECAAAEC6QXKFnBNL6hHAgQIECBAgAABAgQIECBAgEBtAfkPO4QAAQIECKQXKFv+Q8F5+j2kRwIECBAgQIAAAQIEulRAwLVLF8awCBRAYN68ufG3Bx+I++75Xdx/zx/ikYf/Go89/Ld44vHHFhv9hm9+S6y8yqrxpg03iQ022iQ22mTT+H9rrxvDhg8vwCwXDTGb64MP3Bd/+v2v494//DaefPyxeODP98S0F557ZQ4rrrRybPAfG8fr1lo73vzWt8cmm/5n/Nu/bxCjRo0uzDwH00BnzZwRD9z3p/jj7+6Ke//0u5jy9BOVP8+Y/tIrDGuutXasvc6/xRvX+ffYcOO3xqabvSP+3xvWjREjRrZMVbaAa8sgHkCAAAECBAgQIECAAAECBAgQaLOA/EebQQf4cWK0A7wABexeDkMOo4DbtjLkl19+Of41dUrc84e7K/89cN8f45kpT8b99/5xsSll+bfVVn9dbLDRW2Ljt24Wb97kbfGa1daIoUOHDujUy5b/UHA+oNtJ5wQIECBAgAABAgQIdJNAswHX3//ml7HrdlsP+FQOP+bkOHjciYuN4+LzTo8Lzjm57WN7y9v+M5ZbfoXKP9zX3/DNseGb3xrrb7BRZEWmQ4ak+afm4/94JI48YPf40+9/U3N+F11xY2yz7Q5tNciz5t+45eex6eZbVu33kb8/GId/9pPxlz/fU7XNxIuuiu0+vltLpvX62XWPz8bxp06qWQg82Oabd7MsXLiwsv9u+Prl8aMf3LJYwXXeZ2TtskLebI9+/JN7V4qyBzr4tbSxZwG9h//2l/jG1V+Jm2/8elNzXXa55eMDH94+PrnH/rHJpps3Pc9Ova/lWbM3/cfGccGX/yfeuO76r2o+kOPqP5h67z29bXv37/9cfVncduvNixWX57HI2mTv+dvv9KnYdY/9Yp1/e1PT71VlC7jm9dOOAAECBAgQIECAAAECBAgQIJBKoNn8RyvjyxNXbuX5ee9NmTvJM6ZaMcZa93dDjLZbY6B59lq9uGm9XEq2Nt2Ss8mzz7I2chh5pRa1k8NozKvZ1vVei73PzQ7KyXJvWQ7jt3fd2VR3/77BRrHrp/eLj+ywa6w0dpWmntHqTWXLf6SpAmhV3f0ECBAgQIAAAQIECBBIINBswDVPICvB8KMbgqZv3+Kd8dlDjoktt35fjBy5TEenfeN1X40Txn22bh877rJnTDjzwhg9Ztm6bfM2yLPm9QImeYKXWVFuFsB8wzrr5R3aq9rV66ebCs67Zb71sLPA/v33/TEuPOfk+Olt36/XvKGfZwXZBx15Qmy40VuaLt5tqMMcjZ97dmp89dIvxrVXXtpUUfLSuvjwdjvFUSd8IV6/9jo5RrB4k4FMapSl4PyJfz4aF0w8JW6+4ZqG/Zd2QxaIz95rDx53QuUE/0avsgVcG52/9gQIECBAgAABAgQIECBAgACBTgs0m/9oZVx54uitPD/vvd2QO+k/1mYKzrslRjuQsdn+hkvmX/LstTLlbOrtfTmMekL1fy6HUd+o2Rb1XovZByXuuvOnMemME+LeP/622W4Wuy87+OmwYybEttvv0vH89ZIDLlv+Q8F5W7akhxAgQIAAAQIECBAgUAaBZgOueQJZKXy6KWiaFc1mp2Zn/4DvxJV9qv2U4w6Lm66/qu7jV139tXHplTdVvj6tXVeeNa8XMKlXCN471gMOPy4OHz8hhg0f3tTw6/XTTQXn2QS7Yb61oKe98Fx85aJz21p8vWR/WfHuuONOi10+vV/ywNeSY/nzvX+I0044PLI93+4re3847pRzK6eeN/LNCAOZ1Ch6wXmWaLjj9h/GF04cF9l7Q7uvzOeUsy+Jt759i4YeXbaAa0OT15gAAQIECBAgQIAAAQIECBAgkECg2fxHK0PLE0dv5fl57+2m3Ek25kYLzrspRjuQsdn+6z1QBedyGItWQQ6j9rvPQL5Oip7DmD17Vnz10vPiKxef27YDkPqvVvaNrceePLGpg3Py/j9nyXZly38oOG92J7iPAAECBAgQIECAAIHSCTQbcBU0XfpWyE6rPuuCK2Ld9TZo+1655w93x4F77RhTpzyV69lHfO6UOPCI4xsqaq314Dxr3q6C86xgftLFV8cW73xPrrku2ahoBefdMN9q0A//7S9x+olHxp2339bUWjR60577HVYpPG/n6fyNjOEPv70rJnzuoPjLn+9p5LaG2maB6VPPuaTydYZ5i84Fa2sTV3vvyYrNb7v15jhzwtHxxOOPNbROjTTOPkhw9uSvxebv2Dr3bWULuOaeuIYECBAgQIAAAQIECBAgQIAAgUQCzeY/Whlenjh6K8/Pe2+RC867LUY7kLHZ/us9kAXnchh9KyGHsfR3oYF8nRS54Dw7bOzSC86KL11wZt6396bavf9D28WpEy+N16y6elP3N3pT2fIfCs4b3QHaEyBAgAABAgQIECBQWoFmA66CptW3RCf+0b5gwYK4aNJpkQVs8l5bbv2+mDj5ysgCge248qx5uwrOs/FmJ0CfNvHSpj5xX7SC826Y79L2SIrA/tL6HaiA7ZSnnojxh+wZd/3i9na8ZGo+o9ECZcHa2ktS7b3nwfvvjSP23y3+/tADHV/TRj9wVLaAa8eBdUCAAAECBAgQIECAAAECBAgQaFCg2fxHg90s1jxPHL2V5+e9t6gF590Yox3I2Gz/9R7IgnM5jMVfeXIYr34nGsjXSVELzrMDc2689oo48egD8r61t9Ru970OjGNOOivJgU9ly38oOG9p67mZAAECBAgQIECAAIEyCTQbcBU0rb0LDjj8uDh8/IQYNnx4W7bLM08/GUcd9On49S9/1tDzLrrixthm2x0auqda4zxr3s6C82wcJ5x2Xuyx76G5T4HuHXsRC84Her5LrntWoHvs4fvEn37/m7bsn0Yfcvq5X4qddt+n4bVvtJ/e9gvmz48LJp7S8VMk+o+vkQ9VCNbWXtmlvfdMf+nFOPWEw+PmG65pdls0fN+nPnNwJWA7atTouveWLeBad8IaECBAgAABAgQIECBAgAABAgQSCzSb/2hlmHni6K08P++9RSw479YY7UDGZvuv90AXnGdjGciczZJ7Xw4j77tB8+3kMJq3W/LOpeUwUh6Yk40n+/bdLPe27fa7tG9iVZ5UtvyHgvOObxkdECBAgAABAgQIECBQFIFmA66CprVXeN31NojzL7su1t/wzW3ZCj/8/rfjkH12avhZO+6yZ0w488K2fFo9z5q3u+C8WceiFpwP5Hz7b65/TZ0SJ40/MH70g1ty7bl/32Cj+Ngndo93bPW+WPsN68Zyy6/wSqH4zBnT4/F/PhY/+/Gt8Z1vXht/feC+XM9s1iLXw5fS6KEH74/D9t2l7knYb9/inbHTbp+JzbbYKl6z2hqvFBYvXLgwXpz2fDz80IPxv9/9Ztx849dj2gvP1R3OuRdfHdt9fLe67QYyqVHU00F+dcdP4qC9Px4zpr9U0/c9H9g2PvHJvePNb317rPKa1WLEiJGV9lmC6/nnn42//PmeuOWm6+K2W2+u+6zsGyWy9/5sf9S7yhZwrTdfPydAgAABAgQIECBAgAABAgQIpBZoNv/RyjjzxNFbeX7ee4tYcN6tMdqBjM32X+9uKDhvNm7fjpxNfws5jOrvBHIYi9t06+s37zdbr7jSyrH9Tp+K//7oJ2Kd9daPFVYcG0OHDq1McvbsWfGvZ56Ou++6I2687qvx27vurPu/iPd98KNx+qTLKrmQTl5ly38oOO/kbvFsAgQIECBAgAABAgQKJZAy4FrvH/VbvWebmHTJNbHS2FVaMuxEP/PmzY1n//VM3PHTH8blF0+KLDhW7zric6fEgUcc3/IJzbNmzohTjjssbrr+qnpdvurnWfHjpVfeFBu/dbOG713yhjyB8nYXnGdjaOTE4N4xtyN4Odjm22s3d+6cOO/Mz8dXLz2v7p5547rrxyFHnRgf/MiOMXLkMnXbZ8Gvb1731bjgnFNyFWN/5sBxMe6403I9u27nNRpkX1t45WXnx5knj6/aas211o4jjj01/nu7T+Qaz5/v/UOcdsLhke2jWteHPvLx+MJ5X47lV1ixZrtOvK+1YtbsvS88/2zl2xqy99Jq19KSYY32l+3jc049Nq6+fHLVW7NC+s+ddE68Y6v3vhKgrdY42yN33P7D+MKJ4+q+/++9/xFx9IlnvFK4Xu2ZZQu4NrpG2hMgQIAAAQIECBAgQIAAAQIEOi2QMv/RylxSxf5S9dOMRRFitHnnlSoGKochh9F/T8ph5H2F1m6X6vX7+D8eiSMP2L3mtwx/ZIdd46jjT481X/+GupPL8m9ZXu8rF59b9+CcS6/6dmSF5528ypb/UHDeyd3i2QQIECBAgAABAgQIFEogZcA1VTCz0/1MeeqJOOW4Q+ue/rz1ez8YEy+6Ksau/JqW9kT2lWqH7rtzPPrwQ009p12F7wMVvMy+4i1zfP+Htss9/yIXnA/UfHtx77z9tsp+q3cqdHaawvGnTorVX7tm7nXJGmaJgz/c/as4+bhDKidH17qy01IuvPz6WG/9DRvqo9HGL704LU4Y99n4wfe+VfXWbA9mJ5EPGZI/rJTn6xDfsM56MfnyG+p+G0Kn39caNWu2fapg7ROPPxZHHfip+P3dv1rqULMP40y6+OrY4p3vaWgqeV4f/7nluyofnlptjdfVfHbZAq4NQWpMgAABAgQIECBAgAABAgQIEEggkDL/0cp0UsX+UvXTjEURYrR555UqBjrYcja9/nlitFlbOYz6O1YO49VGqV6/P/6/78aBe+5QdZHe/f4PVw4rWnW1NeovZE+L7FtbL5h4SnzpgjNr3rP/YcdGljseNmxY7mc32rBs+Y/8mcFGpbQnQIAAAQIECBAgQIBAwQRSBlxTBTNT9PP3hx6ofPK8VsFs3kLSWlsmz6ke9bbcllu/LyZOvjKyAstWroEKXmZj3uK/3l0pOs9b3FzkgvOBmm/W77Rpz8dJRx8Y//vdb9bcKjt/at8Yf+IZkX2VX7PXb3718/jcoXtHVhhc6zr1nEti1z0+22w3ue577JG/xZH77xb33fP7pbbfaONN44uXXRdrv/Hfcj2vt1Her0Q8/7Lr4sMf27nms1O8rzU0uSYbpwrW/vF3v469d/lQ1Q9OZMHaiRdfFSuuOLahmeT5xonsQyNfu/4H8Za3/WfNZ5ct4NoQpMYECBAgQIAAAQIECBAgQIAAgQQCKfMfrUwnVewvVT/NWBQhRpt3XqlioIMtZ5P5y2HIYeR9HTbbLtXr97ILz4pJZ5xYdZjZyeZZYXij10MP3h+H7btLZHnsalez+ZFGxlK2/IeC80ZWX1sCBAgQIECAAAECBEotkDLgmiqYmaKfefPmxrmnHx9fu+z8mvvjG7f8PDbdfMum99DUKU/F+EP3il/+/MdLfUZW2PiZA46Mb1zzlcjaVrsuuuLG2Gbb6p+UzzPAgQxeZuPLPm2//6Gfi2HDh9cdbtELzgdivlmfP/rBLTH+kD1rnm7eaPF/tcXKTlq4bPLZcf7ZE2qu5/Y7fSomnDk5sr3eqavefsl7YvXSxnfPH+6OA/fasebrM0/gMMX7Wqd8+z83VbC23vtVK/vqh9//dhyyz041ufJ8iKBsAdcU+0cfBAgQIECAAAECBAgQIECAAIFGBFLmPxoZ15JtU8X+UvXTjEURYrR559UtMdBsvPVyVPXca805dc4mG4scxtK/NVYOI++rs367VK/feu/HzR7GNHfunDjn1GPj6ssnV51ss4cs1dfra1G2/IeC80ZWX1sCBAgQIECAAAECBEotkDLgWu8fz1u9Z5uYdMk1sdLYVVoyT9XPzTdcE8cctnfNseYpOqz1gF/87EeVU3qrXVu/94NxytkXx+RzT4ubrr+qarsdd9kzJpx5YYwes2zTtvUKODsdvFxzrbVj8hU3xEabvK3uHOoFSbMTs48/dVKMGjW66rMG23zzntw8+fIb4p3v/kDdNcjTYGnrlBWWv23zLeOd794m3r7FVvFv/75BzXXK00+9NvX2S/btANlrebMttqr3qFf9/Llnp8a4Az9V9UMj2Q2HH3NyHDyu+kkWWZtU72sNT7DBG1IFa+u9ft/0HxvHBV/+n3jjuus3OIOIh//2lzhsv13jrw/cV/Xecy++Orb7+G41n122gGvDkG4gQIAAAQIECBAgQIAAAQIECHRYIGX+o5WppIr9peqnGYsixGjzzqtbYqDZeDtZcJ46ZyOH8cmq37osh5H31Vm/XarXb7334zx5zGqzqZe/biU/Ul9wUYuy5T8UnOddee0IECBAgAABAgQIECi9QMqAa71/PBet4PyWb10XRx+8R8090krBeZ5PoR938sTYa/8j4pv/87U4Ydxnq44lCzZdeuVNsfFbN2t6T9cr4Ox08DJ7/vY7fzpO+sIFsdzyK9ScR73gdJ5AzWCbb56v2cvrn3eTZd8UcOE5p8QzU56qFLG/9e1bxOqvXTNGjBiZ9xFtaVdvv2SdvP9D21VOWs/GNxBXqvfPTs8tVbA2z+t3t70OiPEnntnR0/NreZYt4NrpveP5BAgQIECAAAECBAgQIECAAIFGBVLmPxodW//2qWJ/qfppxqIIMdq88+qmGGgnC85T52zkMKoXnMth5H111m+X6vVb7/04O5zp5LMuio/u+MkYOnRo/YF3WYuy5T8UnHfZBjMcAgQIECBAgAABAgQGTiBlwLXeP56LVnD+jau/HCcdc1DNxasXzKt1c73gWf8i8sf/8UgcecDu8aff/6bqI7OvNzzwiONjyJDm/lmcp4Cz3nzzBI3rvRomXnRV5eTgWvOo109RCs4zi1TzzbOfL7rixthm2x3qLVHhfv7M00/GUQd9On79y5/VHPub3/L22Pfgo+M9H9i246euLzmQVO+fnV68VMHaB++/Nw7dd+d49OGHak4p+//OvgcdHZu/Y+sYNnx4p6e/2PPLFnBNiqczAgQIECBAgAABAgQIECBAgEAOgZT5jxzDqdokVewvVT/NWBQhRpt3XqlioIMtZyOHIYeR9zXYSrtUr988+zkrOt9h5z1i7/0Pj7X+3xubzu+24tHsvWXLfzSXWW9Wz30ECBAgQIAAAQIECBDoYoGUAddUwcwU/cyePSvOOOmoyAIC1a43rLNeTL78hlh/wzc3tQPqBRs+9JGPxxfO+3Isv8KKkec09C23fl9MnHxlZIXqzVzdErzcZNPNK0XYmW+1q0wF5ynmO2fO7Dhrwvi49spLq5pm4/jil66tBLXKduV5Pfef8xvXXT8+9ondKidLrPn6NyQ5XSLF+1qKdU0VrH3+uX/F+EP2jJ//5P9yTSvb3x/7xO7xwY98PF6z6upJArdlC7jmgtaIAAECBAgQIECAAAECBAgQIJBQIGX+o5VppYr9peqnGYsixGjzzitVDHQw5WzkMOrnJOUw8r5Ca7dL+frdZ7dtY8b0l+oOPCs8f8dW741dP71fbLbFVjF6zLJ17xnoBmXLfyg4H+gdpX8CBAgQIECAAAECBLpGIGXANVUwM0U/WSAvOxH5iccfq7qWW7/3g5XC6LErv6bh9Z427fk4/sj94rZbb656b1ZsvtNun3nl57+64ydx0N4frxmcaOWE6hTBy3e//8ORBQ6zudS6PnPguBh33GkxcuQyS21WlILzbplvntNjtt/pUzHhzMmRBbbKeN3yrevi6IP3aHhqWfH5f2/3idj6PR+MDTbapGOBvhTvaw1PvokbUgVrX3755bj0/DPi/LMnNDzKrPg8O8n/HVu9L9bfYKMYMWJkw8/Ic0PZAq555qwNAQIECBAgQIAAAQIECBAgQCClQMr8RyvzShX7S9VPsxbdHqPNO69UMdDBlLORw4jo9tdHt7+/dNvrt9FDc3rH31t8vs2Hd4jN3rFVvPZ1r09yKFJev952Zct/KDhvdAdoT4AAAQIECBAgQIBAaQVSBlxTBRs63c/Df/tLnH7ikXHn7bfV3BcHjzsxDjnq8zFs2LCG90+94vF119sgLrz8+lhv/Q1fefbUKU/F+EP3il/+/MdV+9txlz1jwpkXNlUUmyJ4uesen40sSPL5ow+oWcyfndI+6eKrY4t3vmepcy1KwXm3zPfB+++NQ/fdOR59+KGqe+fwY06ObE+X9Zry1BOVE7Hv+sXtLU0xO2Xig9vuGO96/3+3NdDX6fe1libdwM2pki3ZkLJ9fcT+u8XfH3qggREu3rQ3ePvfH/1E5f2mnaefly3g2jSyGwkQIECAAAECBAgQIECAAAECHRJImf9oZQqpYn+p+mnWottjtHnnlSoGOphyNnIYEd3++uj295due/1mh+bceO0VceLRB+Qd2lLbrbnW2vHeD360cojOxm95e1P535YGUOXmsuU/FJx3Ypd4JgECBAgQIECAAAEChRRIGXBNFWxoZz8LFy6Ml16aFgvmz49/PPpw3Hn7D+Oqr0yOaS88V3O9s3/gT77ihthok7c1vC8WLFhQOZX3sgvPqnpvVqh8/KmTYtSo0a+0yYITV152fpx58viq92WF2pdeeVNs/NbNGh5XquDlMZ8/K66+fHLdk4k/8OHt47SJl8bKq6z6qrkUqeC8G+Z79113xO7bL714vxf33Iuvju0+vlvD+6YoN2Svn+yEkKzovF1Xdvr5xz6xW3x0x0/Gmq9/Q0unTNR7X2vXmJd8TrvXPVWyJZtH9r592eSz676XNGKXnX7+sU/sHh/8yMdbLj4vW8C1EUdtCRAgQIAAAQIECBAgQIAAAQIpBFLmP1qZT73Y31bv2SYmXXJNrDR2lVa6iXr9tPTwGjfnjTF2e4w2r0+qGOhgytnIYUR0++uj299fuu31m41n6jNPxwnjPhu3/+jWvMOr2a73AJ1dP71fbLbFVgNafF62/IeC87ZsUQ8hQIAAAQIECBAgQKAMAikDrvWCDUUPmvbfDwccflwcPn5CDBs+vOFt8vg/HokjD9g9/vT731S996Irbqx8Wn3J654/3B0H7rVjZKedV7uO+NwpceARx8eQIY398zhV8DIrpJ/2/HO5Tps+4bTzYo99D33VXIpUcN4N883zVYxfu/4H8V/ven/D+7lIN8yaOSPOOfXYuPbKS9s+7Oz9bc/PHh5b/Ne7Y+TIZRp+fr33z4YfmPOGvMmgnI+LVMmW3vH8a+qUOGn8gfGjH9ySd4i56HJiyQAAIABJREFU231kh13j0/scElkR+tChQ3Pf19uwbAHXhgHcQIAAAQIECBAgQIAAAQIECBDosEDK/EcrU6kX+yt67qSRGGM3x2jzrnGqGOhgytnIYSzafd38+qj3Ppb39dNou0beX/I8O9Xrt3csv/nVz+Nzh+5d81uf84x7yTYrrrRy7LnfobHjrnvG69b8f808oqV7ypb/aCyj3hKdmwkQIECAAAECBAgQINDdAikDrvWCDUUPmvau9Ps/tF2cOvHSyum3zVw3XvfVyifaq12bbvaOmHTp1yM7RX3Ja8b0l+KU4w6Nm2/8etX7t9z6fTFx8pWRnXbeyJUyeJmd3J4ViGanTWdzqnatu94Gcf5l18X6G755sSZFKzgf6PnefMM1ccxhe9fcDt+45eex6eZbNrJlCtk2K1A+7fjD43+/+82OjP/Nb3l7jD/xzPjP/3p3Qx/6qPf+2ZHBRkTRg7WZS/Z+cNyR+0X2HtaJ6z0f2DaO+NypscFGmzT0+LIFXBuavMYECBAgQIAAAQIECBAgQIAAgQQCKfMfrUynXuyv6LmTRmOM3RqjzbvGqQpWB1PORg6jb/d16+uj3vtY3tdPo+0afX+p9/xUr9/ecWQn19/6nRvi5GMPrfvt2vXGvrSfZ6ee777XgbHfIUdHVoSe6ipb/kPBeaqdox8CBAgQIECAAAECBLpeIGXAtV6woehB02yx3/nuD8RJZ1wYb1hnvabWPk/B+P6HHRvZKeXDhg1bah/1Ctazm6qdkF5r0KmDl7Nnz6qcNv31r15c03LXPT4b2SnhWdF271XEgvOBnG+912bm2mjBeb01aOQF0u6AYb2+p73wXJx/1oSOnHSe9Z0F+A468vjYc7/Dcp92nmeN6s2rmZ+32z51sLZ3zk88/liccdJRcdutNzfDUPeeLFB70hkXxLbb75L7tPOyBVzrImlAgAABAgQIECBAgAABAgQIEEgskDL/0crU6sX+ip47aSbG2I0x2rxrnCoGOphyNvVeI3IYeXdnvnZyGJ+OO376w6pYhx9zchw87sR8mDlaZUXnd9z+w/jCieMqB+h04soOlDpt4pdivfU37MTjX/XMsuU/FJwn2TY6IUCAAAECBAgQIECgCAIpA671AkJFD5pmnxA/dPxJsfIqqza99Pf84e44cK8dY+qUp5b6jCzIc8nXvhXv2Oq9Vft4/B+PxJEH7B5/+v1vqrbZcZc9Y8KZF8boMcvmHmvq4GU2sAfvvzeO2H+3+PtDD1QdZ2Yy8aKrIjtZvveqV+y8tCL1JTsYTPOt99rMbAZTwXk23wXz51dOOZ987mkdC/AdevRJsd8h4xf7sES1jZ5njXK/mBto2EwyqNbjUyVbljaG7EMd/3PVZXHJF8/o2Ekh2Ydfdtx5jxg2fHhd5bIFXOtOWAMCBAgQIECAAAECBAgQIECAQGKBlPmPVqZWL/ZX9NxJszHGbovR5l3jVDFQOYzFV0QOI+8Ozd9ODmPpVu0uOO/t5akn/xlfPOukyE7078S1yaabx4SzLoqNNt60E49f7Jlly38oOO/4ltEBAQIECBAgQIAAAQJFEUgZcC1r0PQDH94+PrP/kfHWzd6R+2Tbpe2PBQsWxEWTTovMqdq15dbvi4mTr4xVV39t1TZz586pnAx+9eWTq7bJ7r/0ypti47dulnurDkTwMvtUfzaPL3x+XM1xbvFf764Una/+2jUr7YpacD5Q86332sxMB1uwtnfDzZo5I37wvW/FFZeeF3994L7cr5e8DU847bzYY99DY8iQ2uGqPGuUt89G2jWbDKrWR6pkS605ZmO46RtXxTVXXBzZyeftvJb2AZhqzy9bwLWdjp5FgAABAgQIECBAgAABAgQIEGiHQMr8RyvjrRf7G6wF590Wo827xqlioIMpZ1PvNSKHIYeR9/VZr12q12+1cWR5wof/9pe4/OJJldxU9s3Y7byyk84nXXx1rPn6N7Tzsa96VtnyHwrOO7pdPJwAAQIECBAgQIAAgSIJpAy41gsIFSVouuGb3xJv2nCTyMa7+ZbvitesunrdYtE8e+KZp5+Mow76dPz6lz+r2vy4kyfGXvsfUbe/X/zsR7H3Lh+q2e0RnzslDjzi+LrP6n3IQAQvs76fe3ZqfH78gXHbrTfXnc/+h36ucrJwUQvOB2q+t3zrujj64D1q+n7t+h/Ef73r/Xm2cqVNvTXI/aCIaHfRcyN997bNTtPJvjXg+9+5IX7yf99tW6HymmutHZOvuCE22uRtNYdV7/2zmTnluafd9gMdrO0/5+zE89/edWfc8q1r46e33dq2U8/zBmzLFnDNs5+0IUCAAAECBAgQIECAAAECBAikFEiZ/2hlXvVif0XJnVQzaFeMcaBjtHnXOFUMdDDlbOQw6u++gX591Hsfqz+D5lq06/2lt/dUr988s332X8/Ej/73O3HrLTfGr+74SZ5bcrX5zIHjYtxxp8XIkcvkat9Mo7LlPxScN7ML3EOAAAECBAgQIECAQCkFUgZc6wUbihI03X7nT8fh4ye0/dPfP/z+t+OQfXaqus8aOZV86pSnYvyhe8Uvf/7jqs/Lc1p6/5sHKniZjeGuO38aRx28R2TzqnZlhbuTLrkmsmLPesXOu+7x2Tj+1EkxatToqs8bTPO99Ts3xBH771bzPa7RoF29NWjkDbXRvht5djNt582bGw/c96e446f/F7f/6NZKIXorV3bC+TEnnVUzuJfq/bOVeeS5t5uCtf3Hm51kf88ffxt33n5bZO/F2f5t5crz4aCyBVxb8XIvAQIECBAgQIAAAQIECBAgQKATAinzH62MP1XsL1U/rVjkvXcgYrR5x5YqBiqHsfiKNJpHkMPIu6Oj8i2tchh9Xocfc3IcPO7E/IAttsxOPf/X1Cnxm1/+LH724/9t+QCdRvLNzQ69bPkPBefN7gT3ESBAgAABAgQIECBQOoGUAddUwcxG+8n+oT79pRfjqScfjx9+/6a46iuT6550mxU3HzPh7PjgtjvG0KFDW94XWbHjKccdFjddf1XVZ33oIx+PL5z35Vh+hRXr9pfN6dLzz4jzz55Qs+1FV9wY22y7Q93nZQ0GMniZncxwwcRT4ksXnFlzrNmHAU76wgUx9Zmn4vDPfjL+8ud7ltq+2wvOU883z9oedfzpsf9hx+baK1mjMgdr+yNkr7VpLzwXf/zdryMr3G/mpOx119sgLrz8+lhv/Q2r+jb6vpZ7oRI3TJVsaWVaCxcujH8983Tl2yb+97vfrJwc0ujXVub5QE/ZAq6tmLuXAAECBAgQIECAAAECBAgQINAJgZT5j1bGnyr2l6qfViyauTdVjDbv2FLFQPPE9b9xy88rh/RUu+rF8avlUuQwFhdttNg9715qR7tUr4+yvL+kev22srbZB24e+ftD8bMf31o5QKeZQ5GygvlDjvp8DBs2rJWhVL23bPkPBecd2SYeSoAAAQIECBAgQIBAEQVSBlxTBRta7eefjz0cp51wROXk4lrXssstHwcdeXzsud9hLX/t2IP33xuH7rtzPPrwQ0m30Y677BkTzrwwRo9Ztm6/Axm8zAb3xD8frZxyno2j1jXxoqti47e+vdAF56nnWy+onI1n970OjGNPmRjLLDOq7l7JGuR5Zq4HRUQ3B2uXnEMW6Lvn93fH926+Pr737W/U/fBK7/315tjq+1pe6063K0KwdkmD7ANBv/vNLysfCPrpbd/PVXye/f/hiuu+XzOZU7aAa6f3jucTIECAAAECBAgQIECAAAECBBoVSJn/aHRs/duniv2l6qcVi3bc26kYbd6xpYqBDqacTZ58gxxGvh3aqddHWd5fUr1+861W/Va9p5//5P++G9/51rXx27vurH9TRGz93g9Glk8du/JrcrVvtFHZ8h8KzhvdAdoTIECAAAECBAgQIFBagZQB11TBhnb0k3012UnjD4wf/eCWumt/9IlnxD4HjIthw4fXbbu0Blkw4MrLzo8zTx7f1P2t3NTI16YNdPAym+f3b74+Tjz6gJoFn5tsunkccPhxccE5Ewp7wnnvmqaa77Rpz8f4g/es+SGL/9zyXTHpkmtitTVe18qWe9W9eQLF9Yqx2zqgNj7suWenxlcv/WJce+WldYuUs9Pjj/jcKVVPk2jH+1obp9b0o4oWrF1yotkHX7JvW7j5hmvqGpx6ziWRnQBU7SpbwLUuiAYECBAgQIAAAQIECBAgQIAAgcQCKfMfrUwtVewvVT+tWLT73nbGaPOOLVUMdDDlbOQw8u6+xtq18/VRlveXVK/fxlYqX+vs21vvuvOnMemME+LeP/625k1vWGe9mHz5DbH+hm/O9/AGW5Ut/6HgvMENoDkBAgQIECBAgAABAuUVSBlwTRVsaFc/f3/ogTjygN2rFi337orsJNussPAjO+waQ4Y0/k/OqVOeivGH7hW//PmPB2SjHXfyxNhr/yPqjr0bgpfZScNfOOmouOHrl9e02vDNb4mpz0yJzHZpV7WvgezfdjDNd8GCBXH+2RPisgvPquqa58TmZjZwmQvOM4/sq0Wv+NJ5ce7px9fk2Wn3feLE078Yo0ePWWq7dr2vNbNG7bynyMHaXofsfeicU4+tfJCg1nXo0SdVvpKy2v8XyhZwbec+8SwCBAgQIECAAAECBAgQIECAQDsEUuY/Whlvqthfqn5asejEve2K0eYdW6oYqBzG4isih5F3hy7erl2vj7K8v6R6/Ta3WvnuyvLbxx6+T/zp97+pecO1N/80Nttiq3wPbbBV2fIfjWf/GwTTnAABAgQIECBAgAABAkURSBlwTRVsaFc/2cnj3/v2N+KkYw6qezrxmmutHWdP/lps/o6tG176X/zsR7H3Lh9q+L523bDl1u+LiZOvjOy081pXNwQvs/E9eP+9ccT+u0UWMGn2KkrBecr5/vj/vhsH7rlDTdKDx51YKaAdNmxYs/Svum+gC86zEx9eemlavDTthXji8X/EPx79ezzz9JPx53v/EP965unYbc8DYvudP93SfLPTV44/cr+47dabqz5nq/dsUzlBfqWxqyy1Tbve11qaSBtuThGszQLk02e8VFm/Z55+Kh7++4OVXx+474/xzJQn44TTvthyEPXxfzxS+UBSrYBtvfeZsgVc27A9PIIAAQIECBAgQIAAAQIECBAg0FaBlPmPVgaeKvaXqp9GLYoSo807rxQx0Gwsgy1nI4chh5H3NdhKuxSv39mzZ8XMGdPjiX8+Fs/+65n4+18fiMf/8Wg88vBfY5llRsWZ518eK6+yaivTiB9+/9txyD471XxGJ79duGz5DwXnLW1HNxMgQIAAAQIECBAgUCaBlAHXVMHMdvYzd+6cOO/Mz8dXLz2v7rJv8V/vjokXXRWrv3bNum17G2TPz07Kvfryybnv6UTDi664MbbZtnaxcbcEL7PTuL922Rcrbs1e9QpBuylYm2q+Tzz+WBx14Kfi93f/qirrJptuHl/80rWx1v97Y7P0r7pvIAvO58yZHWdNGF/zpOq99z8ijj7xjBgxYmTTc85zgryC8z7ew485ObIPNzRz5flq1eNOOTeydW3lmjH9pTjluEPj5hu/XvUx9d5nyhZwbcXTvQQIECBAgAABAgQIECBAgACBTgikzH+0Mv525jRqjSNVP41YFClGm3deKQpWs7EMtpyNHMbSd6AcRt5XZr52nX79/vF3v64cQpblGJZ2ZYeDXXbNd2KjjTfNN+AqrbLDuw7dd+d49OGHqj5HwXl+YgXn+a20JECAAAECBAgQIECg5AIpA66pgpnt7ueJfz4aRx28RyV4V+864PDj4vDxE2LY8OH1mlZ+/tCD98dh++7S0mnduTqq02jHXfaMCWdeGKPHLFu1ZbcEL7MBTn3m6Thh3Gfj9h/d2tT06xWCZg8dbPPNiqIvmnRaZK+fWtdRx58e+x48vm2nnA9kwXk2z8suPCsmnVG9uLkdRfbZtyVktpPPPbUqrYLzPppWCs7zJKg+8OHt44wvfiVWXHFsU+8f2U2zZs2M0088Mm689oqqz6j3PqPgvGl+NxIgQIAAAQIECBAgQIAAAQIEcgmkzH/kGlCVRu3OaVQbS6p+GrUoSow277w6XbDaOw45jKWviBxG3p3a104Oo8+i06/fxx75Wxy5/25x3z2/r7pQx508Mfba/4gYMqT5MueH//aXOGy/XeOvD9xXtR8F5/lfK82vRP4+tCRAgAABAgQIECBAgEAhBFIGXFMFMzvRz52331b5JHi1T5z3Lvayyy0fky+/Id757g/kWv9vXP3lOOmYg3K17WSj7BPzl155U2z81s2qdtNNwctskHnXZGkTqlcImt0z2OabzfmeP9wdB+61Y0yd8lTVfbDmWmvH2ZO/Fpu/Y+u2bMmBLjjP8zWcp5/7pdhp932aDu614zTsTryvtWUBG3xIp4O12XC+dtn5ceaEo6uOrNH36aU96Jmnn4yjDvp0/PqXP6vaT73CeQXnDW4ezQkQIECAAAECBAgQIECAAAECDQqkzH80OLTFmqeK/aXqp1GLosRo884rRQxUDkMOo/9+lMPI++qs367Tr9+XXpxWOVDrB9/7VtXBNPON2ks+7Bc/+1HlJPVa1zdu+XlsuvmW9VGaaFG2/IeC8yY2gVsIECBAgAABAgQIECinQMqAa6pgZif6mTt3Tpx35ufjq5eeV3cjvPv9H44vnPflWHW1NWq2nTbt+Tj+yP3itltvrtquHSfxZg/PU9he7xPz3VaA3ciaLAlcxILzTs83M5o9e1accdJRlf1S68pO/T7rgiti3fU2qPt6qNVg2gvPxZcuPDuuuGRSzed08pSFPAXvrc737rvuiCP2361mIX926sr+hx1b1aET72stLV6TN3c6WJsNK3uv2me3bWt+QOj9H9ouTp14abxm1dWbmskt37oujj54j5r3nn/ZdfHhj+1ctU3ZAq5NQbqJAAECBAgQIECAAAECBAgQINBBgZT5j1amkSr2l6qfRi2KEqPNO68UMdDeOOiu29U+GKZeQWk9+zy5lF4XOYzd8m6RhtrVW6PsYXIYDZHWbNzp1292mvyl558R5589oeY4jj7xjNjngHG5v1G7/8Py5Po22njT+OJl18Xab/y39uH1e1LZ8h8KzjuyTTyUAAECBAgQIECAAIEiCqQMuKYKZnaqnyf++WgcdfAelWLGetcxJ50Ve+9/ZAwbNqxq01/d8ZM4aO+P1yyKrFcEXm8cvT9/6MH747B9d4m/P/RA1Vu23Pp9MXHylZGddr60q9sKzrMxPvrwQzH+kD3jT7//TV6KSrs8QdLBNt9ewPv+9Ls4dJ+d44nHH6tpmgUwTzrjwthok7c1fPL3woUL4647fxqTzjgh7v3jb+uuXScLzrMg+DmnHhtXXz655jiaLVCe8tQTccpxh8aPfnBL1ednJ25f8rVvxTu2em/VNp16X6uL3+YGnQ7WZsPN82GerN3uex0Y2Xv16DHLNjTLv/7lz3HCuP1qvu9kH8a48PLrY731N6z67LIFXBtC1JgAAQIECBAgQIAAAQIECBAgkEAgZf6jlemkiv2l6qdRi6LEaPPOK0UMNBuLHIYcRv89KYeR9xVau12K12+ebxvO8kannnNJfGSHXRvKwWX5t+/e9D9x8rGH1Mw/77jLnjHhzAsbzo/kVS5b/kPBed6V144AAQIECBAgQIAAgdILpAy4pgpmdrKfrGg0K3CeMf2lmntjzbXWjslX3FApxl3atWDBgsqn1y+78Kyqz8kKvy+75juRfcq81StvwPaiK26MbbbdYanddWPwMjsJIDtpOFuTRq6iFpx3cr69fgvmz48rvnRenHv68XVJV1xp5TjoyONjp90+E8stv0Ld9lmg6w93/yq+etkXa57sv+SDOllwnvWV58MfWbt3vvsDcdQJZ8SGG72lboAvW6v77/tjTPrC8XHn7bfVtKn3YY/s5k6+r9VduDY2SBGszYZ743VfrXwtZb0rC9Zmp8uv+fo31Gsa2f7N9srZpx4Tf/nzPTXb5wnWli3gWhdQAwIECBAgQIAAAQIECBAgQIBAYoGU+Y9WppYq9peqn2YsihCjzTuvVDHQwZaz6fWXw6i+E+Uw8r5Kq7dL8fqdNXNGnHLcYXHT9VfVHHBWdH7IuBNjt70OyFUYnj33uiu/FBedd3rdPHb2Td1Zbq9TV9nyHwrOO7VTPJcAAQIECBAgQIAAgcIJpAy4pgpmdrKfRr4ScPudPx0nfeGCpRbiPv6PR+LIA3aveUJunoLFRjbcD7//7Thkn51q3lKrz24MXmaTmf7Si3HqCYfHzTdck5ujqAXnnZxvf7znnp0anx9/YO6i8OwDFtt9Yvd413s/FOust36ssOLYGDp0aGRF19n6PPbo3+NXd/w4sj3Y6Gn02bg6XXDeyB7KAnwf+PD2sd2Ou8Wb/mPjGDt2lVe+0nDevLkx7YXnIzslPvsgxE9v+37doF42vzyBvXrva7k3f5MNt3rPNjHpkmtipbGrNPmERbelCNZm/WQny2cfRLnrF7fXHW/2wYntd/pU/PdHP7HY/s1uzL56Mhvz3b+6I7737W9U1rTelefE+uwZZQu41nPxcwIECBAgQIAAAQIECBAgQIBAaoGU+Y9W5lYv9teu2Fy9flqZQ557a82jCDHaPHNMGQMdbDmb/v5yGNV3oxxGMXIY2UFFh+67c64c0r9vsFGlODz7QMFrX/f6GLPscpUN0JuDe+rJx+NnP741vvPNa+OvD9xX960qzyFIdR9Sp0HZ8h8KzlvdEe4nQIAAAQIECBAgQKA0AikDrvWCmamCpv+fvTsBt6uq78b/2+dmuGEKU5jCIKgoyKDg1BYqwaGib/vv61Cxjq9WW0koQ9BKHYrFOhQIKAlUW30dW63V19e3LbQqQcXWCRREcAQRwhSmBELGe/b/WTshjMk9695zzz77nM95mucm5Lf3+q3PWkkf9/pm38mOs+zGX8fC+a+tvl3heJ+zFn8y/uClf/yotyF38vbdTkKo443/0N9fftst8dYTXx//9c2vb/Gy9Fb1Cz/xpTjsac94VE2/PrxMjaaA74lv/KNYdtPWv4XiA5NqcuB8qub7yAW//lc/i9NPeVNH+zxnH06k9ryP/GO86P/7o4lc2vE1aX8vPOE1He+hjm88TmEKr5951oWx8y5ztlo53t+f3epnS/eZ7N+bD9y3V4HzNN6/ffnz8c7T/qyjB7bd9Hv1G+bH2979gRgdnbXV2w7aA9duGroXAQIECBAgQIAAAQIECBAgQKAbAr08/5hMv+M9++vWs7nxxpnMHDq5drx59Psz2k7mmGp69Qx02M5sHunvDKPTHTm5OmcYj/Y76W1nxPxT3zkp2PSym7/967fHZz6+ZFL3yb04/YOE9579d/HiP3xF7qVZ9YN2/iFwnrX8igkQIECAAAECBAgQGGSBXj5wHe9h5ngPGztdh16M87WLv1K9PXfVffduta3Dj3hmpND54w544ua6dM17Tj8xvvyFz2zx2vTm5A999J9i/8c/qdNpj1s3NjYWi885M5LP1j6nn3FWvP5PT35USL6fH16muf3vj5xbPZzp5NP0wPlUzPex3Op+YJvePH3yX5wRL3/VG2PGjJmdLO2Ea9KbINIbrN/9thPG/XM94UEecWF6M3x6a/gRz/ztcW853t9r495gkgXd+vu5V4ctabo531p1kjybL3+sv/O3dO9Be+DaLUP3IUCAAAECBAgQIECAAAECBAh0S6CX5x+T6Xm8Z3/dejY33jiTmUMn1443j35/RtvJHFNNr56BDtuZzWP5O8PodFdOrM4ZxmO7dSNwnu58x/Lb4t1vfUukM+defTp9Yc5k+xm08w+B88nuCNcTIECAAAECBAgQIDAwAr184Drew8zxHjZ2it6LcdatWxuL3v+u+PiFi8Zt6w1vOTVOPf3MzYHZq374/XjL618S6Y3jW/q89k9OrN6Q2+2QbSdjb+lbqfXzw8vkeNsty6p/BPCdb1867po0PXA+FfPdEtry22+Ns858+1b/gcS44BMomPf8F8efv+2MOPiQpz7qHz9M4HYdXdLLgHJ6UHv6e86O9HaQohj/UdV4f691NMFJFHXr7+deHbY8MNXV96+q/iHKZz9x4SRm39ml6R8KveeDF8TTnv7sji4YtAeuHU1aEQECBAgQIECAAAECBAgQIECghwK9PP+YzLTGe/bXrWdz440zmTl0cm0n8+jnZ7SdzDHV9OoZ6LCd2WzJ3xlGpzszr84Zxn9uEaxbgfM0wK9+cW28/aQ3xpVXfC9vgSZQ/Ycvf3W8/Yyzxv2OuxO49aMuGbTzj/FP8bqh5h4ECBAgQIAAAQIECBBogEAvH7iO9zCzk4eNnZD2apxlN/46Fs5/baSHelv7pG9Pdv4//HMcdczzo9O3jC/+2BfiBS/+n51MN6vm3pUr4h2nvjku/tcvbvW6xxq/3x9epgl1+ub5QQicd3u+W9sQ6R9YfOGzH4vzPnhGrLjnrqw9l1v89GcfFW9e8LZI//Ch2//gopNe0oHGV770j/G+d582ZXNN37ngHe9dFEcf84KOwuap7/H+XutkbpOp6dbfz706bHnoXNO3pkz/OOjvl5w9ZW+vT2+pf9fffCiecujTOmYetAeuHU9cIQECBAgQIECAAAECBAgQIECgRwK9PP+YzJTGe/bXrWdz440zmTl0cm2n8+jXZ7SdzDHV9OoZ6LCd2TjD2CjQr38+mvL3y3h/jnv15/ehfSy76YZ437sXxlf//cvjtTfh33/V698SJ7/9PZG+s3AvPoN2/iFw3otdYwwCBAgQIECAAAECBBoh0MsHruM9bOj0YeN4sL0aJ/XRacD5mOe9KP5m0UejbLdj4Qmvie/+1ze2OI1n/fZz4pwLPh277bHXeFOd0O9/4R8/XoXOt/Z5ySteF3/1/g/HrG223VzWhIeXKVia3mb8mY8v2er8BiVw3s35drL2ozjEAAAgAElEQVSZbl72m/j0x5bE5z710a4Gd9M/ykhv+j7+1W+Kw494ZoxMm9ZJO1NWk7516zVX/yg+/LdnxNKv/lvXxknzfPkfvyHetOCtMWe3PbLuO97fa1k3m0Bxt/5+ruNhbZpuu92O71y2NM553zvixz/6wQQEHvuS9HD2T+YvjFf/rxMirW/OZ9AeuObMXS0BAgQIECBAgAABAgQIECBAoBcCvTz/mMx8xnv2161nc+ONM5k5dHJtzjz68RltJ3NMNb16BjpsZzad+DvD6ERpyzXOMHr35/eRq5C+W+vnPv33ccG57+vqy5AOferTY/6p74x0Tt1qtSa3QTKuHrTzD4HzjMVXSoAAAQIECBAgQIDAYAv08oHreA8zcx42bm1VejVO6iG9+XnR+99VvT13vM/b3v2B2Huf/ePP3/SKrZam/+G/YOG7YmRkZLxbTuj3r//Vz+KkN78yfvqTq7Z4/Zzd94wLP/GlOOxpz9hc04SHl6nZ9O3nTvmzV211foMSOO/mfHM205133B4XfeUL8X//5bMT/jZ/6cHlbx19bBz3+y+r3ma+y6675bTQk9oUUk7fxvCfP/MP1T8umejb3dO3nvyDl70qXvbK18fe++7f8VvNHzrJ8f5em2qQbv393KvDli15pL+zv/PtS6t/NPHf37pkwv9w4sCDDomX/NFr4/df8spIf19O5DNoD1wnYuAaAgQIECBAgAABAgQIECBAgMBUCvTy/GMy8xjv2V+3ns2NN85k5tDJtROZRz89o+1kjqmmV89Ah+3MplP/VOcMI0crwhnGg169+vO7pRVK4//r//ncpM7f0r3nPf/F8dLjXx+/+9wXxujorLwN0YXqQTv/EDjvwqZwCwIECBAgQIAAAQIEBkOgKQ9cB0PbLAgMlkB6y0wKYV995RVx9ZU/iKt+9IO44/Zb40eXf/dhE93/8U+KufvsG08++PDY/wkHxhHP+K2Yu8/jannINdEVWL9+XfzyZ9fG1VddHtdc9cO4/rqfxw3X/TLStzp86OfgQ58aO+8yp5rrQYccHoccfkTsu9/ja39r+0TnPcjXpTeG/Ozaq+MnP74ifvzDH8TNN90Q1/7kqkf9w4KnHvms2HGnXeKgQ54ahxx2RBx82NNiz732mfTbQAbtgesg7xVzI0CAAAECBAgQIECAAAECBJop4Pyjmeu2pa49ox2s9ezFbJxhOMPoxT6bijHS3r1j+W1x7U+ujGuuumKL52/pu7Ae9JTDYpc5u8ehhx8ZTzn8yHjyUw6L2bN3moq2Or7noJ1/CJx3vPQKCRAgQIAAAQIECBAYdAEPXAd9hc2PAAECBPpRYNAeuPajsZ4IECBAgAABAgQIECBAgACB4RZw/jHc62/2BAgQIFCPwKCdfwic17OPjEqAAAECBAgQIECAQB8KeODah4uiJQIECBAYeIFBe+A68AtmggQIECBAgAABAgQIECBAgEDjBJx/NG7JNEyAAAECAyAwaOcfAucDsClNgQABAgQIECBAgACB7gh44NodR3chQIAAAQI5AoP2wDVn7moJECBAgAABAgQIECBAgAABAr0QcP7RC2VjECBAgACBhwsM2vmHwLkdToAAAQIECBAgQIAAgU0CHrjaCgQIECBAoPcCg/bAtfeCRiRAgAABAgQIECBAgAABAgQIbF3A+YcdQoAAAQIEei8waOcfAue930NGJECAAAECBAgQIECgTwU8cO3ThdEWAQIECAy0wKA9cB3oxTI5AgQIECBAgAABAgQIECBAoJECzj8auWyaJkCAAIGGCwza+YfAecM3pPYJECBAgAABAgQIEOiegAeu3bN0JwIECBAg0KnAoD1w7XTe6ggQIECAAAECBAgQIECAAAECvRJw/tEraeMQIECAAIEHBQbt/EPg3O4mQIAAAQIECBAgQIDAJgEPXG0FAgQIECDQe4FBe+Dae0EjEiBAgAABAgQIECBAgAABAgS2LuD8ww4hQIAAAQK9Fxi08w+B897vISMSIECAAAECBAgQINCnAh649unCaIsAAQIEBlpg0B64DvRimRwBAgQIECBAgAABAgQIECDQSAHnH41cNk0TIECAQMMFBu38Q+C84RtS+wQIECBAgAABAgQIdE/AA9fuWboTAQIECBDoVGDQHrh2Om91BAgQIECAAAECBAgQIECAAIFeCTj/6JW0cQgQIECAwIMCg3b+IXBudxMgQIAAAQIECBAgQGCTgAeutgIBAgQIEOi9wKA9cO29oBEJECBAgAABAgQIECBAgAABAlsXcP5hhxAgQIAAgd4LDNr5h8B57/eQEQkQIECAAAECBAgQ6FMBD1z7dGG0RYAAAQIDLTBoD1wHerFMjgABAgQIECBAgAABAgQIEGikgPOPRi6bpgkQIECg4QKDdv4hcN7wDal9AgQIECBAgAABAgS6J5D7wHXB8UdFq+V/VnVvBdyJAAECBIZNoN0uY/HnLsua9uJT5/l/vlliigkQIECAAAECBAgQIECAAIFhF3D+Mew7wPwJECBAoNcCg3j+4XCm17vIeAQIECBAgAABAgQI9K3AgkVL74mI2Z02+Lo/eEbM3m6003J1BAgQIECAwCMEVty3Jj75le/nuKxYfOq8HXMuUEuAAAECBAgQIECAAAECBAgQGHYB5x/DvgPMnwABAgR6LTCI5x8C573eRcYjQIAAAQIECBAgQKBvBU48d+mPyzIO6bTBF/7Ok+PA/eZ0Wq6OAAECBAgQeITAz29YHhd/+6cduxRFXH3+KfMO7fgChQQIECBAgAABAgQIECBAgAABAuH8wyYgQIAAAQK9FRjE8w+B897uIaMRIECAAAECBAgQINDHAvMXLb2oiHhhpy0+Yd9d40VHHdRpuToCBAgQIEDgEQL/ftm18cvf3NGxSxlx8ZJT5x3X8QUKCRAgQIAAAQIECBAgQIAAAQIEwvmHTUCAAAECBHorMIjnHwLnvd1DRiNAgAABAgQIECBAoI8FTjx36bllGSfntPiS5x4ae+++Y84lagkQIECAAIGIuOm2e+JLX/9xlkVRxHnnnzLvlKyLFBMgQIAAAQIECBAgQIAAAQIEhlzA+ceQbwDTJ0CAAIGeCgzq+YfAeU+3kcEIECBAgAABAgQIEOhngQXnXPLSKIp/yelx7m6z46XPOyznErUECBAgQIBARHzxa1fFsttX5FmU5csWLzz2i3kXqSZAgAABAgQIECBAgAABAgQIDLeA84/hXn+zJ0CAAIHeCgzq+YfAeW/3kdEIECBAgAABAgQIEOhrgbI4cdGlK8qI7XPaPPSJe8a8Zzwh5xK1BAgQIEBgqAWWfv+X8eNf3JJlUETce/6px8yOKMqsCxUTIECAAAECBAgQIECAAAECBIZewPnH0G8BAAQIECDQE4FBPv8QOO/JFjIIAQIECBAgQIAAAQJNEViwaOknIuJ1uf3+zlP3jyMP3jv3MvUECBAgQGDoBC6/5qb49o+un8i8P7n41Hmvn8iFriFAgAABAgQIECBAgAABAgQIDLuA849h3wHmT4AAAQJTLTDo5x8C51O9g9yfAAECBAgQIECAAIFGCcw/+2vPL1oj/zmRpp992H7xzEP2ncilriFAgAABAkMh8L2rfxPfueqGCc21bI+9YMlpz/vqhC52EQECBAgQIECAAAECBAgQIEBgyAWcfwz5BjB9AgQIEJhSgWE4/xA4n9It5OYECBAgQIAAAQIECDRRYMGipf8eEcdNpPdnPGWf+K3DHzeRS11DgAABAgQGWuC/rvx1/OAnN050jhctPnXeiyZ6sesIECBAgAABAgQIECBAgAABAgQinH/YBQQIECBAoPsC/33lr+P7Q3D+IXDe/b3jjgQIECBAgAABAgQINFxg/nnfelbR3vCdiU7jgLm7xHOf/cSYNXP6RG/hOgIECBAgMDACq9euj6995xdx/bI7JzynslU+e8nJx353wjdwIQECBAgQIECAAAECBAgQIECAQEz6/GPvXeK5z3L+YSsRIECAAIEkkM4/vv6dX8R1Q3L+IXBu3xMgQIAAAQIECBAgQOAxBE4899ILyrJ8y0RxZm83Wj103Xv3HSd6C9cRIECAAIHGC9x02z3x9e/+Ilbct2bCcynL8sIlC489YcI3cCEBAgQIECBAgAABAgQIECBAgMBmAecfNgMBAgQIEJi8wDCefwicT37fuAMBAgQIECBAgAABAgMocMKSpdu11sYPI+IJk5neEQftHUc9bf/J3MK1BAgQIECgkQKX/fD6uOLamybXe1H8oj2jPOKC+fPum9yNXE2AAAECBAgQIECAAAECBAgQIJAEnH/YBwQIECBAYHICw3r+IXA+uX3jagIECBAgQIAAAQIEBlhgwbmX/E6UxWWTneLOs7eJo484IPbbc6fJ3sr1BAgQIECg7wVuuOXuuOyK6+LOFfdPvteiPGrxKcd+e/I3cgcCBAgQIECAAAECBAgQIECAAIEHBJx/2AsECBAgQCBfIJ1/fOuK6+KuIT3/EDjP3zOuIECAAAECBAgQIEBgiATmn3PJG4qi+Fg3pvzk/XeLZx6yb+y4/axu3M49CBAgQIBAXwncc+/q+N7Vv4mfXn97V/oqy/KNSxYe+/Gu3MxNCBAgQIAAAQIECBAgQIAAAQIEHibg/MOGIECAAAECnQk4/9joJHDe2X5RRYAAAQIECBAgQIDAEAssOOeSv46ieFe3CJ7+lH2q4Pm0kVa3buk+BAgQIECgNoENY+0qaP6Dn9zYvR7K8szFC499d/du6E4ECBAgQIAAAQIECBAgQIAAAQKPFHD+YU8QIECAAIEtCzj/eLiNwLk/LQQIECBAgAABAgQIEOhAYME5S8+IIv6qg9KOSmaNTo/DnrhXHH7gnjE6c3pH1ygiQIAAAQL9JLBm7fq48ue3xFW/uDlWr1nfvdbKeM/ihfPO6N4N3YkAAQIECBAgQIAAAQIECBAgQGBLAs4/7A0CBAgQIPBwAecfj70jBM79SSFAgAABAgQIECBAgECHAvPPueT0oije12F5R2WtoojDDtwzDjtwr9hx+1kdXaOIAAECBAjUKZC+deRVP785rvr5LdEuy662UpbFXy5ZeMz7u3pTNyNAgAABAgQIECBAgAABAgQIENiqwPxzLj29KErnH/YJAQIECAy1gPOPrS+/wPlQ//EweQIECBAgQIAAAQIEcgUWLFp6UkScl3tdJ/VP3n+36q3ne+y6fSflaggQIECAQE8Fbr3j3upt5j+9/vYpGbcs45QlC+dNyf+PnZKG3ZQAAQIECBAgQIAAAQIECBAgMEAC889ZenJRxLlTMSXnH1Oh6p4ECBAg0C0B5x+dSQqcd+akigABAgQIECBAgAABApsFFpx76XFFGR8ro9xzKlget9fO1VvP01cfAgQIECBQt8Cvb76rept5+joVnyKKW8oi3rj4lGMumor7uycBAgQIECBAgAABAgQIECBAgEBnAun8I8ry4xGxR2dX5FU5/8jzUk2AAAECUysw1ecfEXFrFMUbBuX8Q+B8avejuxMgQIAAAQIECBAgMKACJ5zzjX1aRTs9dH3eVE1xj113iEOfsEc8cb85MW2kNVXDuC8BAgQIEHiUwIaxdvzihuXx41/eGrfesXIqhb7WLltvuGDhc26cykHcmwABAgQIECBAgAABAgQIECBAoDMB5x+dOakiQIAAgWYK9PL8Y926DW/86Nuf/5tmSj26a4HzQVlJ8yBAgAABAgQIECBAoBaB+Ysu+dsiirdO5eAjI604cN85ceB+c2K/vXaayqHcmwABAgSGXOCGm++On9+wPH7+m+UxNtaeUo0yyrOWnHrs26Z0EDcnQIAAAQIECBAgQIAAAQIECBCYkIDzjwmxuYgAAQIE+lTA+cfkF0bgfPKG7kCAAAECBAgQIECAwJALnHDOpfNaRZwdUR4x1RTbbzuzCp6nH3N22m6qh3N/AgQIEBgCgeV337cxZH7D8rh31doezLi4ol3GaRcsPGZpDwYzBAECBAgQIECAAAECBAgQIECAwAQFnH9MEM5lBAgQINAXAs4/ursMAufd9XQ3AgQIECBAgAABAgSGWGDBOUvfG0W8o1cEu++y/ebw+bazZvRqWOMQIECAwAAIrFq9bnPI/LY77+3djIr4m8WnzHtn7wY0EgECBAgQIECAAAECBAgQIECAwGQFnH9MVtD1BAgQINArAecfUyctcD51tu5MgAABAgQIECBAgMAQCpy46JvPLGPsXRHxP3o5/f3n7lyFzw/Ye5eYPm2kl0MbiwABAgQaIrB+w1hcd9OdVdD8+mV39brrfy1i5MzzT/3d7/V6YOMRIECAAAECBAgQIECAAAECBAhMXsD5x+QN3YEAAQIEpkbA+cfUuD7yrgLnvXE2CgECBAgQIECAAAECQyaw4JxLXhpFkYLnh/d66vvttVM8bs+dI33dcftZvR7eeAQIECDQRwL33Ls6brj57vj1LXdVX2v4XBlleebihcd+sYaxDUmAAAECBAgQIECAAAECBAgQINBlAecfXQZ1OwIECBCYkIDzjwmxTeoigfNJ8bmYAAECBAgQIECAAAECWxdYsGjpSRFxekTsXofVrjtuWwXP99tz59h799l1tGBMAgQIEOixwE23rYgbNgXM77hnVY9H3zzcbRHx/sWnzvtQXQ0YlwABAgQIECBAgAABAgQIECBAYOoEnH9Mna07EyBAgMBjCzj/qHdnCJzX6290AgQIECBAgAABAgSGRGD+uUvnF2XMj4iD6pry6Mzp8bg9d9oYQN9r5xidMa2uVoxLgAABAl0UWLNuQ9xw813x65vvjhtuuTvWrF3fxbtn3+rasoglS06ZtyT7ShcQIECAAAECBAgQIECAAAECBAg0TsD5R+OWTMMECBBojIDzj/5aKoHz/loP3RAgQIAAAQIECBAgMOACJ5596SvLVpmC579T91T33n3HTW8/3ynSm9B9CBAgQKA5AunN5SlcfsPNd8dNt93TD41/uyiKJeefcsw/9UMzeiBAgAABAgQIECBAgAABAgQIEOitgPOP3nobjQABAoMq4Pyjf1dW4Lx/10ZnBAgQIECAAAECBAgMsMCC8y75vbJdzC8ifr8fprnN6PTYa87s2Gu3Haqvu+28XT+0pQcCBAgQ2CRw+133xc3LV8TNt6+svt6/pta3mG9elzLi/xWtcsnik4/9D4tFgAABAgQIECBAgAABAgQIECBAwPmHPUCAAAECOQLOP3K06q0VOK/X3+gECBAgQIAAAQIECAy5wEnnXfqMsXb1xvPX9RPFzBnTquD53E0B9D123b6f2tMLAQIEBl7g1jvurYLlyzYFzNeu29Bvc/7kSKtY8qGTj/l+vzWmHwIECBAgQIAAAQIECBAgQIAAgfoFnH/UvwY6IECAQD8KOP/ox1XprCeB886cVBEgQIAAAQIECBAgQGBKBU788LcfX25YOz+ieHVEzJnSwSZw8+nTRja//XyvOTvE3N1mT+AuLiFAgACBLQksu31F3Lx8Zdy86ev6DWP9iLU8ovxMO4oLLjh13i/7sUE9ESBAgAABAgQIECBAgAABAgQI9JeA84/+Wg/dECBAoNcCzj96LT514wmcT52tOxMgQIAAAQIECBAgQGBCAieee8lLyiiOjzJePqEb9OCikVZrUwB9h9ht5+1jt523i21nzejByIYgQIBA8wVWrV4X6VtE3n5Xeot5CpmvjLF2u38nVsQXimh97vxTnvOl/m1SZwQIECBAgAABAgQIECBAgAABAv0u4Pyj31dIfwQIEJicgPOPyfn1+9UC5/2+QvojQIAAAQIECBAgQGBoBd646OKdtylGX1G228dHUfxuv0Nsv+3M2G2n7WLOzttVAfT0Y5tRIfR+Xzf9ESAwtQL3r9kYLl9eBczvi9vvvi/uXbV2agftxt2L4ptRtj8/PdZ97txTX3hXN27pHgQIECBAgAABAgQIECBAgAABAgSSwIPnH3F8FKXzD9uCAAECDRRw/tHARZtkywLnkwR0OQECBAgQIECAAAECBHohcMK53zio1W6/oizi+CLiSb0Ysxtj7LDtaBU8f2gIfdbM6d24tXsQIECg7wRWr13/8HD5XffFylVr+q7PLTVURPwsovz8WDHyuQtOec61jWlcowQIECBAgAABAgQIECBAgAABAo0VSOcfRTl2fCuKV5TOPxq7jhonQGCwBZx/DPb6djo7gfNOpdQRIECAAAECBAgQIECgTwQWnLv0mLIdxxdFvCIiduyTtjpuY/Z2G0PoG4Po21dfR2dM6/h6hQQIEOgHgTXrNmwKl9+78c3ld90XK+5rTrj8IYb3lEV8vmyPff6Chc9b2g+2eiBAgAABAgQIECBAgAABAgQIEBhOger8I+L4onT+MZw7wKwJEOgHAecf/bAK/dmDwHl/rouuCBAgQIAAAQIECBAg0JHAgnOX/mGUxXER5XERsU9HF/Vh0bazZsQus7eJnR/6Y4dtYtTb0PtwtbREYLgE1qxdH3etvD/uWrHxx52bvq5ava7JEDdGFBdFUV60+JR5X27yRPROgAABAgQIECBAgAABAgQIECAwmALOPwZzXc2KAIH+EXD+0T9r0ZROBM6bslL6JECAAAECBAgQIECAwDgCJy76+jMjRl5YbgyfP3sQwFIQ/ZEh9BRMF0QfhNU1BwL9JZAerD4QJn9owLzhwfKHIn+nSCHzGLv4/FOf+73+0tcNAQIECBAgQIAAAQIECBAgQIAAgS0LOP+wOwgQIDBxAecfE7dz5cMFBM7tCAIECBAgQIAAAQIECAygwCmLvj53XdE6rijL46JovTDKcptBmubDgug7PPhm9FneiD5Iy2wuBKZEYHV6Y/mmt5RXXze9vXyAguUb3Yri/ijbF5dFcdFY2b7o70597rIpAXVTAgQIECBAgAABAgQIECBAgAABAj0UcP7RQ2xDESDQKAHnH41arkY2K3DeyGXTNAECBAgQIECAAAECBLIEigXnXvrCaLePi6JIbz9/QtbVDSoenTEtdthuNGZvNytmV19HY4ftN33ddrRBM9EqAQKTEVi5ak2suG9NrLx349eNP1bHyvvWxJp1GyZz636/9pdRlhdFq3XR4lOOuTgiyn5vWH8ECBAgQIAAAQIECBAgQIAAAQIEJiHg/COdgzj/mMQWcimBZgk4/3D+UeeOFTivU9/YBAgQIECAAAECBAgQqEHgxHMuObyM4vlFEUeVUR4dUexcQxs9H7JVFJvC6BsD6LO3n/WwX0+fNtLzngxIgMDEBNZvGNscJE8h8hX3rn7Yr9vlsOSsi7uKKL9VlnFZEeVXz1947JUTE3UVAQIECBAgQIAAAQIECBAgQIAAgeYLPPz8ozg6onT+sd1oOP9o/t42g+ERcP7xwFo7/+jHXS9w3o+roicCBAgQIECAAAECBAj0UODEc77xtIixo9tFcXQRcVRE7NHD4ftmqG1GZ2wKoo9uDKJvOxrbbjMztps1I7bbZmbMmC6Q3jeLpZGBF1i3fizuu39t3Ld6Xay6f22sWLWmejv5ik1vLL9/zbqBN9jCBG8tIy5rlcW32q2xy5ac8twrhhXCvAkQIECAAAECBAgQIECAAAECBAiMJ+D8Y6OQ84/xdorfJ9A7AecfW7R2/tG7bTjhkQTOJ0znQgIECBAgQIAAAQIECAymwJ+ftfSQsVb76KIYOSqqN6DHPoM507xZpcB5Cp6nAPpDg+jbbgqkb7fNjOqhrQ8BAlsXSGHx++5PP9bGqtUbv6Zg+UN/nR64+lQCN0YU1RvMR6aV3/rwSfOu5kKAAAECBAgQIECAAAECBAgQIECAwMQEnH88ttsWzz+2mRHbzZoZzj8mtt9cNXwCzj+y1tz5RxZXfxQLnPfHOuiCAAECBAgQIECAAAECfSvwlg9e8qSR6UV68/nRUcRRUcbj+7bZmhtrtYrND1+33fQQNoXUHwilp6+zZk73tvSa18nwUyOQQuKr167fHCLfHCZP4fLVa2PVpq/tdjk1DQzCXYv4VZRxWUR8a6xVXnbhycf+bBCmZQ4ECBAgQIAAAQIECBAgQIAAAQIE+lHA+Ufnq+L8o3MrlYMn4PyjC2vq/KMLiPXfQuC8/jXQAQECBAgQIECAAAECBBolsOD8b+xfrm8/K6I8oog4MqI4IiJ2bNQkam52pNWKWaPTq/D5rJnTNv98NP1683/f9Pubfl1zy4YfQoEUHl+9Zn0VIn/gx5qH/nrNhgd/b836GGu3h1BpUlO+p4i4vB3lFUVr5PIYie8tPvE510/qji4mQIAAAQIECBAgQIAAAQIECBAgQGDCAs4/Jky3+cKRkdams48HzjimVb92/jF5W3fonoDzj+5ZbuFOzj+mnLieAQTO63E3KgECBAgQIECAAAECBAZKYMHZS58crdYRRTl2ZNkqjijLOLKI2H6gJlnzZLYURN/4oHZazJiefoxUX2du+jpjxki0Cv/Tv+alq3X4dlnGunVjsW79hli7fuPX9CaO9HXN2ocHxh8aLE9Bc5/uCZQR96ZweRlxeRHlFSOtGZd/6OSjvL28e8TuRIAAAQIECBAgQIAAAQIECBAgQGBKBJx/TAnrw27q/GPqjQdxBOcf/bGqzj/6Yx161YVT515JG4cAAQIECBAgQIAAAQJDJnDi2d88uD2y/shWtKoAekSZ3oa+zZAx1D7d6dNSCH1jED19nZm+znhoMP0Rv5dqZzwYWp8+rRUjIyMx0vIIoZeLOdYuY2xsLNZvaD8YFl+3MSy+9iGh8c2/flio/MFg+foNY71s21gRUUSsKiOuKIq4vGzH5UU5dsX5pz3vGjgECBAgQIAAAQIECBAgQIAAAQIECAyGgPOP/lhH5x/9sQ65XTz0/GPzeYfzj1zGuupXhfOPuuz7YlynxX2xDJogQIAAAQIECBAgQIDAcAgsWPTVQ8uYdkRRlkdGUTw1Ig6OiF2GYzLe/PMAACAASURBVPbNnmVRFDFtpFX9SN8S84GfP/LX1e9Ne+D3R7Zam65N9934I6q3sT/w8/R1469jc03KvD9Yn37/ob/e+POHXbMpJF+2yyjL9CMivfHigZ9v/FpGu4xN/+2xfv3oazbe48FrNoy144EfYw/5efpvD/56bOPPN3RS26768WmEwJ0RcU2U5Y/Korh8ZCQu//BJ865uROeaJECAAAECBAgQIECAAAECBAgQIECgawLOP7pG2fMbOf948MzD+UfPt18/D+j8o59Xp6beBM5rgjcsAQIECBAgQIAAAQIECGwU+LNFX587vWgdFO3y4HYUBxet4qCiLA8uI3ZlRIAAgX4QKCLuKIvimrJdXtuK8ppoFdeU06Zfs/jEo27uh/70QIAAAQIECBAgQIAAAQIECBAgQIBA/wk4/+i/NdERAQIPF3D+YUfkCAic52ipJUCAAAECBAgQIECAAIGeCSz44H/u1RqddlC73To4ynLjj1broCjLOT1rwkAECAyXQFEsj3b72iiKa9KPVqt1TXvNmmsX/8ULBMuHayeYLQECBAgQIECAAAECBAgQIECAAIEpE3D+MWW0bkyAwJYEnH/YG10QEDjvAqJbECBAgAABAgQIECBAgEDvBN587sV7zohZBxVl++AoyoPLsjg4Ig6MiD1714WRCBBouMAtEfHzIgXLy/KadlleO7017ZrzTvnd9N99CBAgQIAAAQIECBAgQIAAAQIECBAg0HMB5x89JzcggUEUcP4xiKvaJ3MSOO+ThdAGAQIECBAgQIAAAQIECExO4LSz/mPbNSOjB7Ri7ICxMh7fiuKAsogDiogDyigOiCinT24EVxMg0ByBYn0R5XVlxHVFGde1o7xupJj2q/R1dGzNdWe/9fdWNWcuOiVAgAABAgQIECBAgAABAgQIECBAYJgFnH8M8+qbO4FHCjj/sCfqExA4r8/eyAQIECBAgAABAgQIECDQQ4H5Z399v2IkHl9G64AiygMiigOKFEpPPy9jlx62YigCBLohUMSdRUQVKo8ULh8rrhspil+NlWPXLTntuTd0Ywj3IECAAAECBAgQIECAAAECBAgQIECAQL8LOP/o9xXSH4FMAecfmWDKeyUgcN4raeMQIECAAAECBAgQIECAQN8KvHHRxTvPiplV+LwKoZflvkXE3IhibhTpa+zRt80PcWNjG9ZHUaRHG8XGr+n/Nv16iFkGaeq3RhnLIsplUbRuiihvLKO8rojiurHRab+68ISj7x6kyZoLAQIECBAgQIAAAQIECBAgQIAAAQIEui3g/KPbou5HoCsCzj+6wugmvRYQOO+1uPEIECBAgAABAgQIECBAoHECb/7ID6Zvc/+9czdEObcsR+YW6WuUc1MovSxj7yqcXpQpoD6jcZNrcMOf/cDr4u7bf/OYM9gYQC9SFH3j16KI4xf+Q+y0+74NnvGgtF6ui7JYVkYsK4q4qfoa6dft9OtlG6JYtseKuOmMM+ZtGJQZmwcBAgQIECBAgAABAgQIECBAgAABAgT6UcD5Rz+uip6aK+D8o7lrp/NOBATOO1FSQ4AAAQIECBAgQIAAAQIEOhA46byv7b6hLOa2yphbRmtuGVGF0yNac4si9ijLck6UMSeKmNbB7ZSMI/CZD7w27rn9xo6dXvX2T8VOu+3Tcb3CXIFifUR5RxHF8jLi1qiC5OXGYHkUy9rF2LJpRbnsQyc/77bcO6snQIAAAQIECBAgQIAAAQIECBAgQIAAgfoEnH/UZ2/kfhBw/tEPq6CH+gUEzutfAx0QIECAAAECBAgQIECAwJAJpG9hOVpuu2vRWj8nxoo5rZHYdaxdzCmK9pwiWru2o5xTpHB6UewaUc6JKLYZMqKOpvuZ978m7ll+U0e1qejVp38qdpwjcN4xWJT3RxTLIyIFyO9oRbk8itbydrt9R7SK5SNluTxGRpaPbVh/R3vWzOUXnnD03Z3fWyUBAgQIECBAgAABAgQIECBAgAABAgQIDJqA849BW9FBnY/zj0FdWfOaWgGB86n1dXcCBAgQIECAAAECBAgQIDBpgdPOunLbDdPumrNubGxOa2TarkW7ncLoc8qIXSOKXYqI2RHlDmX1NXaI6muxQ/pvkx68j2/w6fe9OlbcsazjDl99+qdjxzl7d1w/OIXFyohyZUSsiIiVRcSKdpTV17Io7mqVsTzK1vKyVS5vj224Y8bIyPJpG9YtP/utv7dqcAzMhAABAgQIECBAgAABAgQIECBAgAABAgT6TcD5R7+tSNP6cf7RtBXTb7MFBM6bvX66J0CAAAECBAgQIECAAAECWxQ444wzWvfMfs4O68fas4vWtB3a7fbsomjt0CrL2TGt3KFMX1MwvYzZURTVr1tR7FBGe1NgPWYXEaNlxKyImNZv1J9+36tixR03d9zWa/7yMzF717kd19dcuKGIWF1GrNkYFE8B8dbGoHhRrIiyXBnFpv+efr2hvbJdTFtRlu2VrVZrRfWj3LDy3JOPWVEURVnzXAxPgAABAgQIECBAgAABAgQIECBAgAABAgS6JjDo5x9dg+rPGzn/6M910RWBcQUEzsclUkCAAAECBAgQIECAAAECBAi8+SM/mL7jtDWjK+8qZo0Ua2ZNmzZzdH25flYRY7NG2tNGx6I9q4iYVbSK0Xb6OtaeVbRGRtvpvxet0SLKWe12zCqKGC2imNWOclYR5cyIolVEMVIWMRJlORIRI2UZI0WRfl6MRBkjUaSacqSMqH4/qp8XI5868/g97r37tvTfOvq85i8/u3rHXffaUEaMRRFjUUY7yhgrixgrohyLKMYi0s9jrEw/L8t2VRflWFkWY0X183RtMVak66prynYZxdpWFKvLKFeXRaxpVUHxYnVZtte0orW6bI+tKUdaq6v/3i7XlBGrR6K1eqy1YU0ZI6unF9NXb9iwds1YObp6+swVa9bO3G31R//06es7mpQiAgQIECBAgAABAgQIECBAgAABAgQIECBAYMIC/Xj+UVRnI9WPVjonKdLZSToziU3nKBvPSyKdZ1TnFlFU5xzOPya8DVxIgEAHAgLnHSApIUCAAAECBAgQIECAAAECBPpS4LqI2D+jswMi4vqMeqUECBAgQIAAAQIECBAgQIAAAQIECBAgQIAAAQIECBAYegGB86HfAgAIECBAgAABAgQIECBAgEBjBX4dEftldJ/C6ekaHwIECBAgQIAAAQIECBAgQIAAAQIECBAgQIAAAQIECBDoUEDgvEMoZQQIECBAgAABAgQIECBAgEDfCdwQEftmdPW4iEjX+BAgQIAAAQIECBAgQIAAAQIECBAgQIAAAQIECBAgQIBAhwIC5x1CKSNAgAABAgQIECBAgAABAgT6TuA3EbFPRlfpbejpGh8CBAgQIECAAAECBAgQIECAAAECBAgQIECAAAECBAgQ6FBA4LxDKGUECBAgQIAAAQIECBAgQIBA3wncGBF7Z3SVwuk3ZdQrJUCAAAECBAgQIECAAAECBAgQIECAAAECBAgQIECAwNALCJwP/RYAQIAAAQIECBAgQIAAAQIEGiuwLCL2yug+hdPTNT4ECBAgQIAAAQIECBAgQIAAAQIECBAgQIAAAQIECBAg0KGAwHmHUMoIECBAgAABAgQIECBAgACBvhO4OSL2zOhqbkSka3wIECBAgAABAgQIECBAgAABAgQIECBAgAABAgQIECBAoEMBgfMOoZQRIECAAAECBAgQIECAAAECfSdwS0TskdFVeht6usaHAAECBAgQIECAAAECBAgQIECAAAECBAgQIECAAAECBDoUEDjvEEoZAQIECBAgQIAAAQIECBAg0HcCt0bE7hldpXD6bRn1SgkQIECAAAECBAgQIECAAAECBAgQIECAAAECBAgQIDD0AgLnQ78FABAgQIAAAQIECBAgQIAAgcYKpPD4bhndp3D67Rn1SgkQIECAAAECBAgQIECAAAECBAgQIECAAAECBAgQIDD0AgLnQ78FABAgQIAAAQIECBAgQIAAgcYKLI+IXTO6T+H0dI0PAQIECBAgQIAAAQIECBAgQIAAAQIECBAgQIAAAQIECHQoIHDeIZQyAgQIECBAgAABAgQIECBAoO8E7oiIXTK6mhMR6RofAgQIECBAgAABAgQIECBAgAABAgQIECBAgAABAgQIEOhQQOC8QyhlBAgQIECAAAECBAgQIECAQN8J3BkRO2d0ld6Gnq7xIUCAAAECBAgQIECAAAECBAgQIECAAAECBAgQIECAAIEOBQTOO4RSRoAAAQIECBAgQIAAAQIECPSdwF0RsVNGVymcfndGvVICBAgQIECAAAECBAgQIECAAAECBAgQIECAAAECBAgMvYDA+dBvAQAECBAgQIAAAQIECBAgQKCxAvdExOyM7lM4PV3jQ4AAAQIECBAgQIAAAQIECBAgQIAAAQIECBAgQIAAAQIdCgicdwiljAABAgQIECBAgAABAgQIEOg7gRURsUNGVztGRLrGhwABAgQIECBAgAABAgQIECBAgAABAgQIECBAgAABAgQ6FBA47xBKGQECBAgQIECAAAECBAgQINB3AisjYvuMrtLb0NM1PgQIECBAgAABAgQIECBAgAABAgQIECBAgAABAgQIECDQoYDAeYdQyggQIECAAAECBAgQIECAAIG+E7g3IrbL6CqF0+/LqFdKgAABAgQIECBAgAABAgQIECBAgAABAgQIECBAgACBoRcQOB/6LQCAAAECBAgQIECAAAECBAg0VmBVRGyT0X0Kp6drfAgQIECAAAECBAgQIECAAAECBAgQIECAAAECBAgQIECgQwGB8w6hlBEgQIAAAQIECBAgQIAAAQJ9J3B/RMzK6GrbiEjX+BAgQIAAAQIECBAgQIAAAQIECBAgQIAAAQIECBAgQIBAhwIC5x1CKSNAgAABAgQIECBAgAABAgT6TmB1RIxmdJXehp6u8SFAgAABAgQIECBAgAABAgQIECBAgAABAgQIECBAgACBDgUEzjuEUkaAAAECBAgQIECAAAECBAj0ncCaiJiZ0VUKp6/NqFdKgAABAgQIECBAgAABAgQIECBAgAABAgQIECBAgACBoRcQOB/6LQCAAAECBAgQIECAAAECBAg0ViCFx2dkdJ/C6esy6pUSIECAAAECBAgQIECAAAECBAgQIECAAAECBAgQIEBg6AUEzod+CwAgQIAAAQIECBAgQIAAAQKNFVgfEdMyuk/h9HSNDwECBAgQIECAAAECBAgQIECAAAECBAgQIECAAAECBAh0KCBw3iGUMgIECBAgQIAAAQIECBAgQKDvBDZExEhGV9MjIl3jQ4AAAQIECBAgQIAAAQIECBAgQIAAAQIECBAgQIAAAQIdCgicdwiljAABAgQIECBAgAABAgQIEOg7gbGIaGV0lcLp7Yx6pQQIECBAgAABAgQIECBAgAABAgQIECBAgAABAgQIEBh6AYHzod8CAAgQIECAAAECBAgQIECAQGMFUng859lGCqeXjZ2txgkQIECAAAECBAgQIECAAAECBAgQIECAAAECBAgQIFCDQM6hbA3tGZIAAQIECBAgQIAAAQIECBAgsEWBnPB4qs15Gzp2AgQIECBAgAABAgQIECBAgAABAgQIECBAgAABAgQIEMh8CxgwAgQIECBAgAABAgQIECBAgEC/CKR/RJ/ecN7pJ9WOdFqsjgABAgQIECBAgAABAgQIECBAgAABAgQIECBAgAABAgQ2CnjDuZ1AgAABAgQIECBAgAABAgQINFEgva18LKPxVDsto14pAQIECBAgQIAAAQIECBAgQIAAAQIECBAgQIAAAQIECAic2wMECBAgQIAAAQIECBAgQIBAQwVSeHx9Ru8bImJ6Rr1SAgQIECBAgAABAgQIECBAgAABAgQIECBAgAABAgQIEBA4twcIECBAgAABAgQIECBAgACBhgqk8Pi6jN5TOH1GRr1SAgQIECBAgAABAgQIECBAgAABAgQIECBAgAABAgQIEBA4twcIECBAgAABAgQIECBAgACBhgqk8PjajN5T7WhGvVICBAgQIECAAAECBAgQIECAAAECBAgQIECAAAECBAgQEDi3BwgQIECAAAECBAgQIECAAIGGCsyMiDUZvafaWRn1SgkQIECAAAECBAgQIECAAAECBAgQIECAAAECBAgQIEBA4NweIECAAAECBAgQIECAAAECBBoqkN5Wvjqj91S7TUa9UgIECBAgQIAAAQIECBAgQIAAAQIECBAgQIBA3QJlZgNFZr1yAgQIdCTgL5eOmBQRIECAAAECBAgQIECAAAECfSaQwuOrMnq6PyK2zahXSoAAAQIECBAgQIAAAQIECBAgQIAAAQIECBCoW0DgvO4VMD4BApWAwLmNQIAAAQIECBAgQIAAAQIECDRRIIXH78toPIXTt8uoV0qAAAECBAgQIECAAAECBAgQIECAAAECBAgQqFtA4LzuFTA+AQKVgMC5jUCAAAECBAgQIECAAAECBAg0USCFx+/NaDzV7pBRr5QAAQIECBAgQIAAAQIECBAgQIAAAQIECBAgULeAwHndK2B8AgQqAYFzG4EAAQIECBAgQIAAAQIECBBoosD2EbEyo/FUOzujXikBAgQIECBAgAABAgQIECBAgAABAgQIECBAoG4BgfO6V8D4BAhUAgLnNgIBAgQIECBAgAABAgQIECDQRIEUHr8no/EVEbFjRr1SAgQIECBAgAABAgQIECBAgAABAgQIECBAgEDdAgLnda+A8QkQqAQEzm0EAgQIECBAgAABAgQIECBAoIkCKTx+d0bjKZy+U0a9UgIECBAgQIAAAQIECBAgQIAAAQIECBAgQIBA3QIC53WvgPEJEKgEBM5tBAIECBAgQIAAAQIECBAgQKCJAik8fldG46l2l4x6pQQIECBAgAABAgQIECBAgAABAgQIECBAgACBugUEzuteAeMTIFAJCJzbCAQIECBAgAABAgQIECBAgEATBXaOiDszGk+1u2bUKyVAgAABAgQIECBAgAABAgQIECBAgAABAgQI1C0gcF73ChifAIFKQODcRiBAgAABAgQIECBAgAABAgSaKJDC48szGr8jIuZk1CslQIAAAQIECBAgQIAAAQIECBAgQIAAAQIECNQtIHBe9woYnwCBSkDg3EYgQIAAAQIECBAgQIAAAQIEmiiQwuO3ZzSewum7ZdQrJUCAAAECBAgQIECAAAECBAgQIECAAAECBAjULSBwXvcKGJ8AgUpA4NxGIECAAAECBAgQIECAAAECBJookMLjt2U0nsLpu2fUKyVAgAABAgQIECBAgAABAgQIECBAgAABAgQI1C0gcF73ChifAIFKQODcRiBAgAABAgQIECBAgAABAgSaKJDC47dmNJ5q98yoV0qAAAECBAgQIECAAAECBAgQIECAAAECBAgQqFtA4LzuFTA+AQKVgMC5jUCAAAECBAgQIECAAAECBAg0UWCPiLglo/FUu1dGvVICBAgQIECAAAECBAgQIECAAAECBAgQIECAQN0CAud1r4DxCRCoBATObQQCBAgQIECAAAECBAgQIECgiQIpPL4so/GbI2JuRr1SAgQIECBAgAABAgQIECBAgAABAgQIECBAgEDdAgLnda+A8QkQqAQEzm0EAgQIECBAgAABAgQIECBAoIkCKTx+U0bjKZy+d0a9UgIECBAgQIAAAQIECBAgQIAAAQIECBAgQIBA3QIC53WvgPEJEKgEBM5tBAIECBAgQIAAAQIECBAgQKCJAik8fmNG46l234x6pQQIECBAgAABAgQIECBAgAABAgQIECBAgACBugUEzuteAeMTIFAJCJzbCAQIECBAgAABAgQIECBAgEATBfaJiN9kNJ5q98uoV0qAAAECBAgQIECAAAECBAgQIECAAAECBAgQqFtA4LzuFTA+AQKVgMC5jUCAAAECBAgQIECAAAECBAg0USCFx3+d0fgNEfG4jHqlBAgQIECAAAECBAgQIECAAAECBAgQIECAAIG6BQTO614B4xMgUAkInNsIBAgQIECAAAECBAgQIECAQBMFUnj8+ozGUzh9/4x6pQQIECBAgAABAgQIECBAgAABAgQIECBAgACBugUEzuteAeMTIFAJCJzbCAQIECBAgAABAgQIECBAgEATBVJ4/LqMxlM4/YCMeqUECBAgQIAAAQIECBAgQIAAAQIECBAgQIAAgboFBM7rXgHjEyBQCQic2wgECBAgQIAAAQIECBAgQIBAEwVSePxXGY2n2idk1CslQIAAAQIECBAgQIAAAQIECBAgQIAAAQIECNQtIHBe9woYnwCBSkDg3EYgQIAAAQIECBAgQIAAAQIEmiiQwuO/yGj8lxHxxIx6pQQIECBAgAABAgQIECBAgAABAgQIECBAgACBugUEzuteAeMTIFAJCJzbCAQIECBAgAABAgQIECBAgEATBVJ4/OcZjadw+oEZ9UoJECBAgAABAgQIECBAgAABAgQIECBAgAABAnULCJzXvQLGJ0CgEhA4txEIECBAgAABAgQIECBAgACBJgqk8PjPMhpP4fQnZdQrJUCAAAECBAgQIECAAAECBAgQIECAAAECBAjULSBwXvcKGJ8AgUpA4NxGIECAAAECBAgQIECAAAECBJookMLjP81oPNUelFGvlAABAgQIECBAgAABAgQIECBAgAABAgQIECBQt4DAed0rYHwCBCoBgXMbgQABAgQIECBAgAABAgQIEGiiwJMj4tqMxlPtwRn1SgkQIECAAAECBAgQIECAAAECBAgQIECAAAECdQsInNe9AsYnQKASEDi3EQgQIECAAAECBAgQIECAAIEmCqTw+E8yGr8mIp6SUa+UAAECBAgQIECAAAECBAgQIECAAAECBAgQIFC3gMB53StgfAIEKgGBcxuBAAECBAgQIECAAAECBAgQaKJACo9fndF4CqcfklGvlAABAgQIECBAgAABAgQIECBAgAABAgQIECBQt4DAed0rYHwCBCoBgXMbgQABAgQIECBAgAABAgQIEGiiQAqP/zij8RROPzSjXikBAgQIECBAgAABAgQIECBAgAABAgQIECBAoG4BgfO6V8D4BAhUAgLnNgIBAgQIECBAgAABAgQIECDQRIEUHr8qo/FUe3hGvVICBAgQIECAAAECBAgQIECAAAECBAgQIECAQN0CAud1r4DxCRCoBATObQQCBAgQIECAAAECBAgQIECgiQIpPP6jjMavjIinZtQrJUCAAAECBAgQIECAAAECBAgQIECAAAECBAjULSBwXvcKGJ8AgUpA4NxGIECAAAECBAgQIECAAAECBJookMLjP8xoPIXTn5ZRr5QAAQIECBAgQIAAAQIECBAgQIAAAQIECBAgULeAwHndK2B8AgQqAYFzG4EAAQIECBAgQIAAAQIECBBookAKj1+R0XgKpx+RUa+UAAECBAgQIECAAAECBAgQIECAAAECBAgQIFC3gMB53StgfAIEKgGBcxuBAAECBAgQIECAAAECBAgQaKJACo9fntF4qn16Rr1SAgQIECBAgAABAgQIECBAgAABAgQIECBAgEDdAgLnda+A8QkQqAQEzm0EAgQIECBAgAABAgQIECBAoIkCR0bEDzIaT7XPyKhXSoAAAQIECBAgQIAAAQIECBAgQIAAAQIECBCoW0DgvO4VMD4BApWAwLmNQIAAAQIECBAgQIAAAQIECDRRIIXHv5fR+Pcj4pkZ9UoJECBAgAABAgQIECBAgAABAgQIECBAgAABAnULCJzXvQLGJ0CgEhA4txEIECBAgAABAgQIECBAgACBJgqk8Ph3MxpP4fRnZdQrJUCAAAECBAgQIECAAAECBAgQIECAAAECBAjULSBwXvcKGJ8AgUpA4NxGIECAAAECBAgQIECAAAECBJookMLj38loPIXTn51Rr5QAAQIECBAgQIAAAQIECBAgQIAAAQIECBAgULeAwHndK2B8AgQqAYFzG4EAAQIECBAgQIAAAQIECBBookAKj/93RuOp9rcz6pUSIECAAAECBAgQIECAAAECBAgQIECAAAECBOoWEDivewWMT4BAJSBwbiMQIECAAAECBAgQIECAAAECTRRI4fFvZzT+XxHxOxn1SgkQIECAAAECBAgQIECAAAECBAgQIECAAAECdQsInNe9AsYnQKASEDi3EQgQIECAAAECBAgQIECAAIEmCqTw+GUZjadw+lEZ9UoJECBAgAABAgQIECBAgAABAgQIECBAgAABAnULCJzXvQLGJ0CgEhA4txEIECBAgAABAgQIECBAgACBJgqk8Pi3MhpP4fSjM+qVEiBAgAABAgQIECBAgAABAgQIECBAgAABAgTqFhA4r3sFjE+AQCUgcG4jECBAgAABAgQIECBAgAABAk0USOHxb2Y0nmqfk1GvlAABAgQIECBAgAABAgQIECBAgAABAgQIECBQt4DAed0rYHwCBCoBgXMbgQABAgQIECBAgAABAgQIEGiiQAqPX5rR+Dci4piMeqUECBAgQIAAAQIECBAgQIAAAQIECBAgQIAAgboFBM7rXgHjEyBQCQic2wgECBAgQIAAAQIECBAgQIBAEwVSeHxpRuMpnD4vo14pAQIECBAgQIAAAQIECBAgQIAAAQIECBAgQKBuAYHzulfA+AQIVAIC5zYCAQIECBAgQIAAAQIECBAg0ESBFB6/JKPxFE4/NqNeKQECBAgQIECAAAECBAgQIECAAAECBAgQIECgbgGB87pXwPgECFQCAuc2AgECBAgQIECAAAECBAgQINBEgRQe/3pG4ymc/tyMeqUECBAgQIAAAQIECBAgQIAAAQIECBAgQIAAgboFBM7rXgHjEyBQCQic2wgECBAgQIAAAQIECBAgQIBAEwVSePxrGY2n2udn1CslQIAAAQIECBAgQIAAAQIECBAgQIAAAQIECNQtIHBe9woYnwCBSkDgmBQ/SgAAIABJREFU3EYgQIAAAQIECBAgQIAAAQIEmiiQwuP/mdH4VyPiBRn1SgkQIECAAAECBAgQIECAAAECBAgQIECAAAECdQsInNe9AsYnQKASEDi3EQgQIECAAAECBAgQIECAAIEmCqTw+H9kNJ7C6b+XUa+UAAECBAgQIECAAAECBAgQIECAAAECBAgQIFC3gMB53StgfAIEKgGBcxuBAAECBAgQIECAAAECBAgQaKJACo9fnNF4Cqe/MKNeKQECBAgQIECAAAECBAgQIECAAAECBAgQIECgbgGB87pXwPgECFQCAuc2AgECBAgQIECAAAECBAgQINBEgRQevyij8RROPy6jXikBAgQIECBAgAABAgQIECBAgAABAgQIECBAoG4BgfO6V8D4BAhUAgLnNgIBAgQIECBAgAABAgQIECDQRIEXRcS/ZTT+7xHx4ox6pQQIECBAgAABAgQIECBAgAABAgQIECBAgACBugUEzuteAeMTIFAJCJzbCAQIECBAgAABAgQIECBAgEATBVJ4/F8zGk/h9P+RUa+UAAECBAgQIECAAAECBAgQIECAAAECBAgQIFC3gMB53StgfAIEKgGBcxuBAAECBAgQIECAAAECBAgQaKJACo//v4zGUzj99zPqlRIgQIAAAQIECBAgQIAAAQIECBAgQIAAAQIE6hYQOK97BYxPgEAlIHBuIxAgQIAAAQIECBAgQIAAAQJNFEjh8a9kNJ7C6X+QUa+UAAECBAgQIECAAAECBAgQIECAAAECBAgQIFC3gMB53StgfAIEKgGBcxuBAAECBAgQIECAAAECBAgQaKJACo//34zGU+0fZtQrJUCAAAECBAgQIECAAAECBAgQIECAAAECBAjULSBwXvcKGJ8AgUpA4NxGIECAAAECBAgQIECAAAECBJookMLj/yej8S9HxP/MqFdKgAABAgQIECBAgAABAgQIECBAgAABAgQIEKhbQOC87hUwPgEClYDAuY1AgAABAgQIECBAgAABAgQINFEghce/lNF4Cqe/JKNeKQECBAgQIECAAAECBAgQIECAAAECBAgQIECgbgGB87pXwPgECFQCAuc2AgECBAgQIECAAAECBAgQINBEgRQe/2JG4ymc/tKMeqUECBAgQIAAAQIECBAgQIAAAQIECBAgQIAAgboFBM7rXgHjEyBQCQic2wgECBAgQIAAAQIECBAgQIBAEwVSePxfMhpP4fSXZdQrJUCAAAECBAgQIECAAAECBAgQIECAAAECBAjULSBwXvcKGJ8AgUpA4NxGIECAAAECBAgQIECAAAECBJoo8PKI+OeMxr8QEX+UUa+UAAECBAgQIECAAAECBAgQIECAAAECBAgQIFC3gMB53StgfAIEKgGBcxuBAAECBAgQIECAAAECBAgQaKJACo9/PqPxFE5/RUa9UgIECBAgQIAAAQIECBAgQIAAAQIECBAgQIBA3QIC53WvgPEJEKgEBM5tBAIECBAgQIAAAQIECBAgQKCJAik8/rmMxlM4/fiMeqUECBAgQIAAAQIECBAgQIAAAQIECBAgQIAAgboFBM7rXgHjEyBQCQic2wgECBAgQIAAAQIECBAgQIBAEwVSePyfMhpP4fRXZtQrJUCAAAECBAgQIECAAAECBAgQIECAAAECBAjULSBwXvcKGJ8AgUpA4NxGIECAAAECBAgQIECAAAECBJoo8McR8dmMxv8xIl6VUa+UAAECBAgQIECAAAECBAgQIECAAAECBAgQIFC3gMB53StgfAIEKgGBcxuBAAECBAgQIECAAAECBAgQaKJACo9/JqPxFE5/dUa9UgIECBAgQIAAAQIECBAgQIAAAQIECBAgQIBA3QIC53WvgPEJEKgEBM5tBAIECBAgQIAAAQIECBAgQKCJAik8/umMxlM4/TUZ9UoJECBAgAABAgQIECBAgAABAgQIECBAgAABAnULCJzXvQLGJ0CgEhA4txEIECBAgAABAgQIECBAgACBJgqk8PinMhpP4fTXZtQrJUCAAAECBAgQIECAAAECBAgQIECAAAECBAjULSBwXvcKGJ8AgUpA4NxGIECAAAECBAgQIECAAAECBJookMLjn8xoPIXTX5dRr5QAAQIECBAgQIAAAQIECBAgQIAAAQIECBAgULeAwHndK2B8AgQqAYFzG4EAAQIECBAgQIAAAQIECBBoosDrI+J/ZzT+iYj4Xxn1SgkQIECAAAECBAgQIECAAAECBAgQIECAAAECdQsInNe9AsYnQKASEDi3EQgQIECAAAECBAgQIECAAIEmCqTw+MczGk/h9Ddk1CslQIAAAQIECBAgQIAAAQIECBAgQIAAAQIECNQtIHBe9woYnwCBSkDg3EYgQIAAAQIECBAgQIAAAQIEmiiQwuMfy2g8hdPfmFGvlAABAgQIECBAgAABAgQIECBAgAABAgQIECBQt4DAed0rYHwCBCoBgXMbgQABAgQIECBAgAABAgQIEGiiQAqP/0NG4ymc/icZ9UoJECBAgAABAgQIECBAgAABAgQIECBAgAABAnULCJzXvQLGJ0CgEhA4txEIECBAgAABAgQIECBAgACBJgq8KSI+mtH430fEmzPqlRIgQIAAAQIECBAgQIAAAQIECBAgQIAAAQIE6hYQOK97BYxPgEAlIHBuIxAgQIAAAQIECBAgQIAAAQJNFEjh8Y9kNJ7C6X+aUa+UAAECBAgQIECAAAECBAgQIECAAAECBAgQIFC3gMB53StgfAIEKgGBcxuBAAECBAgQIECAAAECBAgQaKJACo//XUbjKZz+Zxn1SgkQIECAAAECBAgQIECAAAECBAgQIECAAAECdQsInNe9AsYnQKASEDi3EQgQIECAAAECBAgQIECAAIEmCqTw+IUZjadw+lsy6pUSIECAAAECBAgQIECAAAECBAgQIECAAAECBOoWEDivewWMT4BAJSBwbiMQIECAAAECBAgQIECAAAECTRRI4fELMhpP4fQTMuqVEiBAgAABAgQIECBAgAABAgQIECBAgAABAgTqFhA4r3sFjE+AQCUgcG4jECBAgAABAgQIECBAgAABAk0UmB8RizMaXxIRCzLqlRIgQIAAAQIECBAgQIAAAQIECBAgQIAAAQIE6hYQOK97BYxPgEAlIHBuIxAgQIAAAQIECBAgQIAAAQJNFEjh8fMzGk/h9BMz6pUSIECAAAECBAgQIECAAAECBAgQIECAAAECBOoWEDivewWMT4BAJSBwbiMQIECAAAECBAgQIECAAAECTRRI4fEPZzSewul/nlGvlAABAgQIECBAgAABAgQIECBAgAABAgQIECBQt4DAed0rYHwCBCoBgXMbgQABAgQIECBAgAABAgQIEGiiQAqPfyij8RROPymjXikBAgQIECBAgAABAgQIECBAgAABAgQIECBAoG4BgfO6V8D4BAhUAgLnNgIBAgQIECBAgAABAgQIECDQRIGTI+LcjMbPi4hTMuqVEiBAgAABAgQIECBAgAABAgQIECBAgAABAgTqFhA4r3sFjE+AQCUgcG4jECBAgAABAgQIECBAgAABAk0USOHxRRmNp3D6qRn1SgkQIECAAAECBAgQIECAAAECBAgQIECAAAECdQsInNe9AsYnQKASEDi3EQgQIECAAAECBAgQIECAAIEmCqTw+DkZjadw+sKMeqUECBAgQIAAAQIECBAgQIAAAQIECBAgQIAAgboFBM7rXgHjEyBQCQic2wgECBAgQIAAAQIECBAgQIBAEwVSePzsjMZTOP20jHqlBAgQIECAAAECBAgQIECAAAECBAgQIECAAIG6BQTO614B4xMgUAkInNsIBAgQIECAAAECBAgQIECAQBMF3hoRf5vR+FkR8baMeqUECBAgQIAAAQIECBAgQIAAAQIECBAgQIAAgboFBM7rXgHjEyBQCQic2wgECBAgQIAAAQIECBAgQIBAEwVSePyDGY2ncPpfZNQrJUCAAAECBAgQIECAAAECBAgQIECAAAECBAjULSBwXvcKGJ8AgUpA4NxGIECAAAECBAgQIECAAAECBJookMLjH8hoPIXT355Rr5QAAQIECBAgQIAAAQIECBAgQIAAAQIECBAgULeAwHndK2B8AgQqAYFzG4EAAQIECBAgQIAAAQIECBBookAKj78/o/EUTj89o14pAQIECBAgQIAAAQIECBAgQIAAAQIECBAgQKBuAYHzulfA+AQIVAIC5zYCAQIECBAgQIAAAQIECBAg0ESBFB5/X0bjqfYdGfVKCRAgQIAAAQIECBAgQIAAAQIECBAgQIAAAQJ1Cwic170CxidAoBIQOLcRCBAgQIAAAQIECBAgQIAAgSYKpPD4ezMa/5uIeGdGvVICBAgQIECAAAECBAgQIECAAAECBAgQIECAQN0CAud1r4DxCRCoBATObQQCBAgQIECAAAECBAgQIECgiQIpPH5mRuMpnP6ujHqlBAgQIECAAAECBAgQIECAAAECBAgQIECAAIG6BQTO614B4xMgUAkInNsIBAgQIECAAAECBAgQIECAQBMFUnj8rzMaT+H0d2fUKyVAgAABAgQIECBAgAABAgQIECBAgAABAgQI1C0gcF73ChifAIFKQODcRiBAgAABAgQIECBAgAABAgSaKJDC4+/JaDyF0/8qo14pAQIECBAgQIAAAQIECBAgQIAAAQIECBAgQKBuAYHzulfA+AQIVAIC5zYCAQIECBAgQIAAAQIECBAg0ESBMzID5Kk+J6DeRBM9EyBAgAABAgQIECBAgAABAgQIECBAgAABAoMlIHA+WOtpNgQaKyBw3til0zgBAgQIECBAgAABAgQIEBhqgRQeT2857/ST3m6e3nLuQ4AAAQIECBAgQIAAAQIECBAgQIAAAQIECBBoioDAeVNWSp8EBlxA4HzAF9j0CBAgQIAAAQIECBAgQIDAgAqk8Pi7MuaWwulnZtQrJUCAAAECBAgQIECAAAECBAgQIECAAAECBAjULSBwXvcKGJ8AgUpA4NxGIECAAAECBAgQIECAAAECBJookMLj78xoPIXT35tRr5QAAQIECBAgQIAAAQIECBAgQIAAAQIECBAgULeAwHndK2B8AgQqAYFzG4EAAQIECBAgQIAAAQIECBBookAKj78jo/FU+76MeqUECBAgQIAAAQIECBAgQIAAAQIECBAgQIAAgboFBM7rXgHjEyBQCQic2wgECBAgQIAAAQIECBAgQIBAEwVSePz0jMb/MiLen1GvlAABAgQIECBAgAABAgQIECBAgAABAgQIECBQt4DAed0rYHwCBCoBgXMbgQABAgQIECBAgAABAgQIEGiiQAqPvz2j8RRO/0BGvVICBAgQIECAAAECBAgQIECAAAECBAgQIECAQN0CAud1r4DxCRCoBATObQQCBAgQIECAAAECBAgQIECgiQIpPP4XGY2ncPoHM+qVEiBAgAABAgQIECBAgAABAgQIECBAgAABAgTqFhA4r3sFjE+AQCUgcG4jECBAgAABAgQIECBAgAABAk0USOHxt2U0nmrPyqhXSoAAAQIECBAgQIAAAQIECBAgQIAAAQIECBCoW0DgvO4VMD4BApWAwLmNQIAAAQIECBAgQIAAAQIECDRRIIXHT8to/K0RcXZGvVICBAgQIECAAAECBAgQIECAAAECBAgQIECAQN0CAud1r8D/z969h28233ej/yDCOCZIUhlDJh6qjFCKyxNma7S7RJJm0EobkmwPIg9F5kEZwuMwDmP2CJESI2nSQaPbIYndkIZwoZeiUYlDNLZqzDPlYkS2Y7ZB9vVd/PTnN7/7Xt91H9e9fq91Xfnr913fw+vzvdcdvNf3Nj4BAoWAwLmNQIAAAQIECBAgQIAAAQIECIyiQAqP/48KE0/h9P+zQntNCRAgQIAAAQIECBAgQIAAAQIECBAgQIAAAQLDFhA4H3YFjE+AQCEgcG4jECBAgAABAgQIECBAgAABAqMokMLjcytMPIXTF1VorykBAgQIECBAgAABAgQIECBAgAABAgQIECBAYNgCAufDroDxCRAoBATObQQCBAgQIECAAAECBAgQIEBgFAVSePyLFSae2n65QntNCRAgQIAAAQIECBAgQIAAAQIECBAgQIAAAQLDFhA4H3YFjE+AQCEgcG4jECBAgAABAgQIECBAgAABAqMokMLjR1eY+DERcUGF9poSIECAAAECBAgQIECAAAECBAgQIECAAAECBIYtIHA+7AoYnwCBQkDg3EYgQIAAAQIECBAgQIAAAQIERlEghcePqjDxFE6/sEJ7TQkQIECAAAECBAgQIECAAAECBAgQIECAAAECwxYQOB92BYxPgEAhIHBuIxAgQIAAAQIECBAgQIAAAQKjKJDC439RYeIpnP6VCu01JUCAAAECBAgQIECAAAECBAgQIECAAAECBAgMW0DgfNgVMD4BAoWAwLmNQIAAAQIECBAgQIAAAQIECIyiQAqPH1lh4imcflGF9poSIECAAAECBAgQIECAAAECBAgQIECAAAECBIYtIHA+7AoYnwCBQkDg3EYgQIAAAQIECBAgQIAAAQIERlEghcePqDDx1PavKrTXlAABAgQIECBAgAABAgQIECBAgAABAgQIECAwbAGB82FXwPgECBQCAuc2AgECBAgQIECAAAECBAgQIDCKAik8/oUKE//vEXFxhfaaEiBAgAABAgQIECBAgAABAgQIECBAgAABAgSGLSBwPuwKGJ8AgUJA4NxGIECAAAECBAgQIECAAAECBEZRIIXHD68w8RROv6RCe00JECBAgAABAgQIECBAgAABAgQIECBAgAABAsMWEDgfdgWMT4BAISBwbiMQIECAAAECBAgQIECAAAECoyiQwuOfrzDxFE7/WoX2mhIgQIAAAQIECBAgQIAAAQIECBAgQIAAAQIEhi0gcD7sChifAIFCQODcRiBAgAABAgQIECBAgAABAgRGUSCFxw+rMPHUdnGF9poSIECAAAECBAgQIECAAAECBAgQIECAAAECBIYtIHA+7AoYnwCBQkDg3EYgQIAAAQIECBAgQIAAAQIERlEghccPqTDxQyPisgrtNSVAgAABAgQIECBAgAABAgQIECBAgAABAgQIDFtA4HzYFTA+AQKFgMC5jUCAAAECBAgQIECAAAECBAiMokAKj/+3ChNP4fSvV2ivKQECBAgQIECAAAECBAgQIECAAAECBAgQIEBg2AIC58OugPEJECgEBM5tBAIECBAgQIAAAQIECBAgQGAUBVJ4/OAKE0/h9G9UaK8pAQIECBAgQIAAAQIECBAgQIAAAQIECBAgQGDYAgLnw66A8QkQKAQEzm0EAgQIECBAgAABAgQIECBAYBQFUnj8/6gw8dT2mxXaa0qAAAECBAgQIECAAAECBAgQIECAAAECBAgQGLaAwPmwK2B8AgQKAYFzG4EAAQIECBAgQIAAAQIECBAYRYG/jojPVZh4avutCu01JUCAAAECBAgQIECAAAECBAgQIECAAAECBAgMW0DgfNgVMD4BAoWAwLmNQIAAAQIECBAgQIAAAQIECIyiQAqPf6bCxD8bEX9Tob2mBAgQIECAAAECBAgQIECAAAECBAgQIECAAIFhCwicD7sCxidAoBAQOLcRCBAgQIAAAQIECBAgQIAAgVEUSOHxgypMPIXTl1RorykBAgQIECBAgAABAgQIECBAgAABAgQIECBAYNgCAufDroDxCRAoBATObQQCBAgQIECAAAECBAgQIEBgFAVSePzAChNPba+o0F5TAgQIECBAgAABAgQIECBAgAABAgQIECBAgMCwBQTOh10B4xMgUAgInNsIBAgQIECAAAECBAgQIECAwCgKXB4Rn64w8dT2ygrtNSVAgAABAgQIECBAgAABAgQIECBAgAABAgQIDFtA4HzYFTA+AQKFgMC5jUCAAAECBAgQIECAAAECBAiMokAKj/9ZhYn/eUT8bYX2mhIgQIAAAQIECBAgQIAAAQIECBAgQIAAAQIEhi0gcD7sChifAIFCQODcRiBAgAABAgQIECBAgAABAgRGUSCFxz9VYeIpnP7tCu01JUCAAAECBAgQIECAAAECBAgQIECAAAECBAgMW0DgfNgVMD4BAoWAwLmNQIAAAQIECBAgQIAAAQIECIyiQAqPH1Bh4imcflWF9poSIECAAAECBAgQIECAAAECBAgQIECAAAECBIYtIHA+7AoYnwCBQkDg3EYgQIAAAQIECBAgQIAAAQIERlEghcf/tMLEU9v/q0J7TQkQIECAAAECBAgQIECAAAECBAgQIECAAAECwxYQOB92BYxPgEAhIHBuIxAgQIAAAQIECBAgQIAAAQKjKJDC4/tXmPifRMTVFdprSoAAAQIECBAgQIAAAQIECBAgQIAAAQIECBAYtoDA+bArYHwCBAoBgXMbgQABAgQIECBAgAABAgQIEBhFgRQe36/CxFM4/ZoK7TUlQIAAAQIECBAgQIAAAQIECBAgQIAAAQIECAxbQOB82BUwPgEChYDAuY1AgAABAgQIECBAgAABAgQIjKJACo/vW2HiKZx+bYX2mhIgQIAAAQIECBAgQIAAAQIECBAgQIAAAQIEhi0gcD7sChifAIFCQODcRiBAgAABAgQIECBAgAABAgRGUSCFx+dUmHhq+50K7TUlQIAAAQIECBAgQIAAAQIECBAgQIAAAQIECAxbQOB82BUwPgEChYDAuY1AgAABAgQIECBAgAABAgQIjKLAdRHxyQoTT22/W6G9pgQIECBAgAABAgQIECBAgAABAgQIECBAgACBYQsInA+7AsYnQKAQEDi3EQgQIECAAAECBAgQIECAAIFeCyyKiL+OiPt73fG4/lJ4/BMV+v/jiPhehfZVm/6XiPhgRPxD1Ru1J0CAAAECBAgQIECAAAECBAgQIECAAAECBAi0EBA4tzUIEKiFgMB5LcpgEgQIECBAgAABAgQIECBAoFEC/y0iFkfE1RHxPyPioT6sLoXHP16h3xROv75C+9ymKWh+ekTMiYiZEfFk7o3aESBAgAABAgQIECBAgAABAgQIECBAgAABAgRKBATObRECBGohIHBeizKYBAECBAgQIECAAAECBAgQaJTAOyLi0YjYNCJej4i/ezN4/q89XGUKj3+sQn+p7d9XaF/W9LffXNOfRsSqEXFRRPxF2U3+ToAAAQIECBAgQIAAAQIECBAgQIAAAQIECBCoICBwXgFLUwIE+icgcN4/Wz0TIECAAAECBAgQIECAAIGpLHBYRHxtHEAKnl8ZEadFxP/TA5j/OyL2qdBPavv9Cu1bNU1B87SGP3kzaJ7avRIRmzndvAe6uiBAgAABAgQIECBAgAABAgQIECBAgAABAgTGCwic2w8ECNRCQOC8FmUwCQIECBAgQIAAAQIECBAg0DiBdMr54xGx8YSVvRYRl78Z2n6si1Wn8PjeFe7/aETcUKH9xKYpaH5GROwfERP/fcqFEXF0F327lQABAgQIECBAgAABAgQIECBAgAABAgQIECAwmYDAuX1BgEAtBATOa1EGkyBAgAABAgQIECBAgAABAo0U+EJE/FWLlb0aEd+KiNPfDKZXBUjh8b0q3JTC6TdWaD/WdOs3w/H7TRI0T21+HREznW7egaxbCBAgQIAAAQIECBAgQIAAAQIECBAgQIAAgTIBgfMyIX8nQGAgAgLnA2E2CAECBAgQIECAAAECBAgQmJIC74yIf5/klPPxGCsi4q/fDJ4vq6CUwuN/VKF9avsPFdqnoHk60XxOi6D5WFfnR8TcCv1qSoAAAQIECBAgQIAAAQIECBAgQIAAAQIECBDIFRA4z5XSjgCBvgoInPeVV+cECBAgQIAAAQIECBAgQGDKCxwRERdlKLwSEZdFxJkR8URG+x9ExP+e0W6sSWr7w4z2KWie5vDJkqB56iqdbr5JRDyT0a8mBAgQIECAAAECBAgQIECAAAECBAgQIECAAIGqAgLnVcW0J0CgLwIC531h1SkBAgQIECBAgAABAgQIECDwpkDOKefjsf6/iLg0Is4uCZ6n08r/sIJyantTm/bbvnnK+h9nBM3HulkYEcdVmIOmBAgQIECAAAECBAgQIECAAAECBAgQIECAAIEqAgLnVbS0JUCgbwIC532j1TEBAgQIECBAgAABAgQIECDwpsBREXFBRY2XI+KSiDgnIp6a5N4UHt+zQp9/EBE3T9I+Bc3TieafqNBXaup084pgmhMgQIAAAQIECBAgQIAAAQIECBAgQIAAAQKVBQTOK5O5gQCBfggInPdDVZ8ECBAgQIAAAQIECBAgQIDARIEUGn9PBywp2P3VN4Pny8fdn8LjH6nQXwqn/2hc+99980Tzj1XoY3zTcyPihA7vdRsBAgQIECBAgAABAgQIECBAgAABAgQIECBAIEdA4DxHSRsCBPouIHDed2IDECBAgAABAgQIECBAgAABAhHxxYhY1IXEixHxlYg4LyJ++WZ4/Pcr9Jfa3hoRKWh+RkTsU+HeiU1fiIgPRMQzXfThVgIECBAgQIAAAQIECBAgQIAAAQIECBAgQIBAmYDAeZmQvxMgMBABgfOBMBuEAAECBAgQIECAAAECBAhMeYFpEfF4RGzUpcTzEXFhRPxvEbFbhb4OjYg5EfHRCve0anp2RMzrQT+6IECAAAECBAgQIECAAAECBAgQIECAAAECBAi0ExA4tz8IEKiFgMB5LcpgEgQIECBAgAABAgQIECBAYEoIHPvmCeW9WOxrEbFaLzqq2Ec63XyzN09Zr3ir5gQIECBAgAABAgQIECBAgAABAgQIECBAgACBSgIC55W4NCZAoF8CAuf9ktUvAQIECBAgQIAAAQIECBAgMFGgV6ecD1P2zIj40jAnYGwCBAgQIECAAAECBAgQIECAAAECBAgQIEBgyggInE+ZUlsogXoLCJzXuz5mR4AAAQIECBAgQIAAAQKTLpZpAAAgAElEQVQEmiZwXEQsGNFFPR8Rm0bEr0Z0/qZNgAABAgQIECBAgAABAgQIECBAgAABAgQIjJaAwPlo1ctsCTRWQOC8saW1MAIECBAgQIAAAQIECBAgUEuBdSJiaUS8q5azaz+p0yPi1BGctykTIECAAAECBAgQIECAAAECBAgQIECAAAECoykgcD6adTNrAo0TEDhvXEktiAABAgQIECBAgAABAgQI1F7gxIg4q/azfPsE06nmH4iI/3fE5m26BAgQIECAAAECBAgQIECAAAECBAgQIECAwOgKCJyPbu3MnECjBATOG1VOiyFAgAABAgQIECBAgAABAiMhMIqnnJ8SEWeMhK5JEiBAgAABAgQIECBAgAABAgQIECBAgAABAk0REDhvSiWtg8CICwicj3gBTZ8AAQIECBAgQIAAAQIECIyowJci4vQRmXs61XyTiHhhROZrmgQIECBAgAABAgQIECBAgAABAgQIECBAgEAzBATOm1FHqyAw8gIC5yNfQgsgQIAAAQIECBAgQIAAAQIjKTBKp5yfHBHzR1LZpAkQIECAAAECBAgQIECAAAECBAgQIECAAIFRFhA4H+XqmTuBBgkInDeomJZCgAABAgQIECBAgAABAgRGTOB/RsSpNZ+z081rXiDTI0CAAAECBAgQIECAAAECBAgQIECAAAECDRYQOG9wcS2NwCgJCJyPUrXMlQABAgQIECBAgAABAgQINEvgXRHxvyJi7Rov68SIOKfG8zM1AgQIECBAgAABAgQIECBAgAABAgQIECBAoLkCAufNra2VERgpAYHzkSqXyRIgQIAAAQIECBAgQIAAgcYJnBERJ9d0Vc9ExAci4oWazs+0CBAgQIAAAQIECBAgQIAAAQIECBAgQIAAgWYLCJw3u75WR2BkBATOR6ZUJkqAAAECBAgQIECAAAECBBopkE45XxoR69RwdX8ZEQtqOC9TIkCAAAECBAgQIECAAAECBAgQIECAAAECBKaGgMD51KizVRKovYDAee1LZIIECBAgQIAAAQIECBAgQKDxAmdFxIk1W2U63XyTiPh1zeZlOgQIECBAgAABAgQIECBAgAABAgQIECBAgMDUERA4nzq1tlICtRYQOK91eUyOAAECBAgQIECAAAECBAhMCYEN3jzlfK0arfZ/RMSiGs3HVAgQIECAAAECBAgQIECAAAECBAgQIECAAIGpJyBwPvVqbsUEaikgcF7LspgUAQIECBAgQIAAAQIECBCYcgLnRMRf1mTVTjevSSFMgwABAgQIECBAgAABAgQIECBAgAABAgQITHEBgfMpvgEsn0BdBATO61IJ8yBAgAABAgQIECBAgAABAlNbYKOIeDwiptWAYW5EnF+DeZgCAQIECBAgQIAAAQIECBAgQIAAAQIECBAgMLUFBM6ndv2tnkBtBATOa1MKEyFAgAABAgQIECBAgAABAlNeYEFEHDdkhScjYmZE/HrI8zA8AQIECBAgQIAAAQIECBAgQIAAAQIECBAgQEDg3B4gQKAWAgLntSiDSRAgQIAAAQIECBAgQIAAAQIRUYdTzo+OiAtVgwABAgQIECBAgAABAgQIECBAgAABAgQIECBQAwGB8xoUwRQIEIgQOLcLCBAgQIAAAQIECBAgQIAAgToJLIqILw5pQul0880i4pUhjW9YAgQIECBAgAABAgQIECBAgAABAgQIECBAgMB4AYFz+4EAgVoICJzXogwmQYAAAQIECBAgQIAAAQIECLwpkE45XxYR7xyCyJER8dUhjGtIAgQIECBAgAABAgQIECBAgAABAgQIECBAgMBkAgLn9gUBArUQEDivRRlMggABAgQIECBAgAABAgQIEBgncEFEHDVgEaebDxjccAQIECBAgAABAgQIECBAgAABAgQIECBAgECpgMB5KZEGBAgMQkDgfBDKxiBAgAABAgQIECBAgAABAgSqCGwcEf8+4FPO/3tEXFxlktoSIECAAAECBAgQIECAAAECBAgQIECAAAECBPosIHDeZ2DdEyCQJyBwnuekFQECBAgQIECAAAECBAgQIDBYga9ExJEDGnJpRGw6oLEMQ4AAAQIECBAgQIAAAQIECBAgQIAAAQIECBDIFRA4z5XSjgCBvgoInPeVV+cECBAgQIAAAQIECBAgQIBAhwLTI+J/dXhv1dsOi4jFVW/SngABAgQIECBAgAABAgQIECBAgAABAgQIECDQZwGB8z4D654AgTwBgfM8J60IECBAgAABAgQIECBAgACBwQtcHBGH93nYdLr5zIh4rc/j6J4AAQIECBAgQIAAAQIECBAgQIAAAQIECBAgUFVA4LyqmPYECPRFQOC8L6w6JUCAAAECBAgQIECAAAECBHogsGlEPBoR7+hBX626OCQivt7H/nVNgAABAgQIECBAgAABAgQIECBAgAABAgQIEOhUQOC8Uzn3ESDQUwGB855y6owAAQIECBAgQIAAAQIECBDoscClEXFoj/sc687p5n2C1S0BAgQIECBAgAABAgQIECBAgAABAgQIECDQEwGB854w6oQAgW4FBM67FXQ/AQIECBAgQIAAAQIECBAg0E+Bfp5yfnBE/HU/J69vAgQIECBAgAABAgQIECBAgAABAgQIECBAgEAXAgLnXeC5lQCB3gkInPfOUk8ECBAgQIAAAQIECBAgQIBAfwS+HhEpHN7L69GI+O2IeK2XneqLAAECBAgQIECAAAECBAgQIECAAAECBAgQINBDAYHzHmLqigCBzgUEzju3cycBAgQIECBAgAABAgQIECAwGIF+nHL+2Yj4m8FM3ygECBAgQIAAAQIECBAgQIAAAQIECBAgQIAAgY4EBM47YnMTAQK9FhA477Wo/ggQIECAAAECBAgQIECAAIF+CHwzIlJIvBdXOt18y4h4vRed6YMAAQIECBAgQIAAAQIECBAgQIAAAQIECBAg0CcBgfM+weqWAIFqAgLn1by0JkCAAAECBAgQIECAAAECBIYj8F8i4l8jYtUeDH9gRFzRg350QYAAAQIECBAgQIAAAQIECBAgQIAAAQIECBDop4DAeT919U2AQLaAwHk2lYYECBAgQIAAAQIECBAgQIDAkAWWREQKi3dzOd28Gz33EiBAgAABAgQIECBAgAABAgQIECBAgAABAoMUEDgfpLaxCBBoKSBwbnMQIECAAAECBAgQIECAAAECoyLQi1PO/zwi/nZUFmyeBAgQIECAAAECBAgQIECAAAECBAgQIECAwJQWEDif0uW3eAL1ERA4r08tzIQAAQIECBAgQIAAAQIECBAoF7gyIv6svNmkLX4WEbMi4vUO73cbAQIECBAgQIAAAQIECBAgQIAAAQIECBAgQGCQAgLng9Q2FgECLQUEzm0OAgQIECBAgAABAgQIECBAYJQE0innP4+ITv6dxgER8XejtFhzJUCAAAECBAgQIECAAAECBAgQIECAAAECBKa0gMD5lC6/xROoj0An/3G2PrM3EwIECBAgQIAAAQIECBAgQGAqCnw7IlJ4vMr1QERsW+UGbQkQIECAAAECBAgQIECAAAECBAgQIECAAAECQxYQOB9yAQxPgMAbAgLndgIBAgQIECBAgAABAgQIECAwagJbR0QKkFf59xr7R8Q1o7ZQ8yVAgAABAgQIECBAgAABAgQIECBAgAABAgSmtIDA+ZQuv8UTqI9Alf8wW59ZmwkBAgQIECBAgAABAgQIECAw1QWujoj9MhF+FhEppO4iQIAAAQIECBAgQIAAAQIECBAgQIAAAQIECIySgMD5KFXLXAk0WEDgvMHFtTQCBAgQIECAAAECBAgQINBggVkRcX/m+uZExHcy22pGgAABAgQIECBAgAABAgQIECBAgAABAgQIEKiLgMB5XSphHgSmuIDA+RTfAJZPgAABAgQIECBAgAABAgRGWODaiEhh8nbXfRHxuyO8RlMnQIAAAQIECBAgQIAAAQIECBAgQIAAAQIEpq6AwPnUrb2VE6iVgMB5rcphMgQIECBAgAABAgQIECBAgEAFga0j4sGS9n8cEd+r0KemBAgQIECAAAECBAgQIECAAAECBAgQIECAAIG6CAic16US5kFgigsInE/xDWD5BAgQIECAAAECBAgQIEBgxAW+GxGfaLEGp5uPeHFNnwABAgQIECBAgAABAgQIECBAgAABAgQITHEBgfMpvgEsn0BdBATO61IJ8yBAgAABAgQIECBAgAABAgQ6EfjdiLi3xY0fi4i/76RT9xAgQIAAAQIECBAgQIAAAQIECBAgQIAAAQIEaiAgcF6DIpgCAQIRAud2AQECBAgQIECAQK0EDjvssKr/wFyr+ZsMAQIECAxe4MYbb4zHH3/8bQNvuOGGsd9++w1+MkYkQIAAgUYLXHrppf6deqMrbHEECBAgQIAAAQIECBAgQIAAgdoJVP3v5/79Ve1KaEIEmiHg4dKMOloFAQIECBAgQKAxAgLnjSmlhRAgQGBgAsuXL49rr732bePtvffeMWPGjIHNwUAECBAgMDUEBM6nRp2tkgABAgQIECBAgAABAgQIECBQIwGB8xoVw1QITGUBgfOpXH1rJ0CAAAECBAjUUEDgvIZFMSUCBAiMgMANN9wQS5cuLWb63ve+Nz75yU+OwKxNkQABAgRGTUDgfNQqZr4ECBAgQIAAAQIECBAgQIAAgZEXEDgf+RJaAIFmCAicN6OOVkGAAAECBAgQaIyAwHljSmkhBAgQGKjAU089Fd/5zneKMT/60Y/GJptsMtDxDUaAAAECU0NA4Hxq1NkqCRAgQIAAAQIECBAgQIAAAQI1EhA4r1ExTIXAVBYQOJ/K1bd2AgQIECBAgEANBQTOa1gUUyJAgMCICHz/+9+PV155xenmI1Iv0yRAgMAoCgicj2LVzJkAAQIECBAgQIAAAQIECBAgMNICAucjXT6TJ9AcAYHz5tTSSggQIECAAAECjRAQOG9EGS2CAAECQxFIp5yvWLEipk+fPpTxDUqAAAECzRcQOG9+ja2QAAECBAgQIECAAAECBAgQIFAzAYHzmhXEdAhMVQGB86laeesmQIAAAQIECNRUQOC8poUxLQIECBAgQIAAAQIEQuDcJiBAgAABAgQIECBAgAABAgQIEBiwgMD5gMENR4DA5AIC53YGAQIECBAgQIBArQQEzmtVDpMhQIAAAQIECBAgQGCcgMC57UCAAAECBAgQIECAAAECBAgQIDBgAYHzAYMbjgCByQUEzu0MAgQIECBAgACBWgkInNeqHCZDgAABAgQIECBAgMA4AYFz24EAAQIECBAgQIAAAQIECBAgQGDAAgLnAwY3HAECkwsInNsZBAgQIECAAAECtRIQOK9VOUyGAAECBAgQIECAAIFxAgLntgMBAgQIECBAgAABAgQIECBAgMCABQTOBwxuOAIEJhcQOLczCBAgQIAAAQIEaiUgcF6rcpgMAQIECBAgQIAAAQLjBATObQcCBAgQIECAAAECBAgQIECAAIEBCwicDxjccAQITC4gcG5nECBAgAABAgQI1EpA4LxW5TAZAgQIECBAgAABAgTGCQic2w4ECBAgQIAAAQIECBAgQIAAAQIDFhA4HzC44QgQmFxA4NzOIECAAAECBAgQqJVA1cD5+eefX6v5mwwBAgQIECBAgAABAqMj8MUvfrHSZAXOK3FpTIAAAQIECBAgQIAAAQIECBAg0L2AwHn3hnogQKAHAgLnPUDUBQECBAgQIECAQO8EBM57Z6knAgQIECBAgAABAgTaCwic2yEECBAgQIAAAQIECBAgQIAAAQI1FxA4r3mBTI/AVBEQOJ8qlbZOAgQIECBAgMCICAicj0ihTJMAAQIECBAgQIBAAwQEzhtQREsgQIAAAQIECBAgQIAAAQIECDRbQOC82fW1OgIjIyBwPjKlMlECBAgQIECAwNQQEDifGnW2SgIECBAgQIAAAQJ1EBA4r0MVzIEAAQIECBAgQIAAAQIECBAgQKCNgMC57UGAQC0EBM5rUQaTIECAAAECBAgQGBMQOLcXCBAgQIAAAQIECBAYlIDA+aCkjUOAAAECBAgQIECAAAECBAgQINChgMB5h3BuI0CgtwIC57311BsBAgQIECBAgECXAgLnXQK6nQABAgQIECBAgACBbAGB82wqDQkQIECAAAECBAgQIECAAAECBIYjIHA+HHejEiAwQUDg3JYgQIAAAQIECBColYDAea3KYTIECBAgQIAAAQIEGi0gcN7o8locAQIECBAgQIAAAQIECBAgQKAJAgLnTaiiNRBogIDAeQOKaAkECBAgQIAAgSYJCJw3qZrWQoAAAQIECBAgQKDeAgLn9a6P2REgQIAAAQIECBAgQIAAAQIECITAuU1AgEAtBATOa1EGkyBAgAABAgQIEBgTEDi3FwgQIECAAAECBAgQGJSAwPmgpI1DgAABAgQIECBAgAABAgQIECDQoYDAeYdwbiNAoLcCAue99dQbAQIECBAgQIBAlwIC510Cup0AAQIECBAgQIAAgWwBgfNsKg0JECBAgAABAgQIECBAgAABAgSGIyBwPhx3oxIgMEFA4NyWIECAAAECBAgQqJWAwHmtymEyBAgQIECAAAECBBotIHDe6PJaHAECBAgQIECAAAECBAgQIECgCQIC502oojUQaICAwHkDimgJBAgQIECAAIEmCQicN6ma1kKAAAECBAgQIECg3gIC5/Wuj9kRIECAAAECBAgQIECAAAECBAiEwLlNQIBALQQEzmtRBpMgQIAAAQIECBAYExA4txcIECBAgAABAgQIEBiUgMD5oKSNQ4AAAQIECBAgQIAAAQIECBAg0KGAwHmHcG4jQKC3AgLnvfXUGwECBAgQIECAQJcCAuddArqdAAECBAgQIECAAIFsAYHzbCoNCRAgQIAAAQIECBAgQIAAAQIEhiMgcD4cd6MSIDBBQODcliBAgAABAgQIEKiVgMB5rcphMgQIECBAgAABAgQaLSBw3ujyWhwBAgQIECBAgAABAgQIECBAoAkCAudNqKI1EGiAgMB5A4poCQQIECBAgACBJgkInDepmtZCgAABAgQIECBAoN4CAuf1ro/ZESBAgAABAgQIECBAgAABAgQIhMC5TUCAQC0EBM5rUQaTIECAAAECBAgQGBMQOLcXCBAgQIAAAQIECBAYlIDA+aCkjUOAAAECBAgQIECAAAECBAgQINChgMB5h3BuI0CgtwIC57311BsBAgQIECBAgECXAgLnXQK6nQABAgQIECBAgACBbAGB82wqDQkQIECAAAECBAgQIECAAAECBIYjIHA+HHejEiAwQUDg3JYgQIAAAQIECBColYDAea3KYTIECBAgQIAAAQIEGi0gcN7o8locAQIECBAgQIAAAQIECBAgQKAJAgLnTaiiNRBogIDAeQOKaAkECBAgQIAAgSYJCJw3qZrWQoAAAQIECBAgQKDeAgLn9a6P2REgQIAAAQIECBAgQIAAAQIECITAuU1AgEAtBATOa1EGkyBAgAABAgQIEBgTEDi3FwgQIECAAAECBAgQGJSAwPmgpI1DgAABAgQIECBAgAABAgQIECDQoYDAeYdwbiNAoLcCAue99dQbAQIECBAgQIBAlwIC510Cup0AAQIECBAgQIAAgWwBgfNsKg0JECBAgAABAgQIECBAgAABAgSGIyBwPhx3oxIgMEFA4NyWIECAAAECBAgQqJWAwHmtymEyBAgQIECAAAECBBotIHDe6PJaHAECBAgQIECAAAECBAgQIECgCQIC502oojUQaICAwHkDimgJBAgQIECAAIEmCQicN6ma1kKAAAECBAgQIECg3gIC5/Wuj9kRIECAAAECBAgQIECAAAECBAiEwLlNQIBALQQEzmtRBpMgQIAAAQIECBAYExA4txcIECBAgAABAgQIEBiUgMD5oKSNQ4AAAQIECBAgQIAAAQIECBAg0KGAwHmHcG4jQKC3AgLnvfXUGwECBAgQIECAQJcCAuddArqdAAECBAgQIECAAIFsAYHzbCoNCRAgQIAAAQIECBAgQIAAAQIEhiMgcD4cd6MSIDBBQODcliBAgAABAgQIEKiVgMB5rcphMgQIECBAgAABAgQaLSBw3ujyWhwBAgQIECBAgAABAgQIECBAoAkCAudNqKI1EGiAgMB5A4poCQQIECBAgACBJgkInDepmtZCgAABAgQIECBAoN4CAuf1ro/ZESBAgAABAgQIECBAgAABAgQIhMC5TUCAQC0EBM5rUQaTIECAAAECBAgQGBMQOLcXCBAgQIAAAQIECBAYlIDA+aCkjUOAAAECBAgQIECAAAECBAgQINChgMB5h3BuI0CgtwIC57311BsBAgQIECBAgECXAgLnXQK6nQABAgQIECBAgACBbAGB82wqDQkQIECAAAECBAgQIECAAAECBIYjIHA+HHejEiAwQUDg3JYgQIAAAQIECBColYDAea3KYTIECBAgQIAAAQIEGi0gcN7o8locAQIECBAgQIAAAQIECBAgQKAJAgLnTaiiNRBogIDAeQOKaAkECBAgQIAAgSYJCJw3qZrWQoAAAQIECBAgQKDeAgLn9a6P2REgQIAAAQIECBAgQIAAAQIECITAuU1AgEAtBATOa1EGkyBAgAABAgQIEBgTEDi3FwgQIECAAAECBAgQGJSAwPmgpI1DgAABAgQIECBAgAABAgQIECDQoYDAeYdwbiNAoLcCAue99dQbAQIECBAgQIBAlwIC510Cup0AAQIECBAgQIAAgWwBgfNsKg0JECBAgAABAgQIECBAgAABAgSGIyBwPhx3oxIgMEFA4NyWIECAAAECBAgQqJWAwHmtymEyBAgQIECAAAECBBotIHDe6PJaHAECBAgQIECAAAECBAgQIECgCQIC502oojUQaICAwHkDimgJBAgQIECAAIEmCQicN6ma1kKAAAECBAgQIECg3gIC5/Wuj9kRIECAAAECBAgQIECAAAECBAiEwLlNQIBALQQEzmtRBpMgQIAAAQIECBAYExA4txcIECBAgAABAgQIEBiUgMD5oKSNQ4AAAQIECBAgQIAAAQIECBAg0KGAwHmHcG4jQKC3AgLnvfXUGwECBAgQIECAQJcCAuddArqdAAECBAgQIECAAIFsAYHzbCoNCRAgQIAAAQIECBAgQIAAAQIEhiMgcD4cd6MSIDBBQODcliBAgAABAgQIEKiVgMB5rcphMgQIECBAgAABAgQaLSBw3ujyWhwBAgQIECBAgAABAgQIECBAoAkCAudNqKI1EGiAgMB5A4poCQQIECBAgACBJgkInDepmtZCgAABAgQIECBAoN4CAuf1ro/ZESBAgAABAgQIECBAgAABAgQIhMC5TUCAQC0EBM5rUQaTIECAAAECBAgQGBMQOLcXCBAgQIAAAQIECBAYlIDA+aCkjUOAAAECBAgQIECAAAECBAgQINChgMB5h3BuI0CgtwIC57311BsBAgQIECBAgECXAgLnXQK6nQABAgQIECBAgACBbAGB82wqDQkQIECAAAECBAgQIECAAAECBIYjIHA+HHejEiAwQUDg3JYgQIAAAQIECBColYDAea3KYTIECBAgQIAAAQIEGi0gcN7o8locAQIECBAgQIAAAQIECBAgQKAJAgLnTaiiNRBogIDAeQOKaAkECBAgQIAAgSYJCJw3qZrWQoAAAQIECBAgQKDeAgLn9a6P2REgQIAAAQIECBAgQIAAAQIECITAuU1AgEAtBATOa1EGkyBAgAABAgQIEBgTEDi3FwgQIECAAAECBAgQGJSAwPmgpI1DgAABAgQIECBAgAABAgQIECDQoYDAeYdwbiNAoLcCAue99dQbAQIECBAgQIBAlwIC510Cup0AAQIECBAgQIAAgWwBgfNsKg0JECBAgAABAgQIECBAgAABAgSGIyBwPhx3oxIgMEFA4NyWIECAAAECBAgQqJWAwHmtymEyBAgQIECAAAECBBotIHDe6PJaHAECBAgQIECAAAECBAgQIECgCQIC502oojUQaICAwHkDimgJBAgQIECAAIEmCQicN6ma1kKAAAECBAgQIECg3gIC5/Wuj9kRIECAAAECBAgQIECAAAECBAiEwLlNQIBALQQEzmtRBpMgQIAAAQIECBAYExA4txcIECBAgAABAgQIEBiUgMD5oKSNQ4AAAQIECBAgQIAAAQIECBAg0KGAwHmHcG4jQKC3AgLnvfXUGwECBAgQIECAQJcCAuddArqdAAECBAgQIECAAIFsAYHzbCoNCRAgQIAAAQIECBAgQIAAAQIEhiMgcD4cd6MSIDBBQODcliBAgAABAgQIEKiVgMB5rcphMgQIECBAgAABAgQaLSBw3ujyWhwBAgQIECBAgAABAgQIECBAoAkCAudNqKI1EGiAgMB5A4poCQQIECBAgACBJgkInDepmtZCgAABAgQIECBAoN4CAuf1ro/ZESBAgAABAgQIECBAgAABAgQIhMC5TUCAQC0EBM5rUQaTIECAAAECBAgQGBMQOLcXCBAgQIAAAQIECBAYlIDA+aCkjUOAAAECBAgQIECAAAECBAgQINChgMB5h3BuI0CgtwIC57311BsBAgQIECBAgECXAgLnXQK6nQABAgQIECBAgACBbAGB82wqDQkQIECAAAECBAgQIECAAAECBIYjIHA+HHejEiAwQUDg3JYgQIAAAQIECBColYDAea3KYTIECBAgQIAAAQIEGi0gcN7o8locAQIECBAgQIAAAQIECBAgQKAJAgLnTaiiNRBogIDAeQOKaAkECBAgQIAAgSYJCJw3qZrWQoAAAQIECBAgQKDeAgLn9a6P2REgQIAAAQIECBAgQIAAAQIECITAuU1AgEAtBATOa1EGkyBAgAABAgQIEBgTEDi3Fwh0LvDaa6/F0qVL41/+5V/iZz/7WTz66KPxi1/8Il555ZW3Ot1ggw1i+vTpsdVWW8W22/SLXgIAACAASURBVG4bs2bNig033DBWWcU/HnYu704CBAgQaKrAyy+/HI888kjxvXr//ffHE088sdJ3a1r7pptuGuuvv37x/brNNtvE7/zO78T73ve+WHXVVZtK05h1CZw3ppQWQoAAAQIECBAgQIAAAQIECBBoqoDAeVMra10ERkxAomDECma6BAgQIECAAIGmCwic17PCv/71r2PBggVx0003ZU/wHe94RyxatCi233777HvGN7zzzjvjL//yLyvd+wd/8Adx/PHHx5prrlnpvnaNb7755jjttNPa9jdjxozCJwW5B3395je/iWXLlsV1110XN954Yzz//POVp/DBD34w/vRP/zQ+8pGPdGyXs0d6UZ8UoD/uuOPiySefbLnOtG/22Wefln/v1Vy/9rWvxRVXXNFynBToT3tno402qlyT8TeUjXPhhReWfs7K+uhqgiU3/9Zv/Vacd955sdlmm/VzmPj7v//7OPfcc1uOMah5jE3gvvvui6OOOqqva27XednnoOrE0nMmPV/TSy3trlNPPTX23HPPqt23bZ/zme1kwPQ9lULCa6yxRrE/N9988yIknJ6J66yzTiddFvfk7MW0V2fOnNnxGDnj5OyBnLmWfX5z+qjLenPBV6xYEXfffXf83d/9XREyf/XVV3NvfVu79JLXRz/60fjYxz4WG2+8sZe7OlLs/00C5/03NgIBAgQIECBAgAABAgQIECBAgEBXAgLnXfG5mQCBXgkInPdKUj8ECBAgQIAAAQI9ERA47wljzzvpNOx36KGHxkEHHVR5PilEvXjx4rj88ssr3duLQPP4AdOppvPnz4/bbrutdB4prDRnzpzSdr1s8B//8R9x8cUXxz/+4z92HIYbP58UjDvssMPiD//wD2P11VevNNWcPdKL+oxS4DwBHnzwwcVnYLXVVqvkOb5xWVhc4PwNrZzQa1lwtuMiTXJj0wLn6aWW888/v5Ro9uzZcdJJJ8W0adNK2+Y2yHm+5PaV226HHXaIz372s7HddttVPqG6bC+mOey9996Rvje6eUGqbJy6BM7rtN6y+r/++utF0PyCCy4oXubq1ZVebvjwhz8cX/jCF+L9739/r7rVT48EBM57BKkbAgQIECBAgAABAgQIECBAgACBfgkInPdLVr8ECFQSEDivxKUxAQIECBAgQIBAvwUEzvst3Fn/nYb9dttttzj55JNjrbXWqjTwSy+9FGeeeWbccccdle7rRaB5/ICPPvpocZr28uXLS+eRwomnn356rLfeeqVtu23w2muvFeHaFDR+5ZVXuu1upftT3ebOnVvpZO6cPdKL+oxa4Dydbn7OOefElltu2XGdBM7z6MrCt044z3OcrFWVl2/S837hwoUxa9aszgeccGfO86Vng03oaK+99oojjzyy0rO9bC+mIVIAOb3QtOuuu3Y89bJx6hQ4r8t622GnX874yle+ErfffnvHNSm7cd11141jjjmm+BWAVVddtay5vw9IQOB8QNCGIUCAAAECBAgQIECAAAECBAgQ6FRA4LxTOfcRINBTAYHznnLqjAABAgQIECBAoFsBgfNuBftzf6dhv04Dnjmh4slW2otA81i/6ZT1JUuWxGWXXZaFmsJ0ixYtiu233z6rfaeNXnzxxeL092uvvbbTLrLumzlzZpxyyimx+eabZ7XP2SO9qE/O3igLWfZqrmVB8DG4FCw8/vjjOz7xuWwcJ5y/IV0Wvu30eZT1AZikUZNOOH/ggQfi2GOPjfQyUM514IEHRvqFi1VW6c2/dsr5zObMq9M26bl+6qmnxoYbbpjVRdleHOtk2223jdNOO63Syz3jJ1A2TtmzsFefm7J51Gm9kxUwfd//5Cc/ibPOOitS6LzfV/r/C5/5zGe6/vWLfs9zKvUvcD6Vqm2tBAgQIECAAAECBAgQIECAAIGRFBA4H8mymTSB5gn05r/8Nc/FiggQIECAAAECBIYkIHA+JPiSYbsJ+6VTv/fYY49KC7v11luLsHPVqxeB5rEx06nm8+bNi4cffjh7GgcccEAcfvjhsdpqq2XfU6VhCpuff/758Q//8A9Vbuu47YwZM4qT5lP4vOzK2SO9qM8oBs5TuDAFztNJyZ1cAud5amWhV4HzPMeJrdIvKlxyySVx1VVXZXew1VZbFeHddMJ/L66c50svxmnXR/r8plDqtGnTSocq24vjOzj44IM7Dh6XjVO3wHla97DXO7F4KWz+ox/9qHhh7Pnnny+tba8aCJ33SrI3/Qic98ZRLwQIECBAgAABAgQIECBAgAABAn0TEDjvG62OCRCoIiBwXkVLWwIECBAgQIAAgb4LCJz3nbijAboJ+1U96TaFGy+66KK45pprKs+1F4HmsUHvvPPOSGG9KlcKaC9YsCCmT59e5basti+//HIRNr/xxhuz2veq0Q477FCc7Pvud7+7bZc5e6QX9RnFwHmCS6H9FMDtZG8InOft5rLwrcB5nuPEVk8//XSccMIJ8cgjj1TqID030un+vbhyni+9GKesj6OPPjr23Xff0pPby/bi+HHWXXfd4ntjm222KRt+pb+XjVPHwPmw1zsR8cc//nHxgtsgw+Zjc0ih8/nz58euu+5aufZu6K2AwHlvPfVGgAABAgQIECBAgAABAgQIECDQcwGB856T6pAAgU4EBM47UXMPAQIECBAgQIBA3wQEzvtG21XH3YT9dtpppzjttNNinXXWyZrDCy+8UASc77nnnqz24xv1ItCc+luxYkVx2mkK81W9Umhpzpw5VW9r2z6F8JcsWRLf+MY3svr94Ac/GPvvv38k+w022CBWX3314r6XXnopnnjiibjpppvie9/7XnbA7vOf/3z8+Z//eduQZc4e6UV9RjVwnvxTTY444ojKJ+ALnGdt++Lzeu6557ZsLHCe5zix1c0331w8w6tes2fPjpNOOinrRPCyvnOeL2V99OLvW2yxRZx99tnx3ve+t213ZXtx4s2777578Ysaa6+9dqVplo1Tx8B5WuAw1zse+LHHHouTTz45li5dmuWevls/+tGPFt+t73vf+2KttdYq7kunpKdfIPn3f//3uOWWW4oXw3ID7Ll7KmuCGnUsIHDeMZ0bCRAgQIAAAQIECBAgQIAAAQIEBiMgcD4YZ6MQIFAiIHBuixAgQIAAAQIECNRKQOC8VuV4azLdhP3SydgLFy6MFKrKudIpuscee2w8++yzOc3f1qYXgebU4aOPPhrHHXdcLF++vPIc0ongp59+eqy33nqV7211w3333VcEN8sCbClQO3fu3Nh5551j1VVXbTt+8k0B9u9+97ul88w5uT1nj/SiPqMcOE8n+6bTbLfffvtS8/ENBhE433rrrYuw9vrrr19pbnVqXBa+rWPg/MILL6y8HwZpnn5ZIe3Z2267rfKwKYybnv2zZs2qfO/EG/r1fEn9PvPMM0VA+G//9m/jlVdeKZ1rL0LcEwdJJ10ff/zxsddee5WOP75B2Z7vxVxzPjdl86jTesfm8txzzxUvUuS83JZ+mSKdbp/z3Zr6T31/85vfjO985zvx6quvltY056Wu0k406EpA4LwrPjcTIECAAAECBAgQIECAAAECBAj0X0DgvP/GRiBAIENA4DwDSRMCBAgQIECAAIHBCQicD866ykg5Yb92/eWE3sburxpcGz9uLwLNqb+rr746UhC0kysFB9Pp6FVDxa3GSqemnnXWWXH77be3nc62225bnNS68cYbZ087nZyeTjr/yle+UhqKO+SQQ+Kggw5qecp5zh7pRX1GOXCeCpNOxk0n+Fd5IUHgPG9Llz07coKzeSPltUovihx11FFtG9c9cN7NC0Bp4QceeGAceuihbX8dIUdzEM+X9KLRKaecUnradc5zrGwvTrbmmTNnFs/6FG7OvcrGyfnuLesj53NT1ked1pvmkk4kv/baa+OCCy4opU4nmv/FX/xF5dPnX3/99Ui/DvDlL3+59GWxrbbaqqj9RhttVDofDfojIHDeH1e9EiBAgAABAgQIECBAgAABAgQI9ExA4LxnlDoiQKAbAYHzbvTcS4AAAQIECBAg0HMBgfOek/akw5yw3wYbbBCp3UsvvbTSmPvtt18ceeSRsdpqq7Wdz4oVK4pw1vXXX79Su3Ra7pprrhm//OUvW/aREwQsA0knk6bQ4b333lvWtOXfDzjggDj88MNL15szwC233BJnnHFG20B4OoH8zDPPjBRYrHql0Pm3vvWt4jTWdldZIC5nj/SiPqMeOE/G6aTcfffdNzuEK3Cet6vLQq85wdm8kfJajXrgPIVylyxZEpdddlnegidpVfbcyO14UM+Xu+++u3j+T/Y9NjbX9Gsd55xzTrznPe9pOf2yvdjqxv333z+OOOKI7O+OsnHqHDhPBsNYbxp32bJlMW/evHjsscfabsE/+7M/i4MPPjjWWGON3K36tnbpM3TDDTcUJ/2XnXSefmFi11137WgcN3UvIHDevaEeCBAgQIAAAQIECBAgQIAAAQIE+iogcN5XXp0TIJArIHCeK6UdAQIECBAgQIDAQAQEzgfCXHmQnLDfjjvuGCkw/tOf/nSl/rfZZps4++yz413velfbsX/1q1/FiSeeGA8++OBK7dLJ0KusskqkQGCrqxeB5rvuuquYQ6twWApQbr755pGCfq2uFABfsGBBpZNqJ+vr5Zdfjvnz58dtt93WcqwUxD/99NNj5513rlzXsRueeuqpYs3pNONWVzq5PdVwl112mbRJzh7pRX2aEDhPwecULsx9QUDgPG9rl4VvBc7zHMdaLV++vAjlPvzww5PemJ4Jf/InfxLf/e532wa004n+e+65Z7XBJ7Qe1PPlhRdeKH6B4J577mk535x9VLYXW3Ve9XleNk7dA+fDWG8KgV955ZWRnqvtrt13373Y/2uvvXZXezd9j6f/P5BOO2935b6Y19Vk3NxSQODc5iBAgAABAgQIECBAgAABAgQIEKi5gMB5zQtkegSmioDA+VSptHUSIECAAAECBEZEQOC8noXKDfulQPnVV1+90iJSqGzRokWx9dZbt13gQw89FHPnzp00vJhOQk2B9JtuuqllH90GmtNp3xdddFFcc801Lcc48MAD4yMf+Ugcf/zxkQKZra4UXpozZ05XBW3nMdbxPvvsU5itvvrqXY2V6nbhhRe+rY90an0Ksv/X//pfi9ptuOGGLU/ezd0jyS2dVN/p1YTAeVr7Jz7xieKk85y6CZzn7Zay8G1OUDhvpLxWo37C+Z133hkpsNzqSi8SfelLX4q/+qu/avtSzOzZs+Okk06KadOm5cFN0mpQz5cURr744ovj29/+dsu5pqB9+iWOD33oQy3blO3FdhDp5aoUel9vvfVKvcrGqXvgPC1w0Oste5EizWmjjTYqTrHfcsstS2uQ0+DHP/5x8RkYf3L+O9/5zthuu+2KU83TC3ubbLJJ1vdBznjaVBcQOK9u5g4CBAgQIECAAAECBAgQIECAAIGBCgicD5TbYAQItBIQOLc3CBAgQIAAAQIEaiUgcF6rcrw1mdywXzoRNAXlJruOOuqoSKHxdtdkoeex9qeddlrcfvvtfQ2cL1u2rAiSL126dNJppuD8woULixPOy04e32GHHYqTx3NCg61MlixZEosXL25JVnbqeJXdlE43HwtRplPMP/jBD8a6665bnCqfc+XuEYHzNzRT7dIeSmHDskvgvEzojb+XhW8FzvMcU6v0axXpJaF2v+RwyCGHxEEHHRTf+c534vzzz2/Z+dhzc9asWfkTmNByUM+XNGzZ563fgfM0h/Qyyr777lv6/C3b86MQOB/0est+xSTNJ/1/lSOOOKLlC1ZVN3I6OT/9Qkg6LT3nBa6q/WvfvYDAefeGeiBAgAABAgQIECBAgAABAgQIEOirgMB5X3l1ToBArkBeciC3N+0IECBAgAABAgQIdCkgcN4lYJ9uzwn77bfffvHxj388TjjhhHjyySdXmknZ6eOvvPJKEea+8cYbV7o3BUXTaaPXX39929PHy8Yo47nuuuvaBifHh8hvvvnmSCH4VlcKJabA5vbbb1827KR/TyehnnnmmXHHHXe0vH+LLbYoXN7znvd0NEYvb8rZI93WJ823KSecp7Vsu+22xR5Kp+m2u8oCsOlk+rJ9VtZHOsH+3HPPjfXXX7+X22KgfZWFbwXO88vx6KOPxnHHHdfyVxzGh8jLXtRJo6Zfhjj00ENLA9StZjio50vOr1zk7KOyvVhWiTRG+jzOnDmzbdOycUYlcD6o9ebUtxcvSJTV19/rJyBwXr+amBEBAgQIECBAgAABAgQIECBAgMDbBATObQgCBGohIHBeizKYBAECBAgQIECAwJiAwHk990JO2O/Tn/50pP+lE87vueeelRZSFo5++umni7B6Oml74rXTTjsVwdwrrrii+F+rq5tAc07AOwUm04m+6coJWR5wwAFx+OGHd3RK6hNPPFGctp4C1q2uFPA/5phjYvXVVx/6xsnZI93UZ2yBTQqcpzUdfPDBxZ5abbXVWtawLCwucP4GXVn4Nico3MsP0n333Rfplx3aXTm16+Wccvtq92sTqY+xZ/I666yTdRr6VlttFWeddVbpyxWt5jeo58uvfvWrOPHEE+PBBx9sSVX2XZazF3PqsPfee0cKwa655potm5ft+VEJnKcFDmK9zz33XFHf+++/v6VpL36dJKe+2tRLQOC8XvUwGwIECBAgQIAAAQIECBAgQIAAgZUEBM5tCgIEaiEgcF6LMpgEAQIECBAgQIDAmIDAeT33Qk7YL4XNDzvssLj44ovj29/+9koLKTvxO4Uz586dG6+++upK937qU5+KL3zhC3HppZf2LXD+wAMPxLHHHhspeD7ZlU6hPu+882LzzTcv/pxOSr3kkkviqquualm0GTNmxIIFC2L69OmVC/vTn/60CJNP5jHWWQqz7r///pX77scNOXtkqgXO03pvvfXWtjVcd911iz2yzTbbtCyLwHneji0L3wqc5zmmUO4pp5wS9957b8sbUjhzzpw5b/39rrvuKoK87Z5X6WWkPffcM28SE1oN6vmSfmEjfR7brSPnOVa2F3//938//vmf/zmef/75lh7pO/NLX/pSpLatrrJx6hI4r8t60wtt6Xv+2WefbWmafq3lyCOP7OhFsY42t5tqISBwXosymAQBAgQIECBAgAABAgQIECBAgEBrAYFzu4MAgVoICJzXogwmQYAAAQIECBAgMCYgcF7PvZAT9kuB889//vNFwDaFFSe7xp8QPvHvS5YsicWLF0963+mnnx577LFHlAVvc4KAkw2QEx6fPXt2nHTSSTFt2rS3usgJWU4MZuZW+Ac/+EHMnz+/bfNzzz03dt1119wu+9ouZ490Wp/xEx+lE85TcPWWW26JG264oa19CuGm0+zH763xN5Tt+5xTssv62HrrrSPtp/XXX7+v+6SfnZeFbwXO8/TLnmsTX75JvS5fvjzmzZsXDz/8cMtBJnuG5s0oot/Pl9/85jfxk5/8pDiF/cknn2w7rZxnetleTKHnX/7yl/GNb3yj7Vjbbrtt8eseyXyyq2ycugTO67LeO++8M5JJuyvHLHffajc6AgLno1MrMyVAgAABAgQIECBAgAABAgQITFEBgfMpWnjLJlA3AYHzulXEfAgQIECAAAECU1xA4LyeGyAn7DcWOG93guhuu+0WJ598cqy11lpvW2jq/5xzzokf/ehHKwG8+93vjoULF8YWW2zRt8D5008/HSeccEKkube6Jguh5ZwEvMMOO0QKzK+33nqVitsugD/WUU7QuNKgXTTO2SNddF/p1rLAYM5cc8LxZSHuVJ8U4E7zaRdiTScZp8D5XnvtNek6c8bZfvvt2xqV9VEJuELjslpU6Kq0aVn4to6B89JFddAgZ++26ja9fHPRRRfFNddc03LkyfpPge30zLrsssta3pee++lZPmvWrMqr6tVndmzgtM4XX3wxVqxYEY899lj88Ic/LP7X7mTzdO/MmTOLUHrZr1aU7cX0udhll10infp+//33t/U4+OCD46CDDpr0xO2ccfbZZ5+2/Zf1kfO5KeujLuu9/vrri18qaXfV6Xu18gfFDR0LCJx3TOdGAgQIECBAgAABAgQIECBAgACBwQgInA/G2SgECJQICJzbIgQIECBAgAABArUSEDivVTnemkxO2G8scJ5C2CeeeOKkIbpWwbUnnniiCNym06snXumE17PPPrsIbJeFZjsNWt58883FKbKtrhkzZkQ6rXpiyDAnZJnCxIsWLYqyQPDEscvWmhMCHORuytkjg5pPWcg5Z645e6msRim4uN1228W1114bF1xwQdvltwuy5oxTtr/K+uhXbcpq0ctxy0Kvg/7M3HfffXHUUUf1colZfeXs3VYdLVu2rHgWL126tOVYKSSdTuWfeD3wwAORTrJ+6aWXWt574IEHRvqli1VWqfavo3I+s1k4XTY6+uijY9999y2df9leHPtcpBO30y9ntAu6r7vuusX3zzbbbLPS7HPHabfssj5yPjdlfdRlvWXPwfEvuHW5Vdw+YgIC5yNWMNMlQIAAAQIECBAgQIAAAQIECEw9AYHzqVdzKyZQS4Fq/4WvlkswKQIECBAgQIAAgSYJCJzXs5o5Yb+xwHnZCbnnnntu7Lrrrm9baArdpUDaZNd+++0XRx55ZHG6a1lYrJOg5csvvxzz58+P2267rSX+xz/+8TjmmGNi9dVXX6lNuxPdxxofcMABcfjhh096Qu1kg5YZpntyQoCD3E05e2RQ8ykLOefMNWcvle3HsZNy00sY6YWGe+65py3B/vvvH0ccccRK+yR3nHadl/XRr9qU1aKX45aFXgf9mRnFwPl1110X559/fsuybLbZZkX4eeONN16pTQqan3nmmXHHHXe0vH+rrbYqTgjfaKONKpU+5zNbqcMOGqdfIEih1GnTppXeXbYXxz4X6YT19DLK9773vbZ97r777jFv3rxYe+2139Yud5x2nZf1kfO5KeujDutNL4hdfPHF8e1vf7slR85aS4uvwUgKCJyPZNlMmgABAgQIECBAgAABAgQIECAwlQQEzqdSta2VQI0FBM5rXBxTI0CAAAECBAhMRQGB83pWPSfsNxY4TytoFz6beMJtCoEtXrw4Lr/88kkXPz6wWhaazQkJTxwkJzA+WUh+rJ+cwHqrE9JbVTvHu27BuJw5D2p3l4Wcc+aas5fK9uNY4DytO4WP00nGzz//fEuGtdZaq3j5Yccdd3xbmyrjtOq8rI9+1aasFr0ctyz0OujPzKgFznMC4+NfAJqsdmWB9XRPqxPS2+2FnM9sL/fSxL522223OO644yKdgJ1zle3F8Z+Lxx9/vPhVkHanyqcxJ/ssVRmn1bzL+sj53JT1UYf15uyhnLVOdOzl53z8d0bOPtOmdwIC572z1BMBAgQIECBAgAABAgQIECBAgEBfBATO+8KqUwIEqgoInFcV054AAQIECBAgQKCvAgLnfeXtuPOcoNb4wPlDDz0Uc+fOjRRgnHjttNNOxWnP66yzTvGndiHHFMBdtGhRbL311kXbstBsTkh4/HxS2H3JkiVx2WWXtbTJOZH35ptvLtbU7kphpjlz5mTVIMe7k2Bc1uAdNsqZc4ddV76tLOScM9ecvVS2H8eHB9Op9V/96lfj6quvbrue9PlIgdz11lvvrXZVxmnVeVkflZEzbyirRWY3Wc3KQq+D/sz0MoiaBfBmo5y9O1l/DzzwQBx77LGTPrdT+3e84x1x9tlnxy677NJyOsuWLYvjjz++bXh69uzZxcsXOSeFjw2U85mtYpTbNq05/ULFZz/72VhzzTVzb2v70lXqZPznIn0PXXvttcVJ5+2umTNnFqfDT58+/a1mZXs+5/NX1kfO56asjzqsN2cP5ax1Yo16+TkXOM/+iPW8ocB5z0l1SIAAAQIECBAgQIAAAQIECBAg0FsBgfPeeuqNAIEOBQTOO4RzGwECBAgQIECAQH8EBM7749ptrzlBrfGB82effbYI1D388MMrDZ1OiF24cGFsscUWxd9+8YtfFCfHPvnkkyu1TWHvdLr42KmyZaHZqkHL5cuXx7x58yad59hkUtjw8MMPj9VWW60lY07IcocddojTTz/9bUHiVh3meHcSjOt2H7S7P2fO/Rx/fN9lIcucuebspbL9ODE8mPZJ2m+PPfZYW4qjjz469t1331hllTf+kb3qOJN1XtZHv2pTVotejlsWeh30Z6aXQdQqTjl7d2J/6YWISy65JK666qqWQ+W8fLNixYriJaFUi1ZXepEofQfMmjUre1k5n9nszjIapqD5hz/84Tj44IPjAx/4wFufxYxbiyZle3Hi5+K5554rXlq655572g6x//77xxFHHPHW91HVcSbrvKyPnM9NWR91WG/OHspZ60TDXn7OBc5zP2G9bydw3ntTPRIgQIAAAQIECBAgQIAAAQIECPRUQOC8p5w6I0CgUwGB807l3EeAAAECBAgQINAXAYHzvrB23WlOUGt84DyFDr/85S/H9ddfP+nY48Nnt956a5xyyimTtvv4xz8exxxzTKy++urF38tCs1WDlnfeeWcRjG915QYjU1jzoosuimuuuaZlXynAmIKY22+/fVY9ytY6Mbif1WkfG+XskT4O/7auy0LOOXPN2UtlNZosPHjjjTfGggUL4tVXX23JkUKP6UWLdKJxzr7PCSmWzbVftSmrRS/HLQu9dhIm7WZ+vQyiVplHzt6d2N/TTz8dJ5xwQjzyyCMthzrkkEPioIMOKg1flz1X0wAHHnhgHHrooaV9jU0m5zNbxWiytptuumnxaxq77bZb8Zwe/ysDVfsu24uTfS7Sfkknvz///PNtv5PSi0s777xz0aaTcSZ2XtZHzuemrI+6rLfsOdjJ92ovP+c5z/Kqe1H7PAGB8zwnrQgQIECAAAECBAgQIECAAAECBIYmIHA+NHoDEyAwXkDg3H4gQ9fVhgAAIABJREFUQIAAAQIECBColYDAea3K8dZkcsJ+KTyYwohj19VXXx0pPDXZtd9++8WRRx5Z/KldUPuoo46KdKLr2LVkyZJYvHhxS6QqQcuck3irnEp+1113xYknntg2SJxzWvrY4sqCcaldncJpOXukSn1aFbndifhj95SFnHs117IaTVafl19+uQic33zzzW0/7HvvvXekANyaa65Z+qJFzj4om2sK2qaQ+/rrr1/Ph1DGrMpCrznB2YxhspvkBFFzapc9YBcN035MJ2y3unJfvkn35/xyRM5p6ePnkvOZ7WL5kV4ISi84fe5zn3vrFzW66a9sL072jEovLn3961+Pyy+/vO3Q6Xvp1FNPLebZyTgTOy/rI+dzU9ZHXdZ72WWXxd/8zd+09a36mcz5nOfupapj5/arXbmAwHm5kRYECBAgQIAAAQIECBAgQIAAAQJDFRA4Hyq/wQkQGBMQOLcXCBAgQIAAAQIEaiUgcF6rcrw1mZyw38RAWQphzZ07d9IA9jbbbBNnn312EfJLwbl77rlnpYWnv6VT0j/0oQ+99beyUFuVQPOjjz4axx13XBGObHVNDNG3q86vfvWrInD+4IMPtmw2Y8aMImw8ffr00kKn0+HPO++8tu3SSbd77LFHaV+DaJCzR6rUp9WcRz1wntb185//vDhNut3eS/t//vz5seuuuwqcZ27gsudDTnA2c6isZjlB1DoETNNLEGmv3XbbbS3XtdNOOxWB9HXWWad07b/5zW+KF4PKgtPp2b/nnnuW9pcadPJ8ef311+OFF16Ixx9/vPi1jR/+8IdtXwhK46Q9Mm/evNhuu+2yT1+fbAFle7HVSzFPPfVU8T3S7qT5NN7RRx8d++67b3z/+98vXhRpdZW9fJPuK5trzuemrI+6rLdsnskjnTL/R3/0R1n7MjXK+ZzndlaH50HuXJvWTuC8aRW1HgIECBAgQIAAAQIECBAgQIBA4wQEzhtXUgsiMJoCAuejWTezJkCAAAECBAg0VkDgvJ6lzQn7TQyUPfHEE3H88cdHCghPvNJpuYsWLYrVV189jj322Hj22WdXarPFFlvEOeecE+95z3ve+ltZWKxKoLndCez9rEIKNc2ZM6d0iDvvvDOSaburSiC+dMAuG+TskSr1aTWdJgTOUyD3yiuvLILk7a5tt922CPlec801ccUVV7RsmhNSdML5G2Hi9BLHZptt1uVuz7s9J4iaU7u80TpvlcLNrZ7Dnfdafufs2bOLcO+0adNKG3f7fEmfuYceeijOOuusWLp0advx3vnOdxYvS+21116x6qqrls5tsgZl31XtguC33HJLnHHGGW3D8Wkvp6B5WtMoB86T3SDXm/OZ/MxnPhOHHHJIdt1z+sztrA7Pg9y5Nq2dwHnTKmo9BAgQIECAAAECBAgQIECAAIHGCQicN66kFkRgNAUEzkezbmZNgAABAgQIEGisgMB5PUubE/abGKBL96TA+I9+9KNJF3XUUUcVQcNWYbnJwsllIb7cQPNzzz0Xp5xyStx7770DB99hhx0inUy+3nrrtR37scceK05gTyfetrpSIDIFRVNAsttrxYoVcemll8a73vWu4tTh973vfZVO+M3ZI7n1abeWJgTO0/rSSxYpTF62Bw8++OB48cUX46qrrmrJkhNSFDgXOJ9sA6Ug9pIlS+Kyyy7r9hFS+f704tHChQtj1qxZpff26vmSnqsnn3xyaeg8/cJAerbuvffelZ6DYwsp+65qFzhPaz3//PPjhhtuaOuS5pZezEqf/1ZX3U84T/Me5HrTywbpRbhly5a1NNttt92KPZL2Zy+vnGB6zrO8l3PS138KCJzbDQQIECBAgAABAgQIECBAgAABAjUXEDiveYFMj8BUERA4nyqVtk4CBAgQIECAwIgICJzXs1A5Yb/Jgm0pyLh48eJJF7X77rtHCvWl000nuyY7vbssxJcbaL7rrrvixBNPbHuCbL8qkRuyTKH4NMf777+/5VQmOwW+03k//fTTccIJJ0Q67Thdv/3bv12cxJ7Cd2Xh+NQ+Z4/k1qfdGpoSOE9rvPvuu4sXH1566aWWS1533XVj7bXXjieffLJlm5yQosC5wPlkG2j58uUxb968ePjhhzt9dHR1XzpJ+qCDDioNdffy+ZLzuUuLSp+99HLQjjvuWHmNZd9VZUHwFIxPbdp97tP35/vf//54/PHHW86vbJx0Y9lcc34ZoKyPsnkMar3pWXvmmWfGHXfc0dIsZ72VN0RECJx3oja4ewTOB2dtJAIECBAgQIAAAQIECBAgQIAAgY4EBM47YnMTAQK9FhA477Wo/ggQIECAAAECBLoSEDjviq9vN+eE/SYLlN15551FaG6yK4Xl0v9S35Nd6YTXiUG/slBbTqD5tddei4suuiiuueaavnmVdXzAAQfE4YcfHquttlrLpmmel1xySduTrdPN6YT4XXfdtWzI0r/feuutRfh54pVqtNNOO8UnP/nJSKezr7HGGpP2lbNHcupTNtEmBc5Tjb/61a/G1VdfXbbstn8XOH+Dp+z50K8gaavijELAtN0zuqtNmXnzVlttFWeddVZstNFGbe/o5fMlfe6+9a1vxTe/+c3SWc6YMaMIKM+cObO07fgGZXuxLICdTp6/9tpr44ILLqg07sTGZeP06nMzSutt9yLcmF8KH6cXrnp5jcLzoJfrHbW+BM5HrWLmS4AAAQIECBAgQIAAAQIECBCYcgIC51Ou5BZMoJ4CAuf1rItZESBAgAABAgSmrIDAeT1LnxP2myzYtnTp0jj++ONj2bJllRa22WabxYIFC2LjjTd+231lobacQHOaS5pTmtuwrhRiTOubPn162ynknMSes+aydb788ssxf/78uO2229o2bRdezNkjvZhrkwLnCTudTpxOsu9mPwqcv7Fty54PAudv/3ivWLEiFi1aVLgN8zr11FNjzz33bDuFXj9f0i9InHbaaXHPPfeULj39Gkc6BT790kDuVbYXc4Lgzz77bDHHe++9N3fYldrljFM215zPTVkfOfMY1HofeuihmDt3bttflkgvV6XT7XN+3SO3OALnuVLDaSdwPhx3oxIgQIAAAQIECBAgQIAAAQIECGQLCJxnU2lIgEA/BQTO+6mrbwIECBAgQIAAgcoCAueVyQZyQ07Yb7JA2UsvvVScDnvHHXdUmuduu+0WJ598cqy11lpvu68s1JYTaL7uuusinZ4+7CvnBNUUikynjrcLHKYTyFNYvJtTztMpxyeddFK8+uqrLVnKQoc5eySnPmV1aVrgPJ1k/P3vf784qb7TS+D8Dbmy50PZHu7Uv9V9dQ+YPvroo3HcccfF8uXLe730Sv3Nnj27eP5Mmzat5X39eL48+OCDxctHzz//fOl8jz766Nh3331jlVXy/jVa2V7MCWCnSd19993Fd0D6Lu3kyhmnbK45n5uyPnLmMaj19uIFq05qUffnQSdratI9AudNqqa1ECBAgAABAgQIECBAgAABAgQaKSBw3siyWhSB0RPI+y9lo7cuMyZAgAABAgQIEBhRAYHzehYuJ+w3WaAshWkXL14cl19+eaWFfeYzn4lDDjlkpXvKQm1lgeZOA/CVJp/ZOPcE1ZyAfDoxPQX7Z86cmTn6fzZ75plnilN0Uxiu3bXPPvsUp8KuvvrqkzbL2SNl9cmZfNMC52nNL774Ypx11llx++235xCs1Ebg/A2SsudDTnC2owK0uKnuAdOrr7460t4Z9pVeLFq4cGHMmjWr5VT68XxJ30/XXnttXHDBBaUEG220UZxzzjmx5ZZblrbN2Yu5AezXXnstvvrVr0aqVSdXzji9+NyU9ZEzj7S+Qaw3jXPzzTcX33vtrm6+Vyfrt+7Pg072V5PuEThvUjWthQABAgQIECBAgAABAgQIECDQSAGB80aW1aIIjJ6AwPno1cyMCRAgQIAAAQKNFhA4r2d5c8J+rQJlt956a3FCa5UrnfY82YndZaG2skDzAw88EMcee2zb02JT0P2ggw7KPsl2snXlBNtzQpap71/+8pdx6qmnxk9+8pO2hNtuu21xKvzGG2+cTZ1OUE+nvafwXbsrzTWdor7jjju2bJazR8rqkzPxJgbO07qrnLY80Ung/A2RsueDwPl/7pycX0/IfSmm7HObE2wve+726/mSHFLw+J577ilbRuy5557FiejtTmIf66RsL+YGsFN/y5Yti3nz5sVjjz1WOseJDXLGKZtrzuemrI+ceYzNvd/rrfK9uv322xffvxtuuGFl+/E3PPnkk8V3bfo1kXZXzrO8q4m4uaWAwLnNQYAAAQIECBAgQIAAAQIECBAgUHMBgfOaF8j0CEwVAYHzqVJp6yRAgAABAgQIjIiAwHk9C5UT9msVKEshueOOOy6eeuqprMW1C7eVhdraBZrTyamXXHJJXHXVVS3nkRsCz1lIzsnkBxxwQBx++OGx2mqrte0yhdROOumkePXVV9u2S3bpFPKdd945Vl111ZZt08m+//qv/1oE4H72s5+VLicnKJ6zR3L6KZtMUwPnaX8uWbIkvvGNb5QRrPT3nJDi1772tbjiiita9r311ltHetFj/fXXrzx+XW4oez7kBGd7uZY6n2h81113xYknntj2mVIWAs+1evTRR4vvgOXLl7e8ZauttipO+U8niU929fP5kvuyxzve8Y4icL7XXnuVLr1sL1YJYKfBbrzxxliwYEHpd8DEieWMUzbXnM9NWR858xg/936ud2ycW265Jc4444xS0/QyV/qsbLLJJqV1n9hgxYoV8cMf/jAuvfTS4uWxsivnWV7Wh793JiBw3pmbuwgQIECAAAECBAgQIECAAAECBAYmIHA+MGoDESDQTkDg3P4gQIAAAQIECBColYDAea3K8dZkcsJ+rQJlL7zwQnFCaM4JsmnAnXbaqThxdp111lkJoyzU1i7Q/PTTT8cJJ5wQjzzySEvkdmNXrUw6pTWFE5cuXdry1hkzZhQhwunTp7ftPoWRv/71r8fll1+eNY0UHv7EJz4Rv/d7v1eczJoC7Slk/vzzz8fPf/7zSGH4FGIvC7CnwVIA9Jxzzoktt9yy7dg5e0TgvH35UiA3fVbuv//+rDqPNcoJKQqcR+QEZyvBlzSua+A8PU8uuuiiuOaaa1quIL18s2jRokjPkm6vFLpNfaXnd7sr7f10ivhkVz+fL+nZeOWVV0b6jJRdM2fOLILxZc/ssu+qqgHsl19+ufiuKPs1ionzzxmnbK45n5uyPnLmMX7u/Vzv2DhpjPTSVQq3l10bbLBBHHrooZG+w9ZYY42y5pH2/D/90z8V39v/9m//Vtq+yrM8uzMNKwkInFfi0pgAAQIECBAgQIAAAQIECBAgQGDwAgLngzc3IgECkwgInNsWBAgQIECAAAECtRIQOK9VOd6aTE7Yr1XoNSfcOH7Vn/rUp+ILX/hCrLLKyv+4UhbgbBdoTkG9FGRvd6XA0Zw5c3pShNyQZe6YzzzzTBF0zA3u92IR6UTfY489Nvbee+9J6zF+jJw9InBeXpXc0+zH99SLwHn5zLprMYgT1MtCr92toPXdn/70p+Pzn//8Sg3Knlf9mk/Z3sh5GWb27NnFrypMmzatJ9PMef62G7Pfz5fnnnuu+H7Ieb7uv//+ccQRR7T9ZYqyvVg1gJ2KkF4WSi9NtTspfmKxcsYpm+swAuf9XO94o8cff7w4vbzdi2Hj27/3ve+NffbZJ3bZZZfYdNNNY+211y6+G19//fXiha70iy533HFH3HTTTVknmk+sV86zvCcfSJ2sJCBwblMQIECAAAECBAgQIECAAAECBAjUXEDgvOYFMj0CU0VA4HyqVNo6CRAgQIAAAQIjIiBwXs9C5YT92gWlfvCDH8T8+fOzFnf66afHHnvsMWnbsgBnq0BzOsk0jX/bbbe1nEM6yfu8886LzTffPGueOY3uuuuuIszW7iTxHXbYIdKa11tvvdIuU+g8hSKTwyCuz33uc/HZz362bbBybB45e0TgvLxq6UWFCy64IL73ve+VN36zRU5IseyE8+zBOmwocN4hXJe3TbY30i8cpJOd2125L8LkTi+FpOfNmxcPP/xwy1vSqeoLFy6MWbNmrdRmEM+XBx98sPhVihQcbneleaZn9s4779yyWVmIOycIPrHzKiexj92bM07ZXIcVOO/Xeie6/vjHP44zzjijo4B47v7PaZde8Pryl78cH/rQh3Kaa9NjAYHzHoPqjgABAgQIECBAgAABAgQIECBAoNcCAue9FtUfAQIdCQicd8Tmpv+fvXuPnaq+88f/Vi71Ui9YtFKqqCyWYluIpjZupTFSU1qWpl667mqpTYurjawlBFDEQFBuAkF03SiiG1svW3e1NqXbdbf1EkrCKpF6QWRDLFrCwnqjRYVdufjLe/b78cd8Pp+ZOTNzZuacw+Mk/evzPuf9ej9e789QZ57z/hAgQIAAAQIECLRKQOC8VbLNPTdJ2K9a6HXDhg1hypQpYdeuXVULGTBgQClwOGzYsF7HNRo437RpU+mk7h07dlScP40wdPeHNxuy7K3YuIYYjI+nqLbyiqf4XnnllYlPOE6yR9Iwfv3118O0adPC9u3bKy6/VsgyrVprhbiTBMF7W0S9p+4mmadWra3cS/HZAuetFu79+d33RnwNnjt3btXXjyQB43pXE//SxV133RUefvjhqrdOnDgxTJgwocdfVEjrd7ba5PUEnOMXhWbPnh3iv1m9XbVC3LVeoyrVGV//45eO1q1bl6gFSeapVWuS/VDrGUnqqPTvXdrr7W2eTofOjzvuuDBp0qRw/vnnh0MPPTRRbw1KV0DgPF1PTyNAgAABAgQIECBAgAABAgQIEEhdQOA8dVIPJECgEQGB80bU3EOAAAECBAgQINAyAYHzltE29eAkYb9qodcYkouBs2qn28YCP//5z4cFCxZUPO27kcB5DBHef//94Z577qlqEMODY8aMacqp+81J57700kvD1Vdfnegk8TjH//7v/5aCm/fdd1/V09MbWUz//v1LQfOLLroo9OvXL/EjkuwRgfNknHHf/OxnPyuddJ7kEjj/P6Vaodcklo2Mufzyy8NVV13V49Zar1eNzFXvPd33xvr160tfvqn25Z9x48aVviBUz+9/krqSzD18+PAwf/78EP/ixIFXu15fdu7cWQp0r127tuaSYs8vu+yyHuH4JHux0QB2fPaaNWvCzJkzE732J5mn1u9NJwPnrVhvpcZu3rw5LFy4MLzyyis1e5/mgNGjR4drrrkmfOpTn0rzsZ5Vp4DAeZ1ghhMgQIAAAQIECBAgQIAAAQIECLRbQOC83eLmI0CgVwGBcxuDAAECBAgQIEAgUwIC55lqx0fFJAn7VQu97tmzJyxbtiysXLmy6gIvvvji0imfffr06XVcrQBnb4HmJKeMn3TSSWHRokVh8ODBqTcgyenujcwfQ8n/+Z//WTo1OOlpt7UWF0/tjcH3z3zmM72GKKvdn2SPCJzX6sD///N6gq8C5//nVis4m1y/vpF5CZwnPWW8FV++iaLvvfde6VTwWmHu3uZv1+tLrPPll18O06dPD++++27VjRBD8TGgfPrpp/cYV2svJgmCV5o8/nsav4zyi1/8ouZGTTJPrVo7HThPe73V0N5///1w7733hp///OeJAv01G1BlQPz39oorrggjR450qnkzkCndK3CeEqTHECBAgAABAgQIECBAgAABAgQItEpA4LxVsp5LgEBdAgLndXEZTIAAAQIECBAg0GoBgfNWCzf2/CRhv1qh10ceeSTEMdWuadOmhfHjx1cc0kjgPJ4GG0N31a5aQffG1P7vrt27d4d58+aFVatWVX1MDDtdeOGFdU+1f//+EE8Ojieex7Xu3bu3rmfEE83POeec8O1vfzt87nOfazj4lmSPCJzX1ZoQ93s8ybhW8LXW716cdfny5eHBBx+sr4AUR48YMSLccsst4ZhjjknxqeWPqhWcbdXEeQmcv/nmm+H6668PmzZtqkgxbNiwUoj6+OOPbwnXY489Fm699daqz/7KV75S2veHH374R+Pa9foSJ4xf5nnooYdKvzO1rvhXMWI4/cBa4z219mKSIHi1uf/whz+EGTNmhC1btlQtMck8tWrtdOA8LjDN9dbqaez/a6+9VvqrKL/97W9rDa/r5/Hf2wsuuCDE/89x2mmnNfzvbV2TGpxIQOA8EZNBBAgQIECAAAECBAgQIECAAAECnRMQOO+cvZkJEDhAQODcdiBAgAABAgQIEMiUgMB5ptrxUTFJwn61Qq8vvvhimDx5csVA9BFHHBGWLl0aYjC10lVv4DyejBqfGQN1la6+ffuGBQsWhC996Ustw68V6IsTx9NOb7rppnD00Uc3XEcMt8dTz3/3u9+Vwspvv/12KajXdcW1nnzyyeGEE04Io0aNKv0vht4OO+ywhufsujHJHhE4r485nkgdT9t94IEHqt5Y63cv3ixwXp99PaPzEjh/4oknwpw5c6ou7dJLLy39lYNKf2WiHpfexr7++ushfrFo+/btFR8V/y1YsmRJ6Qsw7X596Zov6V8YiK+pMXA+duzYsvXUes1PEgSvZh1D0b/61a9KX+KodiWZp1atWQicp7nepHs4zrlt27bwy1/+smT9zjvvJL21bFwMmZ999tmlPXLWWWeFI488sqHnuKm1AgLnrfX1dAIECBAgQIAAAQIECBAgQIAAgaYFBM6bJvQAAgTSEBA4T0PRMwgQIECAAAECBFITEDhPjdKDCBAgQIAAAQIEmhSIf0kkfoHr5ZdfDi+99FLYuHFjeOutt0qB9AOvQYMGhYEDB4bhw4eHoUOHhpEjR5a+4NWvX78mK3B7qwUEzlst7PkECBAgQIAAAQIECBAgQIAAAQJNCgicNwnodgIE0hEQOE/H0VMIECBAgAABAgRSEhA4TwnSYwgQIECAAAECBAgQqCkgcF6TyAACBAgQIECAAAECBAgQIECAAIHOCgicd9bf7AQI/D8BgXNbgQABAgQIECBAIFMCAueZaodiCBAgQIAAAQIECBRaQOC80O21OAIECBAgQIAAAQIECBAgQIBAEQQEzovQRWsgUAABgfMCNNESCBAgQIAAAQJFEhA4L1I3rYUAAQIECBAgQIBAtgUEzrPdH9URIECAAAECBAgQIECAAAECBAgEgXObgACBTAgInGeiDYogQIAAAQIECBDoEhA4txcIECBAgAABAgQIEGiXgMB5u6TNQ4AAAQIECBAgQIAAAQIECBAg0KCAwHmDcG4jQCBdAYHzdD09jQABAgQIECBAoEkBgfMmAd1OgAABAgQIECBAgEBiAYHzxFQGEiBAgAABAgQIECBAgAABAgQIdEZA4Lwz7mYlQKCbgMC5LUGAAAECBAgQIJApAYHzTLVDMQQIECBAgAABAgQKLSBwXuj2WhwBAgQIECBAgAABAgQIECBAoAgCAudF6KI1ECiAgMB5AZpoCQQIECBAgACBIgkInBepm9ZCgAABAgQIECBAINsCAufZ7o/qCBAgQIAAAQIECBAgQIAAAQIEgsC5TUCAQCYEBM4z0QZFECBAgAABAgQIdAkInNsLBAgQIECAAAECBAi0S0DgvF3S5iFAgAABAgQIECBAgAABAgQIEGhQQOC8QTi3ESCQroDAebqenkaAAAECBAgQINCkgMB5k4BuJ0CAAAECBAgQIEAgsYDAeWIqAwkQIECAAAECBAgQIECAAAECBDojIHDeGXezEiDQTUDg3JYgQIAAAQIECBDIlIDAeabaoRgCBAgQIECAAAEChRYQOC90ey2OAAECBAgQIECAAAECBAgQIFAEAYHzInTRGggUQEDgvABNtAQCBAgQIECAQJEEBM6L1E1rIUCAAAECBAgQIJBtAYHzbPdHdQQIECBAgAABAgQIECBAgAABAkHg3CYgQCATAgLnmWiDIggQIECAAAECBLoEBM7tBQIECBAgQIAAAQIE2iUgcN4uafMQIECAAAECBAgQIECAAAECBAg0KCBw3iCc2wgQSFdA4DxdT08jQIAAAQIECBBoUkDgvElAtxMgQIAAAQIECBAgkFhA4DwxlYEECBAgQIAAAQIECBAgQIAAAQKdERA474y7WQkQ6CYgcG5LECBAgAABAgQIZEpA4DxT7VAMAQIECBAgQIAAgUILCJwXur0WR4AAAQIECBAgQIAAAQIECBAogoDAeRG6aA0ECiAgcF6AJloCAQIECBAgQKBIAgLnReqmtRAgQIAAAQIECBDItoDAebb7ozoCBAgQIECAAAECBAgQIECAAIEgcG4TECCQCQGB80y0QREECBAgQIAAAQJdAgLn9gIBAgQIECBAgAABAu0SEDhvl7R5CBAgQIAAAQIECBAgQIAAAQIEGhQQOG8Qzm0ECKQrIHCerqenESBAgAABAgQINCkgcN4koNsJECBAgAABAgQIEEgsIHCemMpAAgQIECBAgAABAgQIECBAgACBzggInHfG3awECHQTEDi3JQgQIECAAAECBDIlIHCeqXYohgABAgQIECBAgEChBQTOC91eiyNAgAABAgQIECBAgAABAgQIFEFA4LwIXbQGAgUQEDgvQBMtgQABAgQIECBQJAGB8yJ101oIECBAgAABAgQIZFtA4Dzb/VEdAQIECBAgQIAAAQIECBAgQIBAEDi3CQgQyISAwHkm2qAIAgQIECBAgACBLgGBc3uBAAECBAgQIECAAIF2CQict0vaPAQIECBAgAABAgQIECBAgAABAg0KCJw3COc2AgTSFRA4T9fT0wgQIECAAAECBJoUEDhvEtDtBAgQIECAAAECBAgkFhA4T0xlIAECBAgQIECAAAECBAgQIECAQGcEBM47425WAgS6CQic2xIECBAgQIAAAQKZEhA4z1Q7FEOAAAECBAgQIECg0AIC54Vur8URIECAAAECBAgQIECAAAECBIogIHBehC5aA4ECCAicF6B4ZAWAAAAgAElEQVSJlkCAAAECBAgQKJKAwHmRumktBAgQIECAAAECBLItIHCe7f6ojgABAgQIECBAgAABAgQIECBAIAic2wQECGRCQOA8E21QBAECBAgQIECAQJeAwLm9QIAAAQIECBAgQIBAuwQEztslbR4CBAgQIECAAAECBAgQIECAAIEGBQTOG4RzGwEC6QoInKfr6WkECBAgQIAAAQJNCgicNwnodgIECBAgQIAAAQIEEgsInCemMpAAAQIECBAgQIAAAQIECBAgQKAzAgLnnXE3KwEC3QQEzm0JAgQIECBAgACBTAkInGeqHYohQIAAAQIECBAgUGgBgfNCt9fiCBAgQIAAAQIECBAgQIAAAQJFEBA4L0IXrYFAAQQEzgvQREsgQIAAAQIECBRJQOC8SN20FgIECBAgQIAAAQLZFhA4z3Z/VEeAAAECBAgQIECAAAECBAgQIBAEzm0CAgQyISBwnok2KIIAAQIECBAgQKBLQODcXiBA4GAU2L17d9i0aVN45ZVXwksvvRS2bdsWXn/99fDBBx+UcZx88snhmGOOCcOHDw9nnHFG+OxnPxs++clPhkMPPbQjbF11r1+/Pjz//PPh7bff7lH3UUcdFQYPHhxOOeWUMGrUqDBixIhw0kknhT59+nSkZpMSIECAAIEDBQTO7QcCBAgQIECAAAECBAgQIECAAIGMCwicZ7xByiNwsAgInB8snbZOAgQIECBAgEBOBATOc9IoZRI4QGDnzp1h1qxZYd26dVVdJk6cGCZMmBAOOSTd/xT9l3/5l3DLLbdUnPvEE08MixcvDkOGDMlU3/bs2ROeffbZ8E//9E+lkPnevXsbqu+4444L3/jGN8Jf/MVfhEGDBqXu272o//3f/w1r164N//zP/9xw3TGEPnbs2FLNMYje7J74n//5n7Bo0aLwm9/8piHDSjf17ds3xJD/xz72sdL+GTp0aCnkf9ppp4WPf/zjDc2VpNavfvWrYfr06eGwww4rmyPJvQ0VVedNvf1OxS8cXHvttVWfdPvtt5e+dNDMtXz58vDggw9WfET8QkN8PYhfzKh0/elPfwrXXXdd2LBhQ+JSmn0deeSRR0Jcfz3X5ZdfHq666qp6bjGWAIEGBATOG0BzCwECBAgQIECAAAECBAgQIECAQDsFBM7bqW0uAgQqCqT7KT9oAgQIECBAgAABAk0KCJw3Ceh2Ah0QeOaZZ8KMGTNqBqbjqdzz588PAwcOTLXKvAXO9+/fXwqa33bbbWHr1q2pWcRw9Je//OXwwx/+MHzqU59K7bldD4oB+Rjovvfee8Mbb7yR2vNHjx4d4pcRmgmedyKIfeaZZ4YrrrgijBw5sq4T5pPUKnBeeXt1KnAeK7rpppvCeeedV/feT9Lz3h4qcF43tRsINCQgcN4Qm5sIECBAgAABAgQIECBAgAABAgTaJyBw3j5rMxEgUEVA4Nz2IECAAAECBAgQyJSAwHmm2qEYAjUF9u3bF+66667w8MMP1xwbB8yePTuMGTMm0dikg/IUON++fXv4u7/7u/Db3/426fLqHhdPD588eXLJ+dBDD637/t5uiHXfeuutYc2aNak8r/tD+vfvXwpv/+Vf/mXpNPF6r0YDvfXO09v4eFL7pEmTwtFHH53ocUlqFTivTNnJwPnFF19c6nWfPn0S9bpr0Jtvvhmuv/76sGnTprruEzivi8tgAg0LCJw3TOdGAgQIECBAgAABAgQIECBAgACB9ggInLfH2SwECNQQEDi3RQgQIECAAAECBDIlIHCeqXYohkBNgXhC9/Tp08OWLVtqjo0DKgVpE91cYVAeAucffvhheOGFF0onvMfwdquveNr5d7/73TBhwoS6w7Hda9uwYUOYN29e4h43s7Zzzz03TJkype5T8JOEuJupq9a9o0aNKn2Z4hOf+EStoSFJrQLnlRk7GTg/44wzwoIFC8Kxxx5bs88HDnj++edL+3rv3r113SdwXheXwQQaFhA4b5jOjQQIECBAgAABAgQIECBAgAABAu0REDhvj7NZCBCoISBwbosQIECAAAECBAhkSkDgPFPtUAyBmgKPPfZY6eTrpNfAgQPD4sWLw9ChQ5PeUnNc1gPnMWz+5JNPhqVLl4Z333235nrSGpBG6Py5554LN998c3jnnXfSKqvmcz772c+GmTNnhpNPPrnm2K4BSULciR/W4MB40nkMLR5++OFVn5CkVoHzyoSdDJwfccQRpd/jESNG1LVL7r///rBixYq67omDBc7rJnMDgYYEBM4bYnMTAQIECBAgQIAAAQIECBAgQIBA+wQEzttnbSYCBKoICJzbHgQIECBAgAABApkSEDjPVDsUQ6CqwK5du8LcuXPD6tWr65KaOHFi6eTtQw5J5z9Jsx44j6HtWbNmtTVs3tWQGDqPp5Ofc845dfUoDt68eXO48cYb23Kyeffi6jkxPN6bJMRdN0ADN/zoRz8KF110UdW9naRWgfPK+J0MnMeqrrvuujBu3LjEu6PR18k4gcB5YmYDCTQlIHDeFJ+bCRAgQIAAAQIECBAgQIAAAQIEWi8gcN56YzMQIJBAIJ1P9xNMZAgBAgQIECBAgACBJAIC50mUjCGQDYH169eHqVOnhhiorOcaPnx4mD9/foinnadxZTlwXm9o+7TTTgvf+MY3whe/+MXwyU9+MsQTleMVT0l///33w2uvvRaeeuqp8PjjjycOsA8bNiwsWLAgnHDCCYm533777TBnzpzw/PPPJ7rnqKOOCt/85jfD6NGjSyeTH3nkkaXQdTN1Jz0xPBaYJMSdaCFNDkpinaRWgfPKjeh04Hz8+PFh8uTJoV+/fol2y7Zt28L06dPD66+/nmj8gYMEzusmcwOBhgQEzhticxMBAgQIECBAgAABAgQIECBAgED7BATO22dtJgIEqggInNseBAgQIECAAAECmRIQOM9UOxRDoKLAvn37wl133RUefvjhhpRmz54dxowZ09C93W/KauB8586dpdD22rVra65z8ODBIZ6OffbZZ4dDDz205vj47Pvuuy/8/Oc/D3v37q05/qqrrgqXXXZZolPlY2/vvffe8MADD9R8bv/+/cMVV1wRvv3tb4fDDjus5vgYmv/Zz34WfvzjH4cPPvig5vgkJ4bHhzQT4q5WRHxuDN/HgP8//uM/Jqq51gnYraq10jpi0HnatGlh+/btFZdaq+aajQqh9OWEa6+9turQ22+/PcTT65u5Oh04j18qWLhwYTj++OMTLWPNmjWlU9EbuQTOG1FzD4H6BQTO6zdzBwECBAgQIECAAAECBAgQIECAQFsFBM7bym0yAgQqCQic2xsECBAgQIAAAQKZEhA4z1Q7FEOgosCbb74Zrr/++rBp06aGlCqd4NzIw7IYOI8ne8dg9W233VZzSfFE87/9278tnQpez7V///7wxBNPhGXLltU87byeU+Wfe+65MHPmzJon15966qlhxowZIT67nivavPDCC6VT7quFoOMzTzzxxHDLLbeEOFe1qx0h7ldffTXMmjUrbNmypWottfZ2O2o9sECB857t+tOf/lQKgW/YsKGerVsa27dv37B06dJEwfm411esWJHoyxu9FSJwXnd73ECgIQGB84bY3ESAAAECBAgQIECAAAECBAgQINA+AYHz9lmbiQCBKgIC57YHAQIECBAgQIBApgQEzjPVDsUQqCgQg87x9O5Gr4EDB4bFixeHoUOHNvqIj+7LYuB869at4YYbbgibN2+uur6//uu/Dt///vfDxz72sYYcYqD1X//1X8OSJUtqnnQeg9vnnHNO1Xl2794d5s2bF1atWlV13EknnRTmzp1bMwhe7SEx7BvnqhXgvuSSS8I111wT+vTpU/Fx7QpxP/vss6XQ+a5duyrWUusE7HbV2lWgwHnPViUJnB933HGlk/N763U8yT3uy1rXe++9F+Jfc+jtrxxUe37XcwXOawn7OYF0BATO03H0FAIECBAgQIAAAQIECBAgQIAAgZYJCJy3jNaDCRCoR0DgvB4tYwkQIECAAAECBFouIHDecmITEGhaIEko+Vvf+lb43e9+F2LYtdI1ceLEMGHChHDIIc39p2nWAucxBP7QQw+F5cuXV7UePXp0KZRe78nm3R8a+7Fo0aLSaefVrosvvjhMmjSpanD7mWeeKZ1avnfv3oqPOuqoo8JNN90UzjrrrKb30lNPPRVuvvnmqvMl+XJCu0Lc1QLEXRjxVPb4ZYohQ4b06tOuWrsmFzjv2YYkgfNzzz03/Pd//3evf8Wh1in2SezPP//88F//9V9h48aNFX+PBM6bfonxAAKJBATOEzEZRIAAAQIECBAgQIAAAQIECBAg0DkBgfPO2ZuZAIEDBJr7VB8lAQIECBAgQIAAgZQFBM5TBvU4Ai0Q2LRpU5g6dWrYsWNHr0+PgduFCxeWTt5++OGHK1YwfPjwMH/+/BADxc1cWQucv/XWW6UgebUgaVxzNDr99NObWfpH9z733HNh5syZZacx9+/fP4wcObJ0qnkMh3/6058O/fr1qzjfnj17wrJly8LKlSur1vSd73wn/OAHP6gaXE+6qCTh6/isWl9OSPKcpCHharXHLxPceeed4ac//WnFYX379i05fuELX+h1TLtq7Zpc4LxnG5IEzi+88MIQv8zx+OOP93hA/DJB/JLHoEGDqm71p59+unQifm/X1VdfXfpLAvGk/0qXwHnSVxLjCDQnIHDenJ+7CRAgQIAAAQIECBAgQIAAAQIEWi4gcN5yYhMQIJBEQOA8iZIxBAgQIECAAAECbRMQOG8btYkINCQQA7f3339/uOeeeyreP27cuDBlypSwbt26mqdlz549O4wZM6ahWrpuylrgPMkp4Zdcckm45pprUgltR4d48vaCBQtKp6X/+Z//eRgxYkT4xCc+Udfzt23bFqZPn171VPokp43X28z169eXvsCwa9euird+8YtfDHPmzAkf//jHex3TzhB3PLn+wQcfrFirwHnlHXD77beHUaNG1btFysbX8o97/5ZbbgnHHHNMxXmSBM5j2Dv+DsWae7viHPHLHJWuffv2hTvuuCM8+uijPYYMGDCg9AWRf/iHfxA4b2o3uJlAOgIC5+k4egoBAgQIECBAgAABAgQIECBAgEDLBATOW0brwQQI1CMgcF6PlrEECBAgQIAAAQItFxA4bzmxCQg0JZDk9O6uEPnOnTtLp/vG4HmlK41Tp7MUOK8WMu0yOOKII8KSJUvC5z73uaZ6kfbNa9asCdddd13Vx3Z9maDaSen11hWD5nPnzg2rV6+ueGs0W7p0aSlI39vVrsB5kv7GE/4XL14c4inYnay1a24nnPfsQpLA+bXXXhv+7M/+rPTlmb179/Z4SDzp/8orrwyHHNL7W2vx9W/GjBnhpZde6nHvGWecEW688cbw93//91X3vRPO6301MZ5AYwIC5425uYsAAQIECBAgQIAAAQIECBAgQKBtAgLnbaM2EQEC1QQEzu0PAgQIECBAgACBTAkInGeqHYoh0EOgVig5hmwXLVoUBg0aFJKchp7GidlZCpxXC5l2YZ555pnhpptuCkcffXSmdlg8tf4nP/lJ1Zpi3eedd17qdcdT81esWFH1uTEMHwPvvV3tCpz/8Y9/LIWIX3755Yq1Dhs2LCxcuDAcf/zxHa21a3KB855tSBI4j/st/q5WOvX/3HPPLYXG45chers2bdpUOrl/x44dPX48fvz48MMf/rD0JYrf/OY3FfeSwHnqLzUeSKBXAYFzG4MAAQIECBAgQIAAAQIECBAgQCDjAgLnGW+Q8ggcLAIC5wdLp62TAAECBAgQIJATAYHznDRKmQelwJ49e0oByRjwrnRdeuml4eqrrw59+vQpDXn11VfDtGnTQjwZvdI1ceLEMGHChIonBdfCzlLgvFrItGsdF198cZg0adJHRrXW146fx8B2DEk/+eSTFaerdXJ3M3U+//zzFU+STuLWrsD5448/XvpCRW8nXnfVWevU/nbV2lWPwHnPnZk0cD5mzJiKvxe1fh+qvS7F18QLLrigtJcEzpt55XAvgXQEBM7TcfQUAgQIECBAgAABAgQIECBAgACBlgkInLeM1oMJEKhHQOC8Hi1jCRAgQIAAAQIEWi4gcN5yYhMQaFigVni8b9++YcGCBeFLX/rSR3Ps3r07zJs3L6xatarivMOHDw/z588P8bTzRq4sBc5rnQAf11ftpO5G1p/GPUkCuJ///OdL/W3FyexbtmwpnSS9devWisupdqJ0q0Pc8bT+F154obRPt2/fXpU8BhcvvPDCimNaXWv3iQXOe7YiyX7v+j2tdvp+pRP/45dzli1bFlauXNlj8ngievzizmmnnSZwnsaLl2cQSEFA4DwFRI8gQIAAAQIECBAgQIAAAQIECBBopYDAeSt1PZsAgcQCAueJqQwkQIAAAQIECBBoh4DAeTuUzUGgMYFHHnkk3H777RVvPuOMM0qB5GOPPbZszBNPPBHmzJlTddLZs2eHeJpwI1eWAucxYLp48eKqy4iGo0aNamSpLbsnSSi51sndzRSXJAA8YsSIcMstt4Rjjjmmx1Rph7j37dsX3n///RCDw5s3bw6//vWvS/+rdrJ5LOrUU08thdIHDx5ckSPtWmu5J+ltGl+CiKfUX3vttbXKafnPq+2TrsmT7Lcuk2pfIqn01wp27NhR+mLJxo0be6x32LBhpVPTjzrqKIHzlu8GExBIJiBwnszJKAIECBAgQIAAAQIECBAgQIAAgY4JCJx3jN7EBAgcKCBwbj8QIECAAAECBAhkSkDgPFPtUAyBjwR27twZZs2aFdatW1dRZeLEiWHChAnhkEPK/1MznlodT6+Op1hXupoJM2cpcL58+fLw4IMPVlzngAEDwpIlS0IMnWbp2rRpU5g6dWqIQdlK1+WXXx6uuuqqlpSdJIR94oknlsL8Q4YM6VFDkvtbUni3h/7oRz8KF110UY/fgQOHJam1md+H7usUOO/Z+XoC59VO36/0JZsNGzaEKVOmhF27dvWYfOzYsaXftf379wuct+OX0hwEEggInCdAMoQAAQIECBAgQIAAAQIECBAgQKCTAgLnndQ3NwECHwkInNsMBAgQIECAAAECmRIQOM9UOxRD4COBZ555JsyYMaPiCc9HHHFEWLp0aYinC3e/4mnRd9xxR3j00Ucrig4cOLAUJh46dGjd6lkJnH/44YfhzjvvDD/96U8rrqFaaLruhad4Q5LTqQXOq4PHIHEMLR5++OFVBwqcp7hxe3lU2iecx9D43Llzw+rVq3vMVukLJNX+GkQ8Bf6SSy4JSfZBK3/nWtsFTyeQLwGB83z1S7UECBAgQIAAAQIECBAgQIAAgYNQQOD8IGy6JRPIooDAeRa7oiYCBAgQIECAwEEsIHB+EDff0jMrkCQwfu6554Ybb7wxxOB5b1etwHq8p9IJ6bVgshI4TxIgbSRwniQMXsuo6+e33357GDVqVI/hSeaYNm1aGD9+fNKp6hrXrF2S++sqqM7Bcf9HnxhArnUlqdUJ57UUK/887cB5/CLJihUrwgMPPNDrpNddd10YN27cRz+r1t++ffuWvpgTfweT7AOB88b3gTsJ1CMgcF6PlrEECBAgQIAAAQIECBAgQIAAAQIdEBA47wC6KQkQ6CkgcG5XECBAgAABAgQIZEpA4DxT7VAMgZLA1q1bw/Tp08OWLVsqisSw1oUXXljx5zt37gyzZs0K69atqzhm+PDhYf78+SGedl7PJXCeXKuZwHn3YG3yWWuPTBK+rRbWT3J/7SrqHxEDxJdeemm44oorwmGHHZboAUlqFThPRNnroLQD53GSp59+uvT61dsVv4QxefLk0K9fv9KP33zzzXD99deHTZs29Rg+ZMiQsGjRojBo0CCB88Zb7E4CqQsInKdO6oEECBAgQIAAAQIECBAgQIAAAQLpCgicp+vpaQQINCggcN4gnNsIECBAgAABAgRaIyBw3hpXTyXQjMBjjz0Wbr311oqPiAHxxYsXh6FDh1YcE08Jvv/++8M999xTtZTZs2eHMWPG1FWuwHlyrmYC59dee2245JJLkk9Wx8gkIewsBc5j0PzLX/5y+P73vx9OOeWUcMghyd9eSbJWgfM6Nk+3oa0InG/evLl0gv0bb7zRo7Bhw4aFhQsXhuOPP770s/jXAqZMmRL27t3bY+z5559fCqPHLyck2QdOOG98H7iTQD0CAuf1aBlLgAABAgQIECBAgAABAgQIECDQAQGB8w6gm5IAgZ4CyT8RpUeAAAECBAgQIECgDQIC521ANgWBOgR27doV5s6dG1avXl3xrnHjxpUCll0n/FYaGE/8nTp1atixY0fFZzUStM1K4Dwuavny5eHBBx+suL4BAwaEJUuWhBhSTXrFAGsMe6dxNRM4b2X4NUn4ttOB85NPPjnEMPO5554bRo0aFY4++uiGWpJkrY38HlQq5vXXXy+Fpbdv316x3jROr09znzYE+/9uakXg/L333gvxyzBr167tUVr88sHSpUtLeyJe8Ys1K1as6HUJV155ZZgwYULpZ0n2QSt/55oxdi+BogkInBeto9ZDgAABAgQIECBAgAABAgQIECicgMB54VpqQQTyKSBwns++qZoAAQIECBAgUFgBgfPCttbCciqwfv36Ukg8Bs8rXUlPJd+9e3eYN29eWLVqVcVnJTktvfvNWQqcxxPcf/KTn1TtdqXQd6Wb0gzyVpr7xRdfDJMnT+71VOauuv7qr/4q/PCHP6zrNO+k2z7JFxs6GTiPoeLx48eH733veyF+aaCZK0nQuKiB83r3fm/Otb7UkVbg/KabbgrnnXdeqYR9+/aFO+64Izz66KO9tr7r9P9a+/iWW24J55xzTukZe/bsCcuWLQsrV66suJ0Ezpv5TXMvgeQCAufJrYwkQIAAAQIECBAgQIAAAQIECBDoiIDAeUfYTUqAQHcBgXN7ggABAgQIECBAIFMCAueZaodiDnKBGLK86667wsMPP1xRYsiQIWHRokVh0KBBibRqhcPjQyZOnFg6BfiQQ5L9J2utZ1YLKicquo5BtWqJj5o5c2b42te+lvip7QicJzkFO80QdPfF/+lPfwrxlO0NGzZUdKkWJG4kxL1///4QT67+wx/+UAr9/vrXv64auI+Fxb10ww03hJEjRyben90X1EitiTdLLwOT9LZdJ5znKXDevdZqv9tdvxvxrzdMnz49RPPu1+DBg0uvlSeddNJHP6oVnhc4b2bnu5dAcgGB8+RWRhIgQIAAAQIECBAgQIAAAQIECHREQOC8I+wmJUCgu0CyT++5ESBAgAABAgQIEGiTgMB5m6BNQyCBwJtvvhmuv/76sGnTpgSj0xsyfPjwMH/+/BBPO09y1Qp5tzNwniQc/t3vfrcUqk96JXlm0mdVCvzGoGwMHW/cuLHio5KcHJ20ju7jNm/eHKZNmxbeeOONio8499xzw4033hiOOOKIHmOaDXF/+OGHpbB73Hdbtmypuoz+/fuHKVOmhLFjx4ZDDz207iU3W2u9Ewqc9xRL8gWH7r8rcX/Evvf21x66vnjz2muvlX6Pert6278C5/XuZuMJtEZA4Lw1rp5KgAABAgQIECBAgAABAgQIECCQmoDAeWqUHkSAQDMCAufN6LmXAAECBAgQIEAgdQGB89RJPZBAwwJPPPFEmDNnTsP3N3Pj7Nmzw5gxYxI9IkuB8xhWjiccb926tWLt1YLTiRZcYVCSYHqlwHkM0c6dOzesXr26YgkDBgwIS5YsCcOGDWumzF7vXbNmTcWgbtcNF198cZg0aVLo06dPj2ekFeKOwfcYaq8VOu/bt2+YOnVq+PrXv173Sedp1Zq0CQLnPaUaCZzX+lLGLbfcEl566aXwwAMP9Nqa73znO+HKK68s2y8C50l3sXEEWisgcN5aX08nQIAAAQIECBAgQIAAAQIECBBoWkDgvGlCDyBAIA0BgfM0FD2DAAECBAgQIEAgNQGB89QoPYhAUwK7d+8O8+bNC6tWrWrqOY3ePG7cuNJpwv369av5iCwFzpMEt1t14nozgfN4wvedd94ZfvrTn1b1jqc3x96kecW5V6xYUTGo2zVXPAF9/PjxvU6dZoj72WefDbNmzer1JOsDJz/qqKPCTTfdFM4666y6ONKsNcnEAuc9lRoJnO/ZsycsW7YsrFy5slf2+Huxbdu2sG7dul5/HvfKeeedV/YzgfMkO9gYAq0XEDhvvbEZCBAgQIAAAQIECBAgQIAAAQIEmhIQOG+Kz80ECKQlIHCelqTnECBAgAABAgQIpCIgcJ4Ko4cQaFpg06ZNpROc46m+nbgGDhwYFi9eHIYOHVpz+iwFzmOx999/fylAXe2K4bYLL7yw5trqGdBM4DzO8/TTT5eC1tWur3zlK2HmzJnh8MMPr6e0qmP/+Mc/hhkzZoSXX3654rgjjjgiLF26NIwYMaLXMWmGuPft2xd+/OMfh/vuu6/mGk866aTSyfCnnnpqzbFdA9KsNcmkAuc9lRoJnMenPPLIIyH+lYDersMOOyzs3bu39L/u1wknnFB6Peu+TwTOk+xgYwi0XkDgvPXGZiBAgAABAgQIECBAgAABAgQIEGhKQOC8KT43EyCQloDAeVqSnkOAAAECBAgQIJCKgMB5KoweQqApgXjidAxN33PPPU09p9mbJ06cGCZMmBAOOaT6f7pmLXC+YcOG0uns8bTzSteZZ55ZOh376KOPbpbpo/ubDZxv3bo1TJ8+PWzZsqViTTH4vWTJkvC5z30utbqfeuqpcPPNN/ca1O2a5IwzzggLFiwIxx57bK/zph3i3rlzZ5gzZ05Yu3ZtzXWOHj063HDDDeHII4+sOTYOSLvWWpMKnPcUajRw/uKLL4bJkydX3au99eOLX/xiaT99/OMfL/uxwHmt3evnBNojIHDeHmezECBAgAABAgQIECBAgAABAgQINCwgcN4wnRsJEEhTQCq1IAoAACAASURBVOA8TU3PIkCAAAECBAgQaFpA4LxpQg8g0LTAW2+9VQrQbty4selnNfOA4cOHh/nz54d42nm1K2uB8927d4d58+aFVatWVa37uuuuC+PGjWuGqOzeZgPne/bsKZ0iHj2rXV/96ldLwfR4onOzV9Jgd60vH7QixB1PXI/rfPfdd2su80c/+lG46KKLan45Ij6oFbVWK1DgvKdOo4HzN998M1x//fUh/gWIeq6LL744TJo0KfTp06fsNoHzehSNJdA6AYHz1tl6MgECBAgQIECAAAECBAgQIECAQCoCAuepMHoIAQLNCgicNyvofgIECBAgQIAAgVQFBM5T5fQwAg0JrFmzJsQwdBau2bNnhzFjxlQtJWuB81jsE088UTrRuNp10kknhblz54ZTTz01FepmA+exiGeeeSbMmDGj6gnOffv2DVOnTg1f//rXEwWsKy0unqT/0EMPhRi6rXbFLxwsXrw4DB06tOKwVoS4Y30/+9nPwm233VazP7HGhQsXhtNPP73m2FbUWm1SgfOeOo0GzpP0rrdezJw5M3zta1/r8SOB85q/LgYQaIuAwHlbmE1CgAABAgQIECBAgAABAgQIECDQuIDAeeN27iRAIEUBgfMUMT2KAAECBAgQIECgeQGB8+YNPYFAMwJJTrmOQelFixaFwYMHNzNVSBJsjyeAT5kyJfTr16/iXFkMnL/zzjshhuVfeOGFqkajRo0qjfvEJz7RlOX27dvDrbfeWjKtdt1+++0hzlnpSnri+FFHHRVuuummcNZZZzVUdwxzP/nkk6UT1WudIP7Nb34zxBPEq+2BJEHgRk5mT+oREeIXI+KJ6IcffnhVk1bVWmlSgfOeMo0GzuOT7r///rBixYrE+37AgAFhyZIlYdiwYT3uEThPzGgggZYKCJy3lNfDCRAgQIAAAQIECBAgQIAAAQIEmhcQOG/e0BMIEEhBQOA8BUSPIECAAAECBAgQSE9A4Dw9S08i0IjAq6++GqZNmxbeeuutircnCYEnmTvOccMNN4SNGzdWHJ7kdOssBs7jgp566qlw8803Vz0tPI77/Oc/XzpV/NOf/nQStrIx8QsCv/71r8Pdd98dYsi91lUrcB7vj6H1eCLz3r17qz4uhs5j3V/+8pfrOul8//79pRPgly1bVjNsnvTk8FaGuF9++eVSkLxWMD6e/B7HjR07tqpbK2vtbWKB854qzQTOn3vuuVBPOPWMM84ICxYsCMcee2yPQgTOa71i+TmB9gjU8zsdK7r77ru9p96e1piFAAECBAgQIECAAAECBAgQIEDg/wQEzu0EAgQyIeDN8Uy0QREECBAgQIAAAQJdAgLn9gKBzgo88sgjIYaSq13xZOvzzjuv6ULjKdfxtOB77rmn6rMmTpwYJkyYUDHUnNXA+e7du0unjj/++OM1rY477rhw5ZVXhngK98c+9rGa42PQ/D/+4z/CvffeG37/+9/XHN81IEngPD77tttuC7/4xS9qPjeGrMePHx++973vhXiSc61rx44d4b777gsrV66sGWiPz7rqqqvCZZddVjPQ3soQd9ynDz30UIjh4FrXqaeeGubPn1/19P9W1tpbfQLnPVWaCZxv27at9MWC6Jrkir8fkydP7vWEfoHzJILGEGi9gMB5643NQIAAAQIECBAgQIAAAQIECBAg0JSAwHlTfG4mQCAtAYHztCQ9hwABAgQIECBAIBUBgfNUGD2EQEMCO3fuDLNmzQrr1q2reP/w4cNLgdp48nQa1/r168PUqVPDrl27Gp6zVuA8jTp7e8bll19eCkRXu/7whz+UTgHfsmVLojJOOOGEEE+Q/9KXvhROPvnkcOSRR5bC1vFU8HjC9ubNm8Pq1avDb37zm0QnmnefNEngPN7zxhtvlOretGlTorr79+8fLrjgglLtp5xySo+643P+/d//PTz55JPhgw8+SPTM0aNHl07Ajwa1rlaHuOPvxpw5c8LatWtrlRIuueSScM0114Q+ffr0OrbVtXafVOC8ZxtqBc5PPPHEsHjx4jBkyJAeN8fXqrlz55Z+D5Nc8S9GxNB5b1et164krzFJajCGAIHqAgLndggBAgQIECBAgAABAgQIECBAgEDGBQTOM94g5RE4WAQEzg+WTlsnAQIECBAgQCAnAgLnOWmUMgsp8Mwzz5RCxnv37q24vksvvTRcffXVFcO09cLEU8DnzZsXVq1aVfXW2bNnhzFjxvQ6plZos96ako5PGgZ97rnnws0339xQQDxpLUnGxdPIly1bFr7whS8kGR5efPHFUrB2+/bticanOSieFB4D3jG8nuRqR4j75ZdfLp1sHYP/1a4jjjgixL8CcPbZZ/c6rB21HjixwHnPNjQTOI9Pi3+V4Sc/+UnNrRn3wtKlS8OIESMaeu1K+hpTsxADCBCoKiBwboMQIECAAAECBAgQIECAAAECBAhkXEDgPOMNUh6Bg0VA4Pxg6bR1EiBAgAABAgRyIiBwnpNGKbNwAvv27Qt33HFHePTRRyuuLQaWY3hy1KhRqa7/scceC7feemvVZ8aTs6dMmRL69evXY1zWA+ex4E6Hzo877rgwadKkcP7554dDDz00cf86UXe9YfO4mHaEuD/88MPw0EMPheXLl9f0O/PMM0P8ksSAAQN6jG1HrQdOKnDes13NBs6ffvrp0l+DqHUNGzYsLFy4MBx//PG9Dq312iVwXkvYzwmkIyBwno6jpxAgQIAAAQIECBAgQIAAAQIECLRMQOC8ZbQeTIBAPQIC5/VoGUuAAAECBAgQINByAYHzlhObgECvAlu3bi2d3rxly5aKQjFEG09uPvroo1NVTDL3wIEDw+LFi8PQoUN7zF0rtJlqsQc8rN4w6ObNm0vh01deeaVVJfX63NGjR4drrrkmfOpTn2po3o0bN4YFCxaEWH+rr7jHrrvuujBo0KC6pmpXiHvnzp2lk9fXrl1bs76rrroqXHbZZeGQQ8rfemlXrV0FCpz3bFWzgfP4uzBt2rTwxhtvVN0HY8eODVOnTg39+/fvdVyt1656X2NqbkoDCBDoVUDg3MYgQIAAAQIECBAgQIAAAQIECBDIuIDAecYbpDwCB4uAwPnB0mnrJECAAAECBAjkREDgPCeNUmbhBJKcMj5x4sQwYcKEHgHaZjH27NkTli1bFlauXFn1UZXmrxXabLa+Svc3EgZ9//33w7333ht+/vOfh71797aqtNJzY3j7iiuuCCNHjqzrVPPeitqxY0e48847w+OPP96SmuPp+d/61rfCD37wg3DkkUfWPUc7Q9wvv/xy6csZ7777btU645ck4hcMTj/99LJx7aw1Tixw3rNNzQbO33vvvdIJ9rW+eHDttdeGSy65pOI+qfXa1chrTN2/PG4gQCAInNsEBAgQIECAAAECBAgQIECAAAECGRcQOM94g5RH4GAREDg/WDptnQQIECBAgACBnAgInOekUcoslMCuXbvC3Llzw+rVqyuua8CAAWHJkiVh2LBhLVn7M888E2bMmFE1hD18+PAwf/78EIO8B161QpstKTiE0GgY9MMPPwyvvfZauOeee8Jvf/vbVMuLJylfcMEF4eKLLw6nnXZa00HzA4vbv39/ePbZZ8Ndd90Vfv/736dWdwzGX3311eEzn/lMw19maGeIO/bvoYceCsuXL69pMGbMmFI4/fDDD/9obDtrjZMKnPdsU7OB83379oU77rgjPProo1X3wK233hrOOuusimNqvXY1+hpTc2MaQIBAmYDAuQ1BgAABAgQIECBAgAABAgQIECCQcQGB84w3SHkEDhYBgfODpdPWSYAAAQIECBDIiYDAeU4apcxCCaxfvz5MnTo1xOB5pesrX/lKmDlzZllwNk2EP/7xj6XAeTw9utoVTxWOId4Dr1qhzTTrPPBZzYZBY3B527Zt4Ze//GX41a9+Fd55552GSo0h87PPPjuMHTu2FG5t5ITweiaOYduXXnqpFLZds2ZN+OCDD+q5vTQ27WB8u0PcO3fuDHPmzKl5wnU8uT0GzmNvuq521ypw3nN7Nhs4j0/8t3/7tzBv3ryKe3/IkCFh0aJFYdCgQRXH1HrtavY1pu5fTDcQOEgFBM4P0sZbNgECBAgQIECAAAECBAgQIEAgPwIC5/nplUoJFFpA4LzQ7bU4AgQIECBAgED+BATO89czFRMg0LxAPD387bffLgXuY5h748aN4a233ioF0g+8Yng1nvAeT3sfOnRoGDlyZDjhhBNCv379mi+igSfs2bMnvPrqq+GVV14Jzz33XKneGHA+MIR+1FFHhcGDB4dTTjklfPaznw2jRo0Kn/70pztWcwPLdAsBAgQIFFhA4LzAzbU0AgQIECBAgAABAgQIECBAgEAxBATOi9FHqyCQewGB89y30AIIECBAgAABAsUSEDgvVj+thgABAgQIECBAgECWBQTOs9wdtREgQIAAAQIECBAgQIAAAQIECIQQBM5tAwIEMiEgcJ6JNiiCAAECBAgQIECgS0Dg3F4gQIAAAQIECBAgQKBdAgLn7ZI2DwECBAgQIECAAAECBAgQIECAQIMCAucNwrmNAIF0BQTO0/X0NAIECBAgQIAAgSYFBM6bBHQ7AQIECBAgQIAAAQKJBQTOE1MZSIAAAQIECBAgQIAAAQIECBAg0BkBgfPOuJuVAIFuAgLntgQBAgQIECBAgECmBATOM9UOxRAgQIAAAQIECBAotIDAeaHba3EECBAgQIAAAQIECBAgQIAAgSIICJwXoYvWQKAAAgLnBWiiJRAgQIAAAQIEiiQgcF6kbloLAQIECBAgQIAAgWwLCJxnuz+qI0CAAAECBAgQIECAAAECBAgQCALnNgEBApkQEDjPRBsUQYAAAQIECBAg0CUgcG4vECBAgAABAgQIECDQLgGB83ZJm4cAAQIECBAgQIAAAQIECBAgQKBBAYHzBuHcRoBAugIC5+l6ehoBAgQIECBAgECTAgLnTQK6nQABAgQIECBAgACBxAIC54mpDCRAgAABAgQIECBAgAABAgQIEOiMgMB5Z9zNSoBANwGBc1uCAAECBAgQIEAgUwIC55lqh2IIECBAgAABAgQIFFpA4LzQ7bU4AgQIECBAgAABAgQIECBAgEARBATOi9BFayBQAAGB8wI00RIIECBAgAABAkUSEDgvUjethQABAgQIECBAgEC2BQTOs90f1REgQIAAAQIECBAgQIAAAQIECASBc5uAAIFMCAicZ6INiiBAgAABAgQIEOgSEDi3FwgQIECAAAECBAgQaJeAwHm7pM1DgAABAgQIECBAgAABAgQIECDQoIDAeYNwbiNAIF0BgfN0PT2NAAECBAgQIECgSQGB8yYB3U6AAAECBAgQIECAQGIBgfPEVAYSIECAAAECBAgQIECAAAECBAh0RkDgvDPuZiVAoJuAwLktQYAAAQIECBAgkCkBgfNMtUMxBAgQIECAAAECBAotIHBe6PZaHAECBAgQIECAAAECBAgQIECgCAIC50XoojUQKICAwHkBmmgJBAgQIECAAIEiCQicF6mb1kKAAAECBAgQIEAg2wIC59nuj+oIECBAgAABAgQIECBAgAABAgSCwLlNQIBAJgQEzjPRBkUQIECAAAECBAh0CQic2wsECBAgQIAAAQIECLRLQOC8XdLmIUCAAAECBAgQIECAAAECBAgQaFBA4LxBOLcRIJCugMB5up6eRoAAAQIECBAg0KSAwHmTgG4nQIAAAQIECBAgQCCxgMB5YioDCRAgQIAAAQIECBAgQIAAAQIEOiMgcN4Zd7MSINBNQODcliBAgAABAgQIEMiUgMB5ptqhGAIECBAgQIAAAQKFFhA4L3R7LY4AAQIECBAgQIAAAQIECBAgUAQBgfMidNEaCBRAQOC8AE20BAIECBAgQIBAkQQEzovUTWshQIAAAQIECBAgkG0BgfNs90d1BAgQIECAAAECBAgQIECAAAECQeDcJiBAIBMCAueZaIMiCBAgQIAAAQIEugQEzu0FAgQIECBAgAABAgTaJSBw3i5p8xAgQIAAAQIECBAgQIAAAQIECDQoIHDeIJzbCBBIV0DgPF1PTyNAgAABAgQIEGhSQOC8SUC3EyBAgAABAgQIECCQWEDgPDGVgQQIECBAgAABAgQIECBAgAABAp0REDjvjLtZCRDoJiBwbksQIECAAAECBAhkSkDgPFPtUAwBAgQIECBAgACBQgsInBe6vRZHgAABAgQIECBAgAABAgQIECiCgMB5EbpoDQQKICBwXoAmWgIBAgQIECBAoEgCAudF6qa1ECBAgAABAgQIEMi2gMB5tvujOgIECBAgQIAAAQIECBAgQIAAgSBwbhMQIJAJAYHzTLRBEQQIECBAgAABAl0CAuf2AgECBAgQIECAAAEC7RIQOG+XtHkIECBAgAABAgQIECBAgAABAgQaFBA4bxDObQQIpCsgcJ6up6cRIECAAAECBAg0KSBw3iSg2wkQIECAAAECBAgQSCwgcJ6YykACBAgQIECAAAECBAgQIECAAIHOCAicd8bdrAQIdBMQOLclCBAgQIAAAQIEMiUgcJ6pdiiGAAECBAgQIECAQKEFBM4L3V6LI0CAAAECBAgQIECAAAECBAgUQUDgvAhdtAYCBRAQOC9AEy2BAAECBAgQIFAkAYHzInXTWggQIECAAAECBAhkW0DgPNv9UR0BAgQIECBAgAABAgQIECBAgEAQOLcJCBDIhIDAeSbaoAgCBAgQIECAAIEuAYFze4EAAQIECBAgQIAAgXYJCJy3S9o8BAgQIECAAAECBAgQIECAAAECDQoInDcI5zYCBNIVEDhP19PTCBAgQIAAAQIEmhQQOG8S0O0ECBAgQIAAAQIECCQWEDhPTGUgAQIECBAgQIAAAQIECBAgQIBAZwQEzjvjblYCBLoJCJzbEgQIECBAgAABApkSEDjPVDsUQ4AAAQIECBAgQKDQAgLnhW6vxREgQIAAAQIECBAgQIAAAQIEiiAgcF6ELloDgQIICJwXoImWQIAAAQIECBAokoDAeZG6aS0ECBAgQIAAAQIEsi0gcJ7t/qiOAAECBAgQIECAAAECBAgQIEAgCJzbBAQIZEJA4DwTbVAEAQIECBAgQIBAl4DAub1AgAABAgQIECBAgEC7BATO2yVtHgIECBAgQIAAAQIECBAgQIAAgQYFBM4bhHMbAQLpCgicp+vpaQQIECBAgAABAk0KCJw3Ceh2AgQIECBAgAABAgQSCwicJ6YykAABAgQIECBAgAABAgQIECBAoDMCAuedcTcrAQLdBATObQkCBAgQIECAAIFMCQicZ6odiiFAgAABAgQIECBQaAGB80K31+IIECBAgAABAgQIECBAgAABAkUQEDgvQhetgUABBATOC9BESyBAgAABAgQIFElA4LxI3bQWAgQIECBAgAABAtkWEDjPdn9UR4AAAQIECBAgQIAAAQIECBAgEATObQICBDIhIHCeiTYoggABAgQIECBAoEtA4NxeIECAAAECBAgQIECgXQIC5+2SNg8BAgQIECBAgAABAgQIECBAgECDAgLnDcK5jQCBdAUEztP19DQCBAgQIECAAIEmBQTOmwR0OwECBAgQIECAAAECiQUEzhNTGUiAAAECBAgQIECAAAECBAgQINAZAYHzzriblQCBbgIC57YEAQIECBAgQIBApgQEzjPVDsUQIECAAAECBAgQKLSAwHmh22txBAgQIECAAAECBAgQIECAAIEiCAicF6GL1kCgAAIC5wVooiUQIECAAAECBIokIHBepG5aCwECBAgQIECAAIFsCwicZ7s/qiNAgAABAgQIECBAgAABAgQIEAgC5zYBAQKZEBA4z0QbFEGAAAECBAgQINAlIHBuLxAgQIAAAQIECBAg0C4BgfN2SZuHAAECBAgQIECAAAECBAgQIECgQQGB8wbh3EaAQLoCAufpenoaAQIECBAgQIBAkwIC500Cup0AAQIECBAgQIAAgcQCAueJqQwkQIAAAQIECBAgQIAAAQIECBDojIDAeWfczUqAQDcBgXNbggABAgQIECBAIFMCAueZaodiCBAgQIAAAQIECBRaQOC80O21OAIECBAgQIAAAQIECBAgQIBAEQQEzovQRWsgUAABgfMCNNESCBAgQIAAAQJFEhA4L1I3rYUAAQIECBAgQIBAtgUEzrPdH9URIECAAAECBAgQIECAAAECBAgEgXObgACBTAgInGeiDYogQIAAAQIECBDoEhA4txcIECBAgAABAgQIEGiXgMB5u6TNQ4AAAQIECBAgQIAAAQIECBAg0KCAwHmDcG4jQCBdAYHzdD09jQABAgQIECBAoEkBgfMmAd1OgAABAgQIECBAgEBiAYHzxFQGEiBAgAABAgQIECBAgAABAgQIdEZA4Lwz7mYlQKCbgMC5LUGAAAECBAgQIJApAYHzTLVDMQQIECBAgAABAgQKLSBwXuj2WhwBAgQIECBAgAABAgQIECBAoAgCAudF6KI1ECiAgMB5AZpoCQQIECBAgACBIgkInBepm9ZCgAABAgQIECBAINsCAufZ7o/qCBAgQIAAAQIECBAgQIAAAQIEgsC5TUCAQCYEBM4z0QZFECBAgAABAgQIdAkInNsLBAgQIECAAAECBAi0S0DgvF3S5iFAgAABAgQIECBAgAABAgQIEGhQQOC8QTi3ESCQroDAebqenkaAAAECBAgQINCkgMB5k4BuJ0CAAAECBAgQIEAgsYDAeWIqAwkQIECAAAECBAgQIECAAAECBDojIHDeGXezEiDQTUDg3JYgQIAAAQIECBDIlIDAeabaoRgCBAgQIECAAAEChRYQOC90ey2OAAECBAgQIECAAAECBAgQIFAEAYHzInTRGggUQEDgvABNtAQCBAgQIECAQJEEBM6L1E1rIUCAAAECBAgQIJBtAYHzbPdHdQQIECBAgAABAgQIECBAgAABAkHg3CYgQCATAgLnmWiDIggQIECAAAECBLoEBM7tBQIECBAgQIAAAQIE2iUgcN4uafMQIECAAAECBAgQIECAAAECBAg0KCBw3iCc2wgQSFdA4DxdT08jQIAAAQIECBBoUkDgvElAtxMgQIAAAQIECBAgkFhA4DwxlYEECBAgQIAAAQIECBAgQIAAAQKdERA474y7WQkQ6CYgcG5LECBAgAABAgQIZEpA4DxT7VAMAQIECBAgQIAAgUILCJwXur0WR4AAAQIECBAgQIAAAQIECBAogoDAeRG6aA0ECiAgcF6AJloCAQIECBAgQKBIAgLnReqmtRAgQIAAAQIECBDItoDAebb7ozoCBAgQIECAAAECBAgQIECAAIEgcG4TECCQCQGB80y0QREECBAgQIAAAQJdAgLn9gIBAgQIECBAgAABAu0SEDhvl7R5CBAgQIAAAQIECBAgQIAAAQIEGhQQOG8Qzm0ECKQrIHCerqenESBAgAABAgQINCkgcN4koNsJECBAgAABAgQIEEgsIHCemMpAAgQIECBAgAABAgQIECBAgACBzggInHfG3awECHQTEDi3JQgQIECAAAECBDIlUG/gPFPFK4YAAQIECBAgQIAAgUIL3H333d5TL3SHLY4AAQIECBAgQIAAAQIECBAgkDkBgfPMtURBBA5OAW+OH5x9t2oCBAgQIECAQGYFBM4z2xqFESBAgAABAgQIEDjoBQTOD/otAIAAAQIECBAgQIAAAQIECBAg0G4BgfN2i5uPAIFeBQTObQwCBAgQIECAAIFMCQicZ6odiiFAgAABAgQIECBA4AABgXPbgQABAgQIECBAgAABAgQIECBAoM0CAudtBjcdAQK9Cwic2xkECBAgQIAAAQKZEhA4z1Q7FEOAAAECBAgQIECAwAECAue2AwECBAgQIECAAAECBAgQIECAQJsFBM7bDG46AgR6FxA4tzMIECBAgAABAgQyJSBwnql2KIYAAQIECBAgQIAAgQMEBM5tBwIECBAgQIAAAQIECBAgQIAAgTYLCJy3Gdx0BAj0LiBwbmcQIECAAAECBAhkSkDgPFPtUAwBAgQIECBAgAABAgcICJzbDgQIECBAgAABAgQIECBAgAABAm0WEDhvM7jpCBDoXUDg3M4gQIAAAQIECBDIlIDAeabaoRgCBAjkRuDuu++uq9a/+Zu/qWu8wQQIECBAIAoInNsHBAgQIECAAAECBAgQIECAAAECbRYQOG8zuOkIEOhdQODcziBAgAABAgQIEMiUgMB5ptqhGAIECORGQOA8N61SKAECBHItIHCe6/YpngABAgQIECBAgAABAgQIECCQRwGB8zx2Tc0ECiggcF7AploSAQIECBAgQCDPAgLnee6e2gkQINA5AYHzztmbmQABAgeTgMD5wdRtayVAgAABAgQIECBAgAABAgQIZEJA4DwTbVAEAQIC5/YAAQIECBAgQIBApgQEzjPVDsUQIEAgNwIC57lplUIJECCQawGB81y3T/EECBAgQIAAAQIECBAgQIAAgTwKCJznsWtqJlBAAYHzAjbVkggQIECAAAECeRYQOM9z99ROgACBzgkInHfO3swECBA4mAQEzg+mblsrAQIECBAgQIAAAQIECBAgQCATAgLnmWiDIggQEDi3BwgQIECAAAECBDIlIHCeqXYohgABArkREDjPTasUSoAAgVwLCJznun2KJ0CAAAECBAgQIECAAAECBAjkUUDgPI9dUzOBAgoInBewqZZEgAABAgQIECBAgAABAgQOQgFvuB6ETbdkAgQIECBAgAABAgQIECBAgAABAgQIECBQcAGffxS8wZZHIC8CAud56ZQ6CRAgQIAAAQIECBAgQIAAgWoC3nC1PwgQIECAAAECBAgQIECAAAECBAgQIECAAIGiCfj8o2gdtR4CORUQOM9p45RNgAABAgQIECBAgAABAgQIlAl4w9WGIECAAAECBAgQIECAAAECBAgQIECAAAECBIom4POPYkIGoAAAIABJREFUonXUegjkVEDgPKeNUzYBAgQIECBAgAABAgQIECBQJuANVxuCAAECBAgQIECAAAECBAgQIECAAAECBAgQKJqAzz+K1lHrIZBTAYHznDZO2QQIECBAgAABAgQIECBAgECZgDdcbQgCBAgQIECAAAECBAgQIECAAAECBAgQIECgaAI+/yhaR62HQE4FBM5z2jhlEyBAgAABAgQIECBAgAABAmUC3nC1IQgQIECAAAECBAgQIECAAAECBAgQIECAAIGiCfj8o2gdtR4CORUQOM9p45RNgAABAgQIECBAgAABAgQIlAl4w9WGIECAAAECBAgQIECAAAECBAgQIECAAAECBIom4POPonXUegjkVEDgPKeNUzYBAgQIECBAgAABAgQIECBQJuANVxuCAAECBAgQIECAAAECBAgQIECAAAECBAgQKJqAzz+K1lHrIZBTAYHznDZO2QQIECBAgAABAgQIECBAgECZgDdcbQgCBAgQIECAAAECBAgQIECAAAECBAgQIECgaAI+/yhaR62HQE4FBM5z2jhlEyBAgAABAgQIECBAgAABAmUC3nC1IQgQIECAAAECBAgQIECAAAECBAgQIECAAIGiCfj8o2gdtR4CORUQOM9p45RNgAABAgQIECBAgAABAgQIlAl4w9WGIECAAAECBAgQIECAAAECBAgQIECAAAECBIom4POPonXUegjkVEDgPKeNUzYBAgQIECBAgAABAgQIECBQJuANVxuCAAECBAgQIECAAAECBAgQIECAAAECBAgQKJqAzz+K1lHrIZBTAYHznDZO2QQIECBAgAABAgQIECBAgECZgDdcbQgCBAgQIECAAAECBAgQIECAAAECBAgQIECgaAI+/yhaR62HQE4FBM5z2jhlEyBAgAABAgQIECBAgAABAmUC3nC1IQgQIECAAAECBAgQIECAAAECBAgQIECAAIGiCfj8o2gdtR4CORUQOM9p45RNgAABAgQIECBAgAABAgQIlAl4w9WGIECAAAECBAgQIECAAAECBAgQIECAAAECBIom4POPonXUegjkVEDgPKeNUzYBAgQIECBAgAABAgQIECBQJuANVxuCAAECBAgQIECAAAECBAgQIECAAAECBAgQKJqAzz+K1lHrIZBTAYHznDZO2QQIECBAgAABAgQIECBAgECZgDdcbQgCBAgQIECAAAECBAgQIECAAAECBAgQIECgaAI+/yhaR62HQE4FBM5z2jhlEyBAgAABAgQIECBAgAABAmUC3nC1IQgQIECAAAECBAgQIECAAAECBAgQIECAAIGiCfj8o2gdtR4CORUQOM9p45RNgAABAgQIECBAgAABAgQIlAl4w9WGIECAAAECBAgQIECAAAECBAgQIECAAAECBIom4POPonXUegjkVEDgPKeNUzYBAgQIECBAgAABAgQIECBQJuANVxuCAAECBAgQIECAAAECBAgQIECAAAECBAgQKJqAzz+K1lHrIZBTAYHznDZO2QQIECBAgAABAgQIECBAgECZgDdcbQgCBAgQIECAAAECBAgQIECAAAECBAgQIECgaAI+/yhaR62HQE4FBM5z2jhlEyBAgAABAgQIECBAgAABAmUC3nC1IQgQIECAAAECBAgQIECAAAECBAgQIECAAIGiCfj8o2gdtR4CORUQOM9p45RNgAABAgQIECBAgAABAgQIlAl4w9WGIECAAAECBAgQIECAAAECBAgQIECAAAECBIom4POPonXUegjkVEDgPKeNUzYBAgQIECBAgAABAgQIECBQJuANVxuCAAECBAgQIECAAAECBAgQIECAAAECBAgQKJqAzz+K1lHrIZBTAYHznDZO2QQIECBAgAABAgQIECBAgECZgDdcbQgCBAgQIECAAAECBAgQIECAAAECBAgQIECgaAI+/yhaR62HQE4FBM5z2jhlEyBAgAABAgQIECBAgAABAmUC3nC1IQgQIECAAAECBAgQIECAAAECBAgQIECAAIGiCfj8o2gdtR4CORUQOM9p45RNgAABAgQIECBAgAABAgQIlAl4w9WGIECAAAECBAgQIECAAAECBAgQIECAAAECBIom4POPonXUegjkVEDgPKeNUzYBAgQIECBAgAABAgQIECBQJuANVxuCAAECBAgQIECAAAECBAgQIECAAAECBAgQKJqAzz+K1lHrIZBTAYHznDZO2QQIECBAgAABAgQIECBAgECZgDdcbQgCBAgQIECAAAECBAgQIECAAAECBAgQIECgaAI+/yhaR62HQE4FBM5z2jhlEyBAgAABAgQIECBAgAABAmUC3nC1IQgQIECAAAECBAgQIECAAAECBAgQIECAAIGiCfj8o2gdtR4CORUQOM9p45RNgAABAgQIECBAgAABAgQIlAl4w9WGIECAAAECBAgQIECAAAECBAgQIECAAAECBIom4POPonXUegjkVEDgPKeNUzYBAgQIECBAgAABAgQIECBQJuANVxuCAAECBAgQIECAAAECBAgQIECAAAECBAgQKJqAzz+K1lHrIZBTAYHznDZO2QQIECBAgAABAgQIECBAgECZgDdcbQgCBAgQIECAAAECBAgQIECAAAECBAgQIECgaAI+/yhaR62HQE4FBM5z2jhlEyBAgAABAgQIECBAgAABAmUC3nC1IQgQIECAAAECBAgQIECAAAECBAgQIECAAIGiCfj8o2gdtR4CORUQOM9p45RNgAABAgQIECBAgAABAgQIlAl4w9WGIECAAAECBAgQIECAAAECBAgQIECAAAECBIom4POPonXUegjkVEDgPKeNUzYBAgQIECBAgAABAgQIECBQJuANVxuCAAECBAgQIECAAAECBAgQIECAAAECBAgQKJqAzz+K1lHrIZBTAYHznDZO2QQIECBAgAABAgQIECBAgECZgDdcbQgCBAgQIECAAAECBAgQIECAAAECBAgQIECgaAI+/yhaR62HQE4FBM5z2jhlEyBAgAABAgQIECBAgAABAmUC3nC1IQgQIECAAAECBAgQIECAAAECBAgQIECAAIGiCfj8o2gdtR4CORUQOM9p45RNgAABAgQIECBAgAABAgQIlAl4w9WGIECAAAECBAgQIECAAAECBAgQIECAAAECBIom4POPonXUegjkVEDgPKeNUzYBAgQIECBAgAABAgQIECBQJuANVxuCAAECBAgQIECAAAECBAgQIECAAAECBAgQKJqAzz+K1lHrIZBTAYHznDZO2QQIECBAgAABAgQIECBAgECZgDdcbQgCBAgQIECAAAECBAgQIECAAAECBAgQIECgaAI+/yhaR62HQE4FBM5z2jhlEyBAgAABAgQIECBAgAABAmUC3nC1IQgQIECAAAECBAgQIECAAAECBAgQIECAAIGiCfj8o2gdtR4CORUQOM9p45RNgAABAgQIECBAgAABAgQIlAl4w9WGIECAAAECBAgQIECAAAECBAgQIECAAAECBIom4POPonXUegjkVEDgPKeNUzYBAgQIECBAgAABAgQIECBQJuANVxuCAAECBAgQIECAAAECBAgQIECAAAECBAgQKJqAzz+K1lHrIZBTAYHznDZO2QQIECBAgAABAgQIECBAgECZgDdcbQgCBAgQIECAAAECBAgQIECAAAECBAgQIECgaAI+/yhaR62HQE4FBM5z2jhlEyBAgAABAgQIECBAgAABAmUC3nC1IQgQIECAAAECBAgQIECAAAECBAgQIECAAIGiCfj8o2gdtR4CORUQOM9p45RNgAABAgQIECBAgAABAgQIlAl4w9WGIECAAAECBAgQIECAAAECBAgQIECAAAECBIom4POPonXUegjkVEDgPKeNUzYBAgQIECBAgAABAgQIECBQJuANVxuCAAECBAgQIECAAAECBAgQIECAAAECBAgQKJqAzz+K1lHrIZBTAYHznDZO2QQIECBAgAABAgQIECBAgECZgDdcbQgCBAgQIECAAAECBAgQIECAAAECBAgQIECgaAI+/yhaR62HQE4FBM5z2jhlEyBAgAABAgQIECBAgAABAmUC3nC1IQgQIECAAAECBAgQIECAAAECBAgQIECAAIGiCfj8o2gdtR4CORUQOM9p45RNgAABAgQIECBAgAABAgQIlAl4w9WGIECAAAECBAgQIECAAAECBAgQIECAAAECBIom4POPonXUegjkVEDgPKeNUzYBAgQIECBAgAABAgQIECBQJuANVxuCAAECBAgQIECAAAECBAgQIECAAAECBAgQKJqAzz+K1lHrIZBTAYHznDZO2QQIECBAgAABAgQIECBAgECZgDdcbQgCBAgQIECAAAECBAgQIECAAAECBAgQIECgaAI+/yhaR62HQE4FBM5z2jhlEyBAgAABAgQIECBAgAABAmUC3nC1IQgQIECAAAECBAgQIECAAAECBAgQIECAAIGiCfj8o2gdtR4CORUQOM9p45RNgAABAgQIECBAgAABAgQIlAl4w9WGIECAAAECBAgQIECAAAECBAgQIECAAAECBIom4POPonXUegjkVEDgPKeNUzYBAgQIECBAgAABAgQIECBQJuANVxuCAAECBAgQIECAAAECBAgQIECAAAECBAgQKJqAzz+K1lHrIZBTAYHznDZO2QQIECBAgAABAgQIECBAgECZgDdcbQgCBAgQIECAAAECBAgQIECAAAECBAgQIECgaAI+/yhaR62HQE4FBM5z2jhlEyBAgAABAgQIECBAgAABAmUC3nC1IQgQIECAAAECBAgQIECAAAECBAgQIECAAIGiCfj8o2gdtR4CORUQOM9p45RNgAABAgQIECBAgAABAgQIlAl4w9WGIECAAAECBAgQIECAAAECBAgQIECAAAECBIom4POPonXUegjkVEDgPKeNUzYBAgQIECBAgAABAgQIECBQJuANVxuCAAECBAgQIECAAAECBAgQIECAAAECBAgQKJqAzz+K1lHrIZBTAYHznDZO2QQIECBAgAABAgQIECBAgECZgDdcbQgCBAgQIECAAAECBAgQIECAAAECBAgQIECgaAI+/yhaR62HQE4FBM5z2jhlEyBAgAABAgQIECBAgAABAmUC3nC1IQgQIECAAAECBAgQIECAAAECBAgQIECAAIGiCfj8o2gdtR4CORUQOM9p45RNgAABAgQIECBAgAABAgQIlAl4w9WGIECAAAECBAgQIECAAAECBAgQIECAAAECBIom4POPonXUegjkVEDgPKeNUzYBAgQIECBAgAABAgQIECBQJuANVxuCAAECBAgQIECAAAECBAgQIECAAAECBAgQKJqAzz+K1lHrIZBTAYHznDZO2QQIECBAgAABAgQIECBAgECZgDdcbQgCBAgQIECAAAECBAgQIECAAAECBAgQIECgaAI+/yhaR62HQE4FBM5z2jhlEyBAgAABAgQIECBAgAABAmUC3nC1IQgQIECAAAECBAgQIECAAAECBAgQIECAAIGiCfj8o2gdtR4CORUQOM9p45RNgAABAgQIECBAgAABAgQIlAl4w9WGIECAAAECBAgQIECAAAECBAgQIECAAAECBIom4POPonXUegjkVEDgPKeNUzYBAgQIECBAgAABAgQIECBQJuANVxuCAAECBAgQIECAAAECBAgQIECAAAECBAgQKJqAzz+K1lHrIZBTAYHznDZO2QQIECBAgAABAgQIECBAgECZgDdcbQgCBAgQIECAAAECBAgQIECAAAECBAgQIECgaAI+/yhaR62HQE4FBM5z2jhlEyBAgAABAgQIECBAgAABAmUC3nC1IQgQIECAAAECBAgQIECAAAECBAgQIECAAIGiCfj8o2gdtR4CORUQOM9p45RNgAABAgQIECBAgAABAgQIlAl4w9WGIECAAAECBAgQIECAAAECBAgQIECAAAEC/x979xq87VYWBPwaNmwOoigCAkIjbQWciEydONikIJFliocM8MBBE1OnvuSUWUmijU2HjzYlk4FyzgQ8pJzExkHYpZJlCkiWFlimpp0L3NM8e/+3vs9+9n7f+7zWda3f/5Ojz73Wdf2uNe/c616XaxOoJuD8o1pF5UMgqYCG86SFEzYBAgQIECBAgAABAgQIECBwJuCDqwVBgAABAgQIECBAgAABAgQIECBAgAABAgQIVBNw/lGtovIhkFRAw3nSwgmbAAECBAgQIECAAAECBAgQOBPwwdWCIECAAAECBAgQIECAAAECBAgQIECAAAECBKoJOP+oVlH5EEgqoOE8aeGETYAAAQIECBAgQIAAAQIECJwJ+OBqQRAgQIAAAQIECBAgQIAAAQIECBAgQIAAAQLVBJx/VKuofAgkFdBwnrRwwiZAgAABAgQIECBAgAABAgTOBHxwtSAIECBAgAABAgQIECBAgAABAgQIECBAgACBagLOP6pVVD4EkgpoOE9aOGETIECAAAECBAgQIECAAAECZwI+uFoQBAgQIECAAAECBAgQIECAAAECBAgQIECAQDUB5x/VKiofAkkFNJwnLZywCRAgQIAAAQIECBAgQIAAgTMBH1wtCAIECBAgQIAAAQIECBAgQIAAAQIECBAgQKCagPOPahWVD4GkAhrOkxZO2AQIECBAgAABAgQIECBAgMCZgA+uFgQBAgQIECBAgAABAgQIECBAgAABAgQIECBQTcD5R7WKyodAUgEN50kLJ2wCBAgQIECAAAECBAgQIEDgTMAHVwuCAAECBAgQIECAAAECBAgQIECAAAECBAgQqCbg/KNaReVDIKmAhvOkhRM2AQIECBAgQIAAAQIECBAgcCbgg6sFQYAAAQIECBAgQIAAAQIECBAgQIAAAQIECFQTcP5RraLyIZBUQMN50sIJmwABAgQIECBAgAABAgQIEDgT8MHVgiBAgAABAgQIECBAgAABAgQIECBAgAABAgSqCTj/qFZR+RBIKqDhPGnhhE2AAAECBAgQIECAAAECBAicCfjgakEQIECAAAECBAgQIECAAAECBAgQIECAAAEC1QScf1SrqHwIJBXQcJ60cMImQIAAAQIECBAgQIAAAQIEzgR8cLUgCBAgQIAAAQIECBAgQIAAAQIECBAgQIAAgWoCzj+qVVQ+BJIKaDhPWjhhEyBAgAABAgQIECBAgAABAmcCPrhaEAQIECBAgAABAgQIECBAgAABAgQIECBAgEA1Aecf1SoqHwJJBTScJy2csAkQIECAAAECBAgQIECAAIEzAR9cLQgCBAgQIECAAAECBAgQIECAAAECBAgQIECgmoDzj2oVlQ+BpAIazpMWTtgECBAgQIAAAQIECBAgQIDAmYAPrhYEAQIECBAgQIAAAQIECBAgQIAAAQIECBAgUE3A+Ue1isqHQFIBDedJCydsAgQIECBAgAABAgQIECBA4EzAB1cLggABAgQIECBAgAABAgQIECBAgAABAgQIEKgm4PyjWkXlQyCpgIbzpIUTNgECBAgQIECAAAECBAgQIHAm4IOrBUGAAAECBAgQIECAAAECBAgQIECAAAECBAhUE3D+Ua2i8iGQVEDDedLCCZsAAQIECBAgQIAAAQIECBA4E/DB1YIgQIAAAQIECBAgQIAAAQIECBAgQIAAAQIEqgk4/6hWUfkQSCqg4Txp4YRNgAABAgQIECBAgAABAgQInAn44GpBECBAgAABAgQIECBAgAABAgQIECBAgAABAtUEnH9Uq6h8CCQV0HCetHDCJkCAAAECBAgQIECAAAECBM4EfHC1IAgQIECAAAECBAgQIECAAAECBAgQIECAAIFqAs4/qlVUPgSSCmg4T1o4YRMgQIAAAQIECBAgQIAAAQJnAj64WhAECBAgQIAAAQIECBAgQIAAAQIECBAgQIBANQHnH9UqKh8CSQU0nCctnLAJECBAgAABAgQIECBAgACBMwEfXC0IAgQIECBAgAABAgQIECBAgAABAgQIECBAoJqA849qFZUPgaQCGs6TFk7YBAgQIECAAAECBAgQIECAwJmAD64WBAECBAgQIECAAAECBAgQIECAAAECBAgQIFBNwPlHtYrKh0BSAQ3nSQsnbAIECBAgQIAAAQIECBAgQOBMwAdXC4IAAQIECBAgQIAAAQIECBAgQIAAAQIECBCoJuD8o1pF5UMgqYCG86SFEzYBAgQIECBAgAABAgQIECBwJuCDqwVBgAABAgQIECBAgAABAgQIECBAgAABAgQIVBNw/lGtovIhkFRAw3nSwgmbAAECBAgQIECAAAECBAgQOBPwwdWCIECAAAECBAgQIECAAAECBAgQIECAAAECBKoJOP+oVlH5EEgqoOE8aeGETYAAAQIECBAgQIAAAQIECJwJ+OBqQRAgQIAAAQIECBAgQIAAAQIECBAgQIAAAQLVBJx/VKuofAgkFdBwnrRwwiZAgAABAgQIECBAgAABAgTOBHxwtSAIECBAgAABAgQIECBAgAABAgQIECBAgACBagLOP6pVVD4EkgpoOE9aOGETIECAAAECBAgQIECAAAECZwI+uFoQBAgQIECAAAECBAgQIECAAAECBAgQIECAQDUB5x/VKiofAkkFNJwnLZywCRAgQIAAAQIECBAgQIAAgTMBH1wtCAIECBAgQIAAAQIECBAgQIAAAQIECBAgQKCagPOPahWVD4GkAhrOkxZO2AQIECBAgAABAgQIECBAgMCZgA+uFgQBAgQIECBAgAABAgQIECBAgAABAgQIECBQTcD5R7WKyodAUgEN50kLJ2wCBAgQIECAAAECBAgQIEDgTMAHVwuCAAECBAgQIECAAAECBAgQIECAAAECBAgQqCbg/KNaReVDIKmAhvOkhRM2AQIECBAgQIAAAQIECBAgcCbgg6sFQYAAAQIECBAgQIAAAQIECBAgQIAAAQIECFQTcP5RraLyIZBUQMN50sIJmwABAgQIECBAgAABAgQIEDgT8MHVgiBAgAABAgQIECBAgAABAgQIECBAgAABAgSqCTj/qFZR+RBIKqDhPGnhhE2AAAECBAgQIECAAAECBAicCfjgakEQIECAAAECBAgQIECAAAECBAgQIECAAAEC1QScf1SrqHwIJBXQcJ60cMImQIAAAQIECBAgQIAAAQIEzgR8cLUgCBAgQIAAAQIECBAgQIAAAQIECBAgQIAAgWoCzj+qVVQ+BJIKaDhPWjhhEyBAgAABAgQIECBAgAABAmcCPrhaEAQIECBAgAABAgQIECBAgAABAgQIECBAgEA1Aecf1SoqHwJJBTScJy2csAkQIECAAAECBAgQIECAAIEzAR9cLQgCBAgQIECAAAECBAgQIECAAAECBAgQIECgmoDzj2oVlQ+BpAIazpMWTtgECBAgQIAAAQIECBAgQIDAmYAPrhYEAQIECBAgQIAAAQIECBAgQIAAAQIECBAgUE3A+Ue1isqHQFIBDedJCydsAgQIECBAgAABAgQIECBA4EzAB1cLggABAgQIECBAgAABAgQIECBAgAABAgQIEKgm4PyjWkXlQyCpgIbzpIUTNgECBAgQIECAAAECBAgQIHAm4IOrBUGAAAECBAgQIECAAAECBAgQIECAAAECBAhUE3D+Ua2i8iGQVEDDedLCCZsAAQIECBAgQIAAAQIECBA4E/DB1YIgQIAAAQIECBAgQIAAAQIECBAgQIAAAQIEqgk4/6hWUfkQSCqg4Txp4YRNgAABAgQIECBAgAABAgQInAn44GpBECBAgAABAgQIECBAgAABAgQIECBAgAABAtUEnH9Uq6h8CCQV0HCetHDCJkCAAAECBAgQIECAAAECBM4EfHC1IAgQIECAAAECBAgQIECAAAECBAgQIECAAIFqAs4/qlVUPgSSCmg4T1o4YRMgQIAAAQIECBAgQIAAAQJnAj64WhAECBAgQIAAAQIECBAgQIAAAQIECBAgQIBANQHnH9UqKh8CSQU0nCctnLAJECBAgAABAgQIECBAgACBMwEfXC0IAgQIECBAgAABAgQIECBAgAABAgQIECBAoJqA849qFZUPgaQCGs6TFk7YBAgQIECAAAECBAgQIECAwJmAD64WBAECBAgQIECAAAECBAgQIECAAAECBAgQIFBNwPlHtYrKh0BSAQ3nSQsnbAIECBAgQIAAAQIECBAgQOBMwAdXC4IAAQIECBAgQIAAAQIECBAgQIAAAQIECBCoJuD8o1pF5UMgqYCG86SFEzYBAgQIECBAgAABAgQIECBwJuCDqwVBgAABAgQIECBAgAABAgQIECBAgAABAgQIVBNw/lGtovIhkFRAw3nSwgmbAAECBAgQIECAAAECBAgQOBPwwdWCIECAAAECBAgQIECAAAECBAgQIECAAAECBKoJOP+oVlH5EEgqoOE8aeGETYAAAQIECBAgQIAAAQIECJwJ+OBqQRAgQIAAAQIECBAgQIAAAQIECBAgQIAAAQLVBJx/VKuofAgkFdBwnrRwwiZAgAABAgQIECBAgAABAgTOBHxwtSAIECBAgAABAgQIECBAgAABAgQIECBAgACBagLOP6pVVD4EkgpoOE9aOGETIECAAAECBAgQIECAAAECZwI+uFoQBAgQIECAAAECBAgQIECAAAECBAgQIECAQDUB5x/VKiofAkkFNJwnLZywCRAgQIAAAQIECBAgQIAAgTMBH1wtCAIECBAgQIAAAQIECBAgQIAAAQIECBAgQKCagPOPahWVD4GkAhrOkxZO2AQIECBAgAABAgQIECBAgMCZgA+uFgQBAgQIECBAgAABAgQIECBAgAABAgQIECBQTcD5R7WKyodAUgEN50kLJ2wCBAgQIECAAAECBAgQIEDgTMAHVwuCAAECBAgQIECAAAECBAgQIECAAAECBAgQqCbg/KNaReVDIKmAhvOkhRM2AQIECBAgQIAAAQIECBAgcCbgg6sFQYAAAQIECBAgQIAAAQIECBAgQIAAAQIECFQTcP5RraJr0tC2AAAgAElEQVTyIZBUQMN50sIJmwABAgQIECBAgAABAgQIEDgT8MHVgiBAgAABAgQIECBAgAABAgQIECBAgAABAgSqCTj/qFZR+RBIKqDhPGnhhE2AAAECBAgQIECAAAECBAicCfjgakEQIECAAAECBAgQIECAAAECBAgQIECAAAEC1QScf1SrqHwIJBXQcJ60cMImQIAAAQIECBAgQIAAAQIEzgR8cLUgCBAgQIAAAQIECBAgQIAAAQIECBAgQIAAgWoCzj+qVVQ+BJIKaDhPWjhhEyBAgAABAgQIECBAgAABAmcCPrhaEAQIECBAgAABAgQIECBAgAABAgQIECBAgEA1Aecf1SoqHwJJBTScJy2csAkQIECAAAECBAgQIECAAIEzAR9cLQgCBAgQIECAAAECBAgQIECAAAECBAgQIECgmoDzj2oVlQ+BpAIazpMWTtgECBAgQIAAAQIECBAgQIDAmYAPrhYEAQIECBAgQIAAAQIECBAgQIAAAQIECBAgUE3A+Ue1isqHQFIBDedJCydsAgQIECBAgAABAgQIECBA4EzAB1cLggABAgQIECBAgAABAgQIECBAgAABAgQIEKgm4PyjWkXlQyCpgIbzpIUTNgECBAgQIECAAAECBAgQIHAm4IOrBUGAAAECBAgQIECAAAECBAgQIECAAAECBAhUE3D+Ua2i8iGQVEDDedLCCZsAAQIECBAgQIAAAQIECBA4E/DB1YIgQIAAAQIECBAgQIAAAQIECBAgQIAAAQIEqgk4/6hWUfkQSCqg4Txp4YRNgAABAgQIECBAgAABAgQInAn44GpBECBAgAABAgQIECBAgAABAgQIECBAgAABAtUEnH9Uq6h8CCQV0HCetHDCJkCAAAECBAgQIECAAAECBM4EfHC1IAgQIECAAAECBAgQIECAAAECBAgQIECAAIFqAs4/qlVUPgSSCmg4T1o4YRMgQIAAAQIECBAgQIAAAQJnAj64WhAECBAgQIAAAQIECBAgQIAAAQIECBAgQIBANQHnH9UqKh8CSQU0nCctnLAJECBAgAABAgQIECBAgACBMwEfXC0IAgQIECBAgAABAgQIECBAgAABAgQIECBAoJqA849qFZUPgaQCGs6TFk7YBAgQIECAAAECBAgQIECAwJmAD64WBAECBAgQIECAAAECBAgQIECAAAECBAgQIFBNwPlHtYrKh0BSAQ3nSQsnbAIECBAgQIAAAQIECBAgQOBMwAdXC4IAAQIECBAgQIAAAQIECBAgQIAAAQIECBCoJuD8o1pF5UMgqYCG86SFEzYBAgQIECBAgAABAgQIECBwJuCDqwVBgAABAgQIECBAgAABAgQIECBAgAABAgQIVBNw/lGtovIhkFRAw3nSwgmbAAECBAgQIECAAAECBAgQOBPwwdWCIECAAAECBAgQIECAAAECBAgQIECAAAECBKoJOP+oVlH5EEgqoOE8aeGETYAAAQIECBAgQIAAAQIECJwJ+OBqQRAgQIAAAQIECBAgQIAAAQIECBAgQIAAAQLVBJx/VKuofAgkFdBwnrRwwiZAgAABAgQIECBAgAABAgTOBHxwtSAIECBAgAABAgQIECBAgAABAgQIECBAgACBagLOP6pVVD4EkgpoOE9aOGETIECAAAECBAgQIECAAAECZwI+uFoQBAgQIECAAAECBAgQIECAAAECBAgQIECAQDUB5x/VKiofAkkFNJwnLZywCSQXmPsilDxd4RMgQIAAAQIECBAgQIAAAQIECBAgQIAAAQIECNxAwNm1JUKAAAECBAgQIEDgUmBun5X3aquIAIFdBPzjsgurQQkQuIHA3BchoAQIECBAgAABAgQIECBAgAABAgQIECBAgAABArUFnF3Xrq/sCBAgQIAAAQIElgnM7bPyXr3M2VMECNxAwD8ulggBAi0E5r4ItYjRnAQIECBAgAABAgQIECBAgAABAgQIECBAgAABAscJOLs+ztpMBAgQIECAAAECeQTm9ll5r85TW5ESSCXgH5dU5RIsgTICc1+EyiQuEQIECBAgQIAAAQIECBAgQIAAAQIECBAgQIAAgbsVcHZtYRAgQIAAAQIECBC4FJjbZ+W92ioiQGAXAf+47MJqUAIEbiAw90UIKAECBAgQIECAAAECBAgQIECAAAECBAgQIECAQG0BZ9e16ys7AgQIECBAgACBZQJz+6y8Vy9z9hQBAjcQ8I+LJUKAQAuBuS9CLWI0JwECBAgQIECAAAECBAgQIECAAAECBAgQIECAwHECd55dX3uGffqfbzsuBDMRIECAAAECBAgQ6E5gbp+VntDuSiggAjUE/ONSo46yINCrwNwXnl7zEBcBAgQIECBAgAABAgQIECBAgAABAgQIECBAgEAbAWfabdzNSoAAAQIECBAg0IfA3P4r78991E0UBMoJ+MelXEklRKArgbkvPF0FLxgCBAgQIECAAAECBAgQIECAAAECBAgQIECAAIHmAveKCGdOzcsgAAIECBAgQIAAgUYCc9+F9YQ2KpRpCVQX8I9L9QrLj0BbgbkvPG2jNTsBAgQIECBAgAABAgQIECBAgAABAgQIECBAgEBvAhrOe6uIeAgQIECAAAECBI4UmNt/pSf0yOqYi8BAAv5xGajYUiXQQGDuC0+DEE1JgAABAgQIECBAgAABAgQIECBAgAABAgQIECDQsYCG846LIzQCBAgQIECAAIHdBeb2X+kJ3b0kJiAwpoB/XMasu6wJHCUw94XnqLjMQ4AAAQIECBAgQIAAAQIECBAgQIAAAQIECBAgkENAw3mOOomSAAECBAgQIEBgH4G5/Vd6Qvepg1EJDC/gH5fhlwAAArsKzH3h2TUYgxMgQIAAAQIECBAgQIAAAQIECBAgQIAAAQIECKQTuCkibksXtYAJECBAgAABAgQIbCMwt/9KT+g27kYhQOAuAv5xsSQIENhTwAvPnrrGJkCAAAECBAgQIEDgWgH7D+uBAAECBAgQIECAAAECOQR+OyJOt5ZP/dNwPlXK7wgQIECAAAECBCoKOP+oWFU5EUgooOE8YdGETCCRgBeeRMUSKgECBAgQIECAAIHkAvYfyQsofAIECBAgQIAAAQIEhhHQcD5MqSVKgAABAgQIECCwgYDzjw0QDUGAwHoBDefrDY1AgMA9C3jhsToIECBAgAABAgQIEDhKwP7jKGnzECBAgAABAgQIECBAYJ2AhvN1fp4mQIAAAQIECBAYS8D5x1j1li2BbgU0nHdbGoERKCHghadEGSVBgAABAgQIECBAIIWA/UeKMgmSAAECBAgQIECAAAECMbfh/N4Rtz/jjwABAgQIECBAgMCIAs4/Rqy6nAl0KKDhvMOiCIlAIQEvPIWKKRUCBAgQIECAAAECnQvYf3ReIOERIECAAAECBAgQIEDgSuDDEXHTDA0N5zOw/JQAAQIECBAgQKCcgPOPciWVEIGcAhrOc9ZN1ASyCHjhyVIpcRIgQIAAAQIECBDIL2D/kb+GMiBAgAABAgQIECBAYAwBDedj1FmWBAgQIECAAAEC2wg4/9jG0SgECKwU0HC+EtDjBAhcV8ALjwVCgAABAgQIECBAgMBRAvYfR0mbhwABAgQIECBAgAABAusENJyv8/M0AQIECBAgQIDAWALOP8aqt2wJdCug4bzb0giMQAkBLzwlyigJAgQIECBAgAABAikE7D9SlEmQBAgQIECAAAECBAgQiLkN5/eJuP0ZfwQIECBAgAABAgRGFHD+MWLV5UygQwEN5x0WRUgECgl44SlUTKkQIECAAAECBAgQ6FzA/qPzAgmPAAECBAgQIECAAAECVwIfioh7z9DQcD4Dy08JECBAgAABAgTKCTj/KFdSCRHIKaDhPGfdRE0gi4AXniyVEicBAgQIECBAgACB/AL2H/lrKAMCBAgQIECAAAECBMYQ0HA+Rp1lSYAAAQIECBAgsI2A849tHI1CgMBKAQ3nKwE9ToDAdQW88FggBAgQIECAAAECBAgcJWD/cZS0eQgQIECAAAECBAgQILBOQMP5Oj9PEyBAgAABAgQIjCXg/GOsesuWQLcCGs67LY3ACJQQ8MJTooySIECAAAECBAgQIJBCwP4jRZkESYAAAQIECBAgQIAAgZjbcH5zxO3P+CNAgAABAgQIECAwooDzjxGrLmcCHQpoOO+wKEIiUEjAC0+hYkqFAAECBAgQIECAQOcC9h+dF0h4BAgQIECAAAECBAgQuBL4fxFxnxkaGs5nYPkpAQIECBAgQIBAOQHnH+VKKiECOQU0nOesm6gJZBHwwpOlUuIkQIAAAQIECBAgkF/A/iN/DWVAgAABAgQIECBAgMAYAhrOx6izLAkQIECAAAECBLYRcP6xjaNRCBBYKaDhfCWgxwkQuK6AFx4LhAABAgQIECBAgACBowTsP46SNg8BAgQIECBAgAABAgTWCWg4X+fnaQIECBAgQIAAgbEEnH+MVW/ZEuhWQMN5t6URGIESAl54SpRREgQIECBAgAABAgRSCNh/pCiTIAkQIECAAAECBAgQIBBzG87vG3H7M/4IECBAgAABAgQIjCjg/GPEqsuZQIcCGs47LIqQCBQS8MJTqJhSIUCAAAECBAgQINC5gP1H5wUSHgECBAgQIECAAAECBK4E/m9E3DxDQ8P5DCw/JUCAAAECBAgQKCfg/KNcSSVEIKeAhvOcdRM1gSwCXniyVEqcBAgQIECAAAECBPIL2H/kr6EMCBAgQIAAAQIECBAYQ0DD+Rh1liUBAgQIECBAgMA2As4/tnE0CgECKwU0nK8E9DgBAtcV8MJjgRAgQIAAAQIECBAgcJSA/cdR0uYhQIAAAQIECBAgQIDAOgEN5+v8PE2AAAECBAgQIDCWgPOPseotWwLdCmg477Y0AiNQQsALT4kySoIAAQIECBAgQIBACgH7jxRlEiQBAgQIECBAgAABAgTi/0TEfWc43C8iTk3q/ggQIECAAAECBAiMKOD8Y8Sqy5lAhwIazjssipAIFBLwwlOomFIhQIAAAQIECBAg0LmA/UfnBRIeAQIECBAgQIAAAQIErgQ0nFsKBAgQIECAAAECBKYLOP+YbuWXBAjsKKDhfEdcQxMgEF54LAICBAgQIECAAAECBI4SsP84Sto8BAgQIECAAAECBAgQWCeg4Xydn6cJECBAgAABAgTGEnD+MVa9ZUugWwEN592WRmAESgh44SlRRkkQIECAAAECBAgQSCFg/5GiTIIkQIAAAQIECBAgQIBAaDi3CAgQIECAAAECBAhMF3D+Md3KLwkQ2FFAw/mOuIYmQMAN59YAAQIECBAgQIAAAQKHCfjgehi1iQgQIECAAAECBAgQILBK4H9HxP1mjHD/iNub1P0RIECAAAECBAgQGFHA+ceIVZczgQ4FNJx3WBQhESgk4IWnUDGlQoAAAQIECBAgQKBzAfuPzgskPAIECBAgQIAAAQIECFwJaDi3FAgQIECAAAECBAhMF3D+Md3KLwkQ2FFAw/mOuIYmQMAN59YAAQIECBAgQIAAAQKHCfjgehi1iQgQIECAAAECBAgQILBKQMP5Kj4PEyBAgAABAgQIDCbg/GOwgkuXQK8CGs57rYy4CNQQ8MJTo46yIECAAAECBAgQIJBBwP4jQ5XESIAAAQIECBAgQIAAgQgN51YBAQIECBAgQIAAgekCzj+mW/klAQI7Cmg43xHX0AQIuOHcGiBAgAABAgQIECBA4DABH1wPozYRAQIECBAgQIAAAQIEVgn8r4i4/4wRHhB3NKn7I0CAAAECBAgQIDCigPOPEasuZwIdCmg477AoQiJQSMALT6FiSoUAAQIECBAgQIBA5wL2H50XSHgECBAgQIAAAQIECBC4EtBwbikQIECAAAECBAgQmC7g/GO6lV8SILCjgIbzHXENTYCAG86tAQIECBAgQIAAAQIEDhPwwfUwahMRIECAAAECBAgQIEBglYCG81V8HiZAgAABAgQIEBhMwPnHYAWXLoFeBTSc91oZcRGoIeCFp0YdZUGAAAECBAgQIEAgg4D9R4YqiZEAAQIECBAgQIAAAQIRGs6tAgIECBAgQIAAAQLTBZx/TLfySwIEdhTQcL4jrqEJEHDDuTVAgAABAgQIECBAgMBhAj64HkZtIgIECBAgQIAAAQIECKwS+J8R8YAZI3xE3NGk7o8AAQIECBAgQIDAiALOP0asupwJdCig4bzDogiJQCEBLzyFiikVAgQIECBAgAABAp0L2H90XiDhESBAgAABAgQIECBA4EpAw7mlQIAAAQIECBAgQGC6gPOP6VZ+SYDAjgIaznfENTQBAm44twYIECBAgAABAgQIEDhMwAfXw6hNRIAAAQIECBAgQIAAgVUCGs5X8XmYAAECBAgQIEBgMAHnH4MVXLoEehXQcN5rZcRFoIaAF54adZQFAQIECBAgQIAAgQwC9h8ZqiRGAgQIECBAgAABAgQIRMxtOH9g3PGMPwIECBAgQIAAAQIjCjj/GLHqcibQoYCG8w6LIiQChQS88BQqplQIECBAgAABAgQIdC5g/9F5gYRHgAABAgQIECBAgACBK4H/EREfMUNDw/kMLD8lQIAAAQIECBAoJ+D8o1xJJUQgp4CG85x1EzWBLAJeeLJUSpwECBAgQIAAAQIE8gvYf+SvoQwIECBAgAABAgQIEBhDQMP5GHWWJQECBAgQIECAwDYCzj+2cTQKAQIrBTScrwT0OAEC1xXwwmOBECBAgAABAgQIECBwlID9x1HS5iFAgAABAgQIECBAgMA6AQ3n6/w8TYAAAQIECBAgMJaA84+x6i1bAt0KaDjvtjQCI1BCwAtPiTJKggABAgQIECBAgEAKAfuPFGUSJAECBAgQIECAAAECBGJuw/lHRtz+jD8CBAgQIECAAAECIwo4/xix6nIm0KGAhvMOiyIkAoUEvPAUKqZUCBAgQIAAAQIECHQuYP/ReYGER4AAAQIECBAgQIAAgSuB/x4RD5yhoeF8BpafEiBAgAABAgQIlBNw/lGupBIikFNAw3nOuomaQBYBLzxZKiVOAgQIECBAgAABAvkF7D/y11AGBAgQIECAAAECBAiMIaDhfIw6y5IAAQIECBAgQGAbAecf2zgahQCBlQIazlcCepwAgesKeOGxQAgQIECAAAECBAgQOErA/uMoafMQIECAAAECBAgQIEBgnYCG83V+niZAgAABAgQIEBhLwPnHWPWWLYFuBTScd1sagREoIeCFp0QZJUGAAAECBAgQIEAghYD9R4oyCZIAAQIECBAgQIAAAQLx3yLiI2c4fFREnJrU/REgQIAAAQIECBAYUcD5x4hVlzOBDgU0nHdYFCERKCTghadQMaVCgAABAgQIECBAoHMB+4/OCyQ8AgQIECBAgAABAgQIXAloOLcUCBAgQIAAAQIECEwXcP4x3covCRDYUUDD+Y64hiZAILzwWAQECBAgQIAAAQIECBwlYP9xlLR5CBAgQIAAAQIECBAgsE5Aw/k6P08TIECAAAECBAiMJeD8Y6x6y5ZAtwIazrstjcAIlBDwwlOijJIgQIAAAQIECBAgkELA/iNFmQRJgAABAgQIECBAgACB0HBuERAgQIAAAQIECBCYLuD8Y7qVXxIgsKOAhvMdcQ1NgIAbzq0BAgQIECBAgAABAgQOE/DB9TBqExEgQIAAAQIECBAgQGCVwG9FxEfNGOFBEbc3qfsjQIAAAQIECBAgMKKA848Rqy5nAh0KaDjvsChCIlBIwAtPoWJKhQABAgQIECBAgEDnAvYfnRdIeAQIECBAgAABAgQIELgS0HBuKRAgQIAAAQIECBCYLuD8Y7qVXxIgsKOAhvMdcQ1NgIAbzq0BAgQIECBAgAABAgQOE/DB9TBqExEgQIAAAQIECBAgQGCVgIbzVXweJkCAAAECBAgQGEzA+cdgBZcugV4FNJz3WhlxEagh4IWnRh1lQYAAAQIECBAgQCCDgP1HhiqJkQABAgQIECBAgAABAhEazq0CAgQIECBAgAABAtMFnH9Mt/JLAgR2FNBwviOuoQkQcMO5NUCAAAECBAgQIECAwGECPrgeRm0iAgQIECBAgAABAgQIrBL4zYh40IwRPjruaFL3R4AAAQIECBAgQGBEAecfI1ZdzgQ6FNBw3mFRhESgkIAXnkLFlAoBAgQIECBAgACBzgXsPzovkPAIECBAgAABAgQIECBwJaDh3FIgQIAAAQIECBAgMF3A+cd0K78kQGBHAQ3nO+IamgABN5xbAwQIECBAgAABAgQIHCbgg+th1CYiQIAAAQIECBAgQIDAKgEN56v4PEyAAAECBAgQIDCYgPOPwQouXQK9Cmg477Uy4iJQQ8ALT406yoIAAQIECBAgQIBABgH7jwxVEiMBAgQIECBAgAABAgQiNJxbBQQIECBAgAABAgSmCzj/mG7llwQI7Cig4XxHXEMTIOCGc2uAAAECBAgQIECAAIHDBHxwPYzaRAQIECBAgAABAgQIEFgl8F8j4qNnjPAxcUeTuj8CBAgQIECAAAECIwo4/xix6nIm0KGAhvMOiyIkAoUEvPAUKqZUCBAgQIAAAQIECHQuYP/ReYGER4AAAQIECBAgQIAAgSsBDeeWAgECBAgQIECAAIHpAs4/plv5JQECOwpoON8R19AECLjh3BogQIAAAQIECBAgQOAwAR9cD6M2EQECBAgQIECAAAECBFYJaDhfxedhAgQIECBAgACBwQScfwxWcOkS6FVAw3mvlREXgRoCXnhq1FEWBAgQIECAAAECBDII2H9kqJIYCRAgQIAAAQIECBAgEKHh3CogQIAAAQIECBAgMF3A+cd0K78kQGBHAQ3nO+IamgABN5xbAwQIECBAgAABAgQIHCbgg+th1CYiQIAAAQIECBAgQIDAKoHfiIiPmTHCg+OOJnV/BAgQIECAAAECBEYUcP4xYtXlTKBDAQ3nHRZFSAQKCXjhKVRMqRAgQIAAAQIECBDoXMD+o/MCCY8AAQIECBAgQIAAAQJXAhrOLQUCBAgQIECAAAEC0wWcf0y38ksCBHYU0HC+I66hCRBww7k1QIAAAQIECBAgQIDAYQI+uB5GbSICBAgQIECAAAECBAisEtBwvorPwwQIECBAgAABAoMJOP8YrODSJdCrgIbzXisjLgI1BLzw1KijLAgQIECAAAECBAhkELD/yFAlMRIgQIAAAQIECBAgQCBCw7lVQIAAAQIECBAgQGC6gPOP6VZ+SYDAjgIaznfENTQBAm44twYIECBAgAABAgQIEDhMwAfXw6hNRIAAAQIECBAgQIAAgVUCvx4RD54xwsfGHU3q/ggQIECAAAECBAiMKOD8Y8Sqy5lAhwIazjssipAIFBLwwlOomFIhQIAAAQIECBAg0LmA/UfnBRIeAQIECBAgQIAAAQIErgQ0nFsKBAgQIECAAAECBKYLOP+YbuWXBAjsKKDhfEdcQxMg4IZza4AAAQIECBAgQIAAgcMEfHA9jNpEBAgQIECAAAECBAgQWCWg4XwVn4cJECBAgAABAgQGE3D+MVjBpUugVwEN571WRlwEagh44alRR1kQIECAAAECBAgQyCBg/5GhSmIkQIAAAQIECBAgQIBAxK9FxMfOgDj99jdm/N5PCRAgQIAAAQIECFQScP5RqZpyIZBYQMN54uIJnUACAS88CYokRAIECBAgQIAAAQJFBOw/ihRSGgQIECBAgAABAgQIlBeY23D+kIg43YrujwABAgQIECBAgMCIAs4/Rqy6nAl0KKDhvMOiCIlAIQEvPIWKKRUCBAgQIECAAAECnQvYf3ReIOERIECAAAECBAgQIEDgSkDDuaVAgAABAgQIECBAYLqA84/pVn5JgMCOAhrOd8Q1NAEC4YXHIiBAgAABAgQIECBA4CgB+4+jpM1DgAABAgQIECBAgACBdQIaztf5eZoAAQIECBAgQGAsAecfY9VbtgS6FdBw3m1pBEaghIAXnhJllAQBAgQIECBAgACBFAL2HynKJEgCBAgQIECAAAECBAjEf4mIh8xwOP3212f83k8JECBAgAABAgQIVBJw/lGpmnIhkFhAw3ni4gmdQAIBLzwJiiREAgQIECBAgAABAkUE7D+KFFIaBAgQIECAAAECBAiUF5jbcP7QiDjdiu6PAAECBAgQIECAwIgCzj9GrLqcCXQooOG8w6IIiUAhAS88hYopFQIECBAgQIAAAQKdC9h/dF4g4REgQIAAAQIECBAgQOBKQMO5pUCAAAECBAgQIEBguoDzj+lWfkmAwI4CGs53xDU0AQLhhcciIECAAAECBAgQIEDgKAH7j6OkzUOAAAECBAgQIECAAIF1AhrO1/l5mgABAgQIECBAYCwB5x9j1Vu2BLoV0HDebWkERqCEgBeeEmWUBAECBAgQIECAAIEUAvYfKcokSAIECBAgQIAAAQIECMSvRsRDZzg8LCJOTer+CBAgQIAAAQIECIwo4PxjxKrLmUCHAhrOOyyKkAgUEvDCU6iYUiFAgAABAgQIECDQuYD9R+cFEh4BAgQIECBAgAABAgSuBDScWwoECBAgQIAAAQIEpgs4/5hu5ZcECOwooOF8R1xDEyAQXngsAgIECBAgQIAAAQIEjhKw/zhK2jwECBAgQIAAAQIECBBYJ6DhfJ2fpwkQIECAAAECBMYScP4xVr1lS6BbAQ3n3ZZGYARKCHjhKVFGSRAgQIAAAQIECBBIIWD/kaJMgiRAgAABAgQIECBAgEBoOLcICBAgQIAAAQIECEwXcP4x3covCRDYUUDD+Y64hiZAwA3n1gABAgQIECBAgAABAocJ+OB6GLWJCBAgQIAAAQIECBAgsErgP0fEw2aM8HERtzep+yNAgAABAgQIECAwooDzjxGrLmcCHQpoOO+wKEIiUEjAC0+hYkqFAAECBAgQIECAQOcC9h+dF0h4BAgQIECAAAECBAgQuBLQcG4pECBAgAABAgQIEIOIxlgAACAASURBVJgu4PxjupVfEiCwo4CG8x1xDU2AgBvOrQECBAgQIECAAAECBA4T8MH1MGoTESBAgAABAgQIECBAYJWAhvNVfB4mQIAAAQIECBAYTMD5x2AFly6BXgU0nPdaGXERqCHghadGHWVBgAABAgQIECBAIIOA/UeGKomRAAECBAgQIECAAAECERrOrQICBAgQIECAAAEC0wWcf0y38ksCBHYU0HC+I66hCRBww7k1QIAAAQIECBAgQIDAYQI+uB5GbSICBAgQIECAAAECBAisEvhPEfFxM0Z4eNzRpO6PAAECBAgQIECAwIgCzj9GrLqcCXQooOG8w6IIiUAhAS88hYopFQIECBAgQIAAAQKdC9h/dF4g4REgQIAAAQIECBAgQOBKQMO5pUCAAAECBAgQIEBguoDzj+lWfkmAwI4CGs53xDU0AQJuOLcGCBAgQIAAAQIECBA4TMAH18OoTUSAAAECBAgQIECAAIFVAhrOV/F5mAABAgQIECBAYDAB5x+DFVy6BHoV0HDea2XERaCGgBeeGnWUBQECBAgQIECAAIEMAvYfGaokRgIECBAgQIAAAQIECERoOLcKCBAgQIAAAQIECEwXcP4x3covCRDYUUDD+Y64hiZAwA3n1gABAgQIECBAgAABAocJ+OB6GLWJCBAgQIAAAQIECBAgsErgVyLi4TNGeETc0aTujwABAgQIECBAgMCIAs4/Rqy6nAl0KKDhvMOiCIlAIQEvPIWKKRUCBAgQIECAAAECnQvYf3ReIOERIECAAAECBAgQIEDgSkDDuaVAgAABAgQIECBAYLqA84/pVn5JgMCOAhrOd8Q1NAECbji3BggQIECAAAECBAgQOEzAB9fDqE1EgAABAgQIECBAgACBVQIazlfxeZgAAQIECBAgQGAwAecfgxVcugR6FdBw3mtlxEWghoAXnhp1lAUBAgQIECBAgACBDAL2HxmqJEYCBAgQIECAAAECBAhEaDi3CggQIECAAAECBAhMF3D+Md3KLwkQ2FFAw/mOuIYmQMAN59YAAQIECBAgQIAAAQKHCfjgehi1iQgQIECAAAECBAgQILBK4IMR8YgZIzwy7mhS90eAAAECBAgQIEBgRAHnHyNWXc4EOhTQcN5hUYREoJCAF55CxZQKAQIECBAgQIAAgc4F7D86L5DwCBAgQIAAAQIECBAgcCWg4dxSIECAAAECBAgQIDBdwPnHdCu/JEBgRwEN5zviGppAxwK3RMQTIuKNO8fY2wvPsyLiX0fEL+6ct+EJECBAgAABAgQIEPhdAfsPq4EAAQIECBAgQIAAAQI5BB4SEc+MiFftHG5PDecPjIg/HxFvjoif3DlvwxMgQIAAAQIECBBYItBb/9WSHDxDgEABAQ3nBYooBQILBd4dER+KiG+JiB9aOMaNHuvlhedPRsSLI+LeEfEHbxS0/zsBAgQIECBAgAABApsL2H9sTmpAAgQIECBAgAABAgQI7CJwuqzoEyPiWyPidRFx2w6zfCAiHjlj3NNvf2XG76f89AFXjebfEBG/EBFPmfKQ3xAgQIAAAQIECBBoINBL/1WD1E1JgEBPAhrOe6qGWAgcK/Anrmk0P93YcGo8/8GNQ2j9wvN5V43mn3aV1ynnH944R8MRIECAAAECBAgQIHBjAfuPGxv5BQECBAgQIECAAAECBHoQ+JSIOP0/DZ/+fj4iXrJD4/nchvOPj4jTrehb/J0azb8+Iv5iRJxudD/9fU5EvGmLwY1BgAABAgQIECBAYAeB1v1XO6RkSAIEMgpoOM9YNTET2E7g9MHw9OHwzr+tG89bvfDctdH8lN+/dLv5dgvHSAQIECBAgAABAgQWCNh/LEDzCAECBAgQIECAAAECBBoIvCEinnXNvKfG89ON56/d6MbzFg3n94+Ir42IvxQRD7smt9Ne9VMbGJuSAAECBAgQIECAwFSBVv1XU+PzOwIEBhHQcD5IoaVJ4B4Err1l8Nqf/NTVjec/sFLu6Beez7+60fzuPgy63XxlMT1OgAABAgQIECBAYKWA/cdKQI8TIECAAAECBAgQIEDgIIFPjoifu5u53nPVeP6alY3nRzac3zci/mxEfGNEPPxucvrjEfEjB7mahgABAgQIECBAgMASgaP7r5bE6BkCBAYQ0HA+QJGlSOAGAne9ZfDan//0VeP59y9UPOqF53TLxouvc4O5280XFtBjBAgQIECAAAECBDYWsP/YGNRwBAgQIECAAAECBAgQ2Eng9RHxBfcw9nuvGs9fvbDx/D9GxMfPiPv02w/O+P3ppzdHxIsi4i9HxCPv4Vm3m89E9XMCBAgQIECAAIEmAkf1XzVJzqQECOQR0HCep1YiJbCXwOnmhn96g8FPjecviYg3zgxi7xee04fOb75Oo/md4bqdYmbh/JwAAQIECBAgQIDATgL2HzvBGpYAAQIECBAgQIAAAQIbC9zTLefXTnNqPP+2iHjVzMbzuQ3nj4qI063oU/5OjeZfFRHfFBGn567357+OO0XUbwgQIECAAAECBFoL7N1/1To/8xMgkERAw3mSQgmTwM4C17tl8NqpT7/7lhmN53u98HzhVaP5p0xwcbv5BCQ/IUCAAAECBAgQIHCggP3HgdimIkCAAAECBAgQIECAwAqB74uI05nMjf7ed9V4/sqJjed7NJzfJyJeGBF/JSJ+z40Cjgi3m09A8hMCBAgQIECAAIEuBPbqv+oiOUEQIJBHQMN5nlqJlMCeAlNuGbx2/lMT96nx/A03CGrrF57TR80XR8QfmIHhdvMZWH5KgAABAgQIECBA4AAB+48DkE1BgAABAgQIECBAgACBDQSm3HJ+7TS/EBHfGhE3ajzfsuH83hHxgqtG80+YkfPnTvgvAM8Yzk8JECBAgAABAgQI7Cawdf/VboEamACB2gIazmvXV3YE5ghMvWXw2jFPjecviYjX38NEW73wfNFVo/kT5yQUEW43nwnm5wQIECBAgAABAgQOErD/OAjaNAQIECBAgAABAgQIEFgp8E8i4nROM+fv1Hj+bRHxinu48fw/RMSjZgx4+u0H7vL7myLieRHxVyPi984Y6/RTt5vPBPNzAgQIECBAgACBpgJb9V81TcLkBAjkF9Bwnr+GMiCwlcDnRMQPLxzsZ65uPL9r4/naF54vjohvjoi5jeZ3puF284UF9RgBAgQIECBAgACBnQXsP3YGNjwBAgQIECBAgAABAgQ2Eph7y/m1077/qvH8e+7SeD634fzREXG6Ff30d2o0/7KI+GsR8YkLc/y8iPjBhc96jAABAgQIECBAgMDRAmv7r46O13wECBQV0HBetLDSIrBQYMktg9dOdWo8P914/n1X/8slLzynf5fubDT//QvzOD12a0Q8ecXzHiVAgAABAgQIECBAYF8B+499fY1OgAABAgQIECBAgACBrQT+cUT8qRWDnRrP/0ZEnBrPfzsiljScfzAinnt1UdFjV8TidvMVeB4lQIAAAQIECBBoIrCk/6pJoCYlQKC2gIbz2vWVHYG5AmtuGbx2rn911Xj+vTMD+NNXHwqfMPO5u/v5KZc3bTCOIQgQIECAAAECBAgQ2EfA/mMfV6MSIECAAAECBAgQIEBga4E1t5xfG8u/vWo8P11e9KgZQX59RPy5iHj8jGfu6aefHxE/sME4hiBAgAABAgQIECBwlICG86OkzUOAwHUFNJxbIAQI3FXgnQVuBn9XRDxFaQkQIECAAAECBAgQ6F7A/qP7EgmQAAECBAgQIECAAAECtwu8LiK+ZCOL0y3nN2001pxhfjoiPm3OA35LgAABAgQIECBAoAMBDecdFEEIBAhEaDi3CggQuKvAH4uIH0nO4nbz5AUUPgECBAgQIECAwDAC9h/DlFqiBAgQIECAAAECBAgkF9jqlvOWDM+KiO9vGYC5CRAgQIAAAQIECCwQ0HC+AM0jBAhsL6DhfHtTIxKoIPCOiHhq0kR+IiI+I2nswiZAgAABAgQIECAwooD9x4hVlzMBAgQIECBAgAABAhkFXhMRz84YeET8VER8etLYhU2AAAECBAgQIDC2gIbzsesvewLdCGg476YUAiHQlUDmWwZPsb+5K03BECBAgAABAgQIECBwPQH7D+uDAAECBAgQIECAAAECOQQy33L+BRHxxhzMoiRAgAABAgQIECBwJqDh3IIgQKALAQ3nXZRBEAS6FDjdFP6ULiO756Demfhm9mTUwiVAgAABAgQIECCwqYD9x6acBiNAgAABAgQIECBAgMBuAhlvOX93RHzqbiIGJkCAAAECBAgQILCvgIbzfX2NToDARAEN5xOh/IzAgALPjIg3Jcvb7ebJCiZcAgQIECBAgAABAlcC9h+WAgECBAgQIECAAAECBHIInG45/9mIuFeOcG+P8gsj4g2J4hUqAQIECBAgQIAAgWsFNJxbDwQIdCGg4byLMgiCQLcC74qIJ3Ub3Xlgt0bEk5PEKkwCBAgQIECAAAECBC4F7D+sCgIECBAgQIAAAQIECOQQeHVEPCdHqPFzEfGEiJjbpJMkPWESIECAAAECBAgMIDD3XVZP6ACLQooEWgj4x6WFujkJ5BHIdMug283zrCuREiBAgAABAgQIELg7AfsP64IAAQIECBAgQIAAAQI5BG6JiPclueX8iyLi9TlYRUmAAAECBAgQIEDgbgU0nFsYBAh0IaDhvIsyCIJA1wIZbhl0u3nXS0hwBAgQIECAAAECBCYL2H9MpvJDAgQIECBAgAABAgQINBV4VUQ8t2kEN57c7eY3NvILAgQIECBAgACB/gU0nPdfIxESGEJAw/kQZZYkgVUCz4iIt6waYf+H/2hEvHX/acxAgAABAgQIECBAgMDOAvYfOwMbngABAgQIECBAgAABAhsJfNLVLecbDbfLMG4334XVoAQIECBAgAABAgcLaDg/GNx0BAjcvYCGcyuDAIEpAj3fMuh28ykV9BsCBAgQIECAAAECeQTsP/LUSqQECBAgQIAAAQIECIwt8MqI+NJOCdxu3mlhhEWAAAECBAgQIDBbQMP5bDIPECCwh4CG8z1UjUmgnsDpBvE3d5rWMxPcwN4pnbAIECBAgAABAgQIdClg/9FlWQRFgAABAgQIECBAgACBC4Fbrm45v1eHNl8SEd/bYVxCIkCAAAECBAgQIDBXQMP5XDG/J0BgFwEN57uwGpRASYEebxl0u3nJpSYpAgQIECBAgAABAmH/YREQIECAAAECBAgQIEAgh8ArIuLLOgvV7eadFUQ4BAgQIECAAAECqwQ0nK/i8zABAlsJaDjfStI4BOoLPKPDm8RPNx++tT69DAkQIECAAAECBAgMJ2D/MVzJJUyAAAECBAgQIECAQFKBx0bEezuL3e3mnRVEOAQIECBAgAABAqsENJyv4vMwAQJbCWg430rSOATGEOjplkG3m4+x5mRJgAABAgQIECAwroD9x7i1lzkBAgQIECBAgAABArkEvjsivqKTkE+3m/++TmIRBgECBAgQIECAAIEtBDScb6FoDAIEVgtoOF9NaAACQwl8dkc3irvdfKilJ1kCBAgQIECAAIEBBew/Biy6lAkQIECAAAECBAgQSClwS0S8v5PInx0Rr+skFmEQIECAAAECBAgQ2EJAw/kWisYgQGC1gIbz1YQGIDCcwDsi4qmNs/6JiPiMxjGYngABAgQIECBAgACB/QXsP/Y3NgMBAgQIECBAgAABAgS2EHh5RDxvi4FWjPFvIuIJK573KAECBAgQIECAAIEeBTSc91gVMREYUEDD+YBFlzKBlQLPiIi3rBxj7eNuN18r6HkCBAgQIECAAAECOQTsP3LUSZQECBAgQIAAAQIECBA43XL+voi4V0OK50TEaxvOb2oCBAgQIECAAAECewhoON9D1ZgECMwW0HA+m8wDBAhExLsi4kmNJG6NiCc3mtu0BAgQIECAAAECBAgcL2D/cby5GQkQIECAAAECBAgQILBEoOUt5++PiMdGxNxmnCV5eoYAAQIECBAgQIDAkQJz33H1hB5ZHXMRGEjAPy4DFVuqBDYU+OyIeOuG480Z6nTD4dvmPOC3BAgQIECAAAECBAikFrD/SF0+wRMgQIAAAQIECBAgMJBAy1vOnxsRrxnIWqoECBAgQIAAAQLjCGg4H6fWMiXQtYCG867LIzgCXQu0uGXQ7eZdLwnBESBAgAABAgQIENhNwP5jN1oDEyBAgAABAgQIECBAYFOBl0XE8zcd8caDnW43f1xE3Hbjn/oFAQIECBAgQIAAgXQCGs7TlUzABGoKaDivWVdZEThCoMUtg243P6Ky5iBAgAABAgQIECDQn4D9R381EREBAgQIECBAgAABAgTuTuDREfHvIuKmA3m+NCJefeB8piJAgAABAgQIECBwpICG8yO1zUWAwD0KaDi3OAgQWCNw5C2DbjdfUynPEiBAgAABAgQIEMgvYP+Rv4YyIECAAAECBAgQIEBgDIHviogXHpTq6XbzTzpoLtMQIECAAAECBAgQaCGg4byFujkJELgQ0HBuURAgsEbgaRHxo2sGmPHs0yPi7TN+76cECBAgQIAAAQIECNQSsP+oVU/ZECBAgAABAgQIECBQV+ATrm45PyJDt5sfoWwOAgQIECBAgACBlgIazlvqm5sAgd8R0HBuMRAgsFbgiFsG3W6+tkqeJ0CAAAECBAgQIFBDwP6jRh1lQYAAAQIECBAgQIBAfYEjbjk/3W7+uIi4rT6nDAkQIECAAAECBAYW0HA+cPGlTqAnAQ3nPVVDLARyCpxuHn/bzqF/9oE3qe+ciuEJECBAgAABAgQIEFghYP+xAs+jBAgQIECAAAECBAgQOFDg0Ve3nN+045xfERGv2HF8QxMgQIAAAQIECBDoQUDDeQ9VEAMBAqHh3CIgQGALgT1vGXS7+RYVMgYBAgQIECBAgACBOgL2H3VqKRMCBAgQIECAAAECBGoL/MOI+MqdUnS7+U6whiVAgAABAgQIEOhOQMN5dyUREIExBTScj1l3WRPYWuBpO95A7nbzratlPAIECBAgQIAAAQK5Bew/ctdP9AQIECBAgAABAgQIjCOw5y3nz4uI7xmHUqYECBAgQIAAAQIDC2g4H7j4UifQk4CG856qIRYCuQX2uGXQ7ea514ToCRAgQIAAAQIECOwlYP+xl6xxCRAgQIAAAQIECBAgsK3ASyPiz2w7ZLjdfGNQwxEgQIAAAQIECHQtoOG86/IIjsA4AhrOx6m1TAnsLbDHLYNuN9+7asYnQIAAAQIECBAgkFPA/iNn3URNgAABAgQIECBAgMB4Anvccv78iPju8ShlTIAAAQIECBAgMKiAhvNBCy9tAr0JaDjvrSLiIZBbYMtbBt1unnstiJ4AAQIECBAgQIDA3gL2H3sLG58AAQIECBAgQIAAAQLbCHxnRHz1NkO53XwjR8MQIECAAAECBAjkEdBwnqdWIiVQWkDDeenySo7A4QKfFRFv32jWp2841kYhGYYAAQIECBAgQIAAgY4E7D86KoZQCBAgQIAAAQIECBAgcB2BLW85f0FEvJw2AQIECBAgQIAAgYEENJwPVGypEuhZQMN5z9URG4GcAlvcMuh285y1FzUBAgQIECBAgACBowXsP44WNx8BAgQIECBAgAABAgSWCfyDiHjRskd/56lfjojHRMRtK8fxOAECBAgQIECAAIFMAhrOM1VLrAQKC2g4L1xcqRFoJLDFLYNuN29UPNMSIECAAAECBAgQSCZg/5GsYMIlQIAAAQIECBAgQGBYgS1uOX9hRLxsWEGJEyBAgAABAgQIjCqg4XzUysubQGcCGs47K4hwCBQRWHPLoNvNiywCaRAgQIAAAQIECBA4SMD+4yBo0xAgQIAAAQIECBAgQGClwN+PiK9ZOMbpdvNbIuLDC5/3GAECBAgQIECAAIGsAhrOs1ZO3ASKCWg4L1ZQ6RDoROAzI+LHFsbytBXPLpzSYwQIECBAgAABAgQIJBaw/0hcPKETIECAAAECBAgQIDCUwOmW8/dHxM0Lsv7KiPhHC57zCAECBAgQIECAAIHsAhrOs1dQ/ASKCGg4L1JIaRDoUOBtEfH0mXH9eET8kZnP+DkBAgQIECBAgAABAgTsP6wBAgQIECBAgAABAgQI5BD4joj4upmh/vuIeMzMZ/ycAAECBAgQIECAQBUBDedVKikPAskFNJwnL6DwCXQs8KSIOP2n7ef8ud18jpbfEiBAgAABAgQIECBwp4D9h7VAgAABAgQIECBAgACBHAIPj4hfmnnL+VdFxHflSE+UBAgQIECAAAECBDYX0HC+OakBCRBYIqDhfImaZwgQmCrw9oj4rIk/vjUinjzxt35GgAABAgQIECBAgACBuwrYf1gTBAgQIECAAAECBAgQyCHw9yLiayeG+ssRcUtEfHji7/2MAAECBAgQIECAQDUBDefVKiofAkkFNJwnLZywCSQReGpEvGNirG43nwjlZwQIECBAgAABAgQI3K2A/YeFQYAAAQIECBAgQIAAgRwCj4yID0wM1e3mE6H8jAABAgQIECBAoKyAhvOypZUYgVwCGs5z1Uu0BDIK/GhEnJrJr/f3z2bchJ7RQMwECBAgQIAAAQIECBwjYP9xjLNZCBAgQIAAAQIECBAgsFbgOyLi624wiNvN1yp7ngABAgQIECBAoIKAhvMKVZQDgQICGs4LFFEKBDoXeHJEvPMGMZ5+c2vneQiPAAECBAgQIECAAIH+Bew/+q+RCAkQIECAAAECBAgQIHASeHhE/FJE3HwdjhdFxEtxESBAgAABAgQIEBhcQMP54AtA+gR6EdBw3kslxEGgtsDbr3OD+Y9NuAG9to7sCBAgQIAAAQIECBDYUsD+Y0tNYxEgQIAAAQIECBAgQGA/gevdcu528/3cjUyAAAECBAgQIJBLQMN5rnqJlkBZAQ3nZUsrMQJdCVzvlkG3m3dVKsEQIECAAAECBAgQSC9g/5G+hBIgQIAAAQIECBAgQGAQgevdcv41EfGdgzhIkwABAgQIECBAgMD1BDScWx8ECHQh0H3D+c+/NOb+g9kFrCAIEDgXeN7fjvgX7zv/3/2hx0W8/BtIESBQQeCTvzq6f6eo4CwHAgT2F7D/2N/YDASOELD/OELZHATaCdh/tLM3MwEC2wrYf2zraTQCBHIKvOSVEa8+/bdwr/l7xIMj3vLtETfdK2dOoq4lYP9Rq56yIUCAAAECSQXm9k/q30haaGET6F2g+39cfHDtfQmJj8A0gX/+3ojn/53z3772myKe+Jhpz/sVAQJ9C/jg2nd9REeAwHQB+4/pVn5JoGcB+4+eqyM2AusF7D/WGxqBAIE+BOw/+qiDKAgQaCvwa78V8fRvjPjQh383jr/+5RHP/sy2cZmdwJ0C9h/WAgECBAgQINCBgIbzDoogBAIEov/bSH1wtUwJ1BF4zrdH/Mwv3pHPkx4f8bK/UCc3mRAYXcAH19FXgPwJ1BGw/6hTS5kQsP+wBgjUFbD/qFtbmREYTcD+Y7SKy5cAgXsSuPaW84c+KOLtf8vt5lZLPwL2H/3UQiQECBAgQGBgAQ3nAxdf6gR6EnDDeU/VEAuB4gK3vifiBX/3jiTdbl682NIbTsAH1+FKLmECZQU0fJQtrcQGFLD/GLDoUh5GwP5jmFJLlEB5AfuP8iWWIAECEwWuveX8xV8e8Ry3m0+U87MjBOw/jlA2BwECBAgQIHADAQ3nlggBAl0IaDjvogyCIDCOwOmWwfvd7HbzcSou01EEfHAdpdLyJFBfQMNH/RrLcCwB+4+x6i3bcQTsP8aptUwJVBew/6heYfkRIDBH4HTL+VvfHfG2vxlxn3vPedJvCewrYP+xr6/RCRAgQIAAgUkCGs4nMfkRAQJ7C2g431vY+AQInAm86z0RD7hvxBMfA4YAgUoCPrhWqqZcCIwtoOFj7PrLvp6A/Ue9msqIwEnA/sM6IECgioD9R5VKyoMAgS0EfvU3I378ZyO++A9vMZoxCGwnYP+xnaWRCBAgQIAAgcUCGs4X03mQAIEtBTScb6lpLAIECBAgMKiAD66DFl7aBAoKaPgoWFQpESBAgEA5AfuPciWVEIFhBew/hi29xAkQIEAgkYD9R6JiCZUAAQIECNQV0HBet7YyI5BKQMN5qnIJlgABAgQI9Cngg2ufdREVAQLzBTR8zDfzBAECBAgQOFrA/uNocfMRILCXgP3HXrLGJUCAAAEC2wnYf2xnaSQCBAgQIEBgsYCG88V0HiRAYEsBDedbahqLAAECBAgMKuCD66CFlzaBggIaPgoWVUoECBAgUE7A/qNcSSVEYFgB+49hSy9xAgQIEEgkYP+RqFhCJUCAAAECdQU0nNetrcwIpBLQcJ6qXIIlQIAAAQJ9Cvjg2mddREWAwHwBDR/zzTxBgAABAgSOFrD/OFrcfAQI7CVg/7GXrHEJECBAgMB2AvYf21kaiQABAgQIEFgsoOF8MZ0HCRDYUkDD+ZaaxiJAgAABAoMK+OA6aOGlTaCggIaPgkWVEgECBAiUE7D/KFdSCREYVsD+Y9jSS5wAAQIEEgnYfyQqllAJECBAgEBdAQ3ndWsrMwKpBDScpyqXYAkQIECAQJ8CPrj2WRdRESAwX0DDx3wzTxAgQIAAgaMF7D+OFjcfAQJ7Cdh/7CVrXAIECBAgsJ2A/cd2lkYiQIAAAQIEFgtoOF9M50ECBLYUKNdw/vjP/cktfYxFgAABAgSGFHjPD336rLx9cJ3F5ccECHQsMLfhw/6j42IKjQABAgTSCNh/pCmVQAkQ2FjA/mNjUMMRIECAAIEJAvYfE5D8hAABAgQIEOhNQMN5bxURD4FBBTScD1p4aRMgQIAAgesJ+OBqfRAgMKqAho9RKy9vAgQIEGgpYP/RUt/cBAi0FLD/aKlvbgIECBAYVcD+Y9TKy5sAAQIECKQW0HCeunyCJ1BHQMN5nVrKhAABAgQIbCbgg+tmlAYiQCCZclrxlQAAIABJREFUgIaPZAUTLgECBAiUELD/KFFGSRAgsEDA/mMBmkcIECBAgMBKAfuPlYAeJ0CAAAECBFoIaDhvoW5OAgQuBDScWxQECBAgQIDAhYAPrhYFAQKjCmj4GLXy8iZAgACBlgL2Hy31zU2AQEsB+4+W+uYmQIAAgVEF7D9Grby8CRAgQIBAagEN56nLJ3gCdQQ0nNeppUwIECBAgMBmAj64bkZpIAIEkglo+EhWMOESIECAQAkB+48SZZQEAQILBOw/FqB5hAABAgQIrBSw/1gJ6HECBAgQIECghYCG8xbq5iRA4EJAw7lFQYAAAQIECFwI+OBqURAgMKqAho9RKy9vAgQIEGgpYP/RUt/cBAi0FLD/aKlvbgIECBAYVcD+Y9TKy5sAAQIECKQW0HCeunyCJ1BHQMN5nVrKhAABAgQIbCbgg+tmlAYiQCCZgIaPZAUTLgECBAiUELD/KFFGSRAgsEDA/mMBmkcIECBAgMBKAfuPlYAeJ0CAAAECBFoIaDhvoW5OAgQuBDScWxQECBAgQIDAhYAPrhYFAQKjCmj4GLXy8iZAgACBlgL2Hy31zU2AQEsB+4+W+uYmQIAAgVEF7D9Grby8CRAgQIBAagEN56nLJ3gCdQQ0nNeppUwIECBAgMBmAj64bkZpIAIEkglo+EhWMOESIECAQAkB+48SZZQEAQILBOw/FqB5hAABAgQIrBSw/1gJ6HECBAgQIECghYCG8xbq5iRA4EJAw7lFQYAAAQIECFwI+OBqURAgMKqAho9RKy9vAgQIEGgpYP/RUt/cBAi0FLD/aKlvbgIECBAYVcD+Y9TKy5sAAQIECKQW0HCeunyCJ1BHQMN5nVrKhAABAgQIbCbgg+tmlAYiQCCZgIaPZAUTLgECBAiUELD/KFFGSRAgsEDA/mMBmkcIECBAgMBKAfuPlYAeJ0CAAAECBFoIaDhvoW5OAgQuBDScWxQECBAgQIDAhYAPrhYFAQKjCmj4GLXy8iZAgACBlgL2Hy31zU2AQEsB+4+W+uYmQIAAgVEF7D9Grby8CRAgQIBAagEN56nLJ3gCdQQ0nNeppUwIECBAgMBmAj64bkZpIAIEkglo+EhWMOESIECAQAkB+48SZZQEAQILBOw/FqB5hAABAgQIrBSw/1gJ6HECBAgQIECghYCG8xbq5iRA4EJAw7lFQYAAAQIECFwI+OBqURAgMKqAho9RKy9vAgQIEGgpYP/RUt/cBAi0FLD/aKlvbgIECBAYVcD+Y9TKy5sAAQIECKQW0HCeunyCJ1BHQMN5nVrKhAABAgQIbCbgg+tmlAYiQCCZgIaPZAUTLgECBAiUELD/KFFGSRAgsEDA/mMBmkcIECBAgMBKAfuPlYAeJ0CAAAECBFoIaDhvoW5OAgQuBDScWxQECBAgQIDAhYAPrhYFAQKjCmj4GLXy8iZAgACBlgL2Hy31zU2AQEsB+4+W+uYmQIAAgVEF7D9Grby8CRAgQIBAagEN56nLJ3gCdQQ0nNeppUwIECBAgMBmAj64bkZpIAIEkglo+EhWMOESIECAQAkB+48SZZQEAQILBOw/FqB5hAABAgQIrBSw/1gJ6HECBAgQIECghYCG8xbq5iRA4EJAw7lFQYAAAQIECFwI+OBqURAgMKqAho9RKy9vAgQIEGgpYP/RUt/cBAi0FLD/aKlvbgIECBAYVcD+Y9TKy5sAAQIECKQW0HCeunyCJ1BHQMN5nVrKhAABAgQIbCbgg+tmlAYiQCCZgIaPZAUTLgECBAiUELD/KFFGSRAgsEDA/mMBmkcIECBAgMBKAfuPlYAeJ0CAAAECBFoIaDhvoW5OAgQuBDScWxQECBAgQIDAhYAPrhYFAQKjCmj4GLXy8iZAgACBlgL2Hy31zU2AQEsB+4+W+uYmQIAAgVEF7D9Grby8CRAgQIBAagEN56nLJ3gCdQQ0nNeppUwIECBAgMBmAj64bkZpIAIEkglo+EhWMOESIECAQAkB+48SZZQEAQILBOw/FqB5hAABAgQIrBSw/1gJ6HECBAgQIECghYCG8xbq5iRA4EJAw7lFQYAAAQIECFwI+OBqURAgMKqAho9RKy9vAgQIEGgpYP/RUt/cBAi0FLD/aKlvbgIECBAYVcD+Y9TKy5sAAQIECKQW0HCeunyCJ1BHQMN5nVrKhAABAgQIbCbgg+tmlAYiQCCZgIaPZAUTLgECBAiUELD/KFFGSRAgsEDA/mMBmkcIECBAgMBKAfuPlYAeJ0CAAAECBFoIaDhvoW5OAgQuBDScWxQECBAgQIDAhYAPrhYFAQKjCmj4GLXy8iZAgACBlgL2Hy31zU2AQEsB+4+W+uYmQIAAgVEF7D9Grby8CRAgQIBAagEN56nLJ3gCdQQ0nNeppUwIECBAgMBmAj64bkZpIAIEkglo+EhWMOESIECAQAkB+48SZZQEAQILBOw/FqB5hAABAgQIrBSw/1gJ6HECBAgQIECghYCG8xbq5iRA4EJAw7lFQYAAAQIECFwI+OBqURAgMKqAho9RKy9vAgQIEGgpYP/RUt/cBAi0FLD/aKlvbgIECBAYVcD+Y9TKy5sAAQIECKQW0HCeunyCJ1BHQMN5nVrKhAABAgQIbCbgg+tmlAYiQCCZgIaPZAUTLgECBAiUELD/KFFGSRAgsEDA/mMBmkcIECBAgMBKAfuPlYAeJ0CAAAECBFoIaDhvoW5OAgQuBDScWxQECBAgQIDAhYAPrhYFAQKjCmj4GLXy8iZAgACBlgL2Hy31zU2AQEsB+4+W+uYmQIAAgVEF7D9Grby8CRAgQIBAagEN56nLJ3gCdQQ0nNeppUwIECBAgMBmAj64bkZpIAIEkglo+EhWMOESIECAQAkB+48SZZQEAQILBOw/FqB5hAABAgQIrBSw/1gJ6HECBAgQIECghYCG8xbq5iRA4EJAw7lFQYAAAQIECFwI+OBqURAgMKqAho9RKy9vAgQIEGgpYP/RUt/cBAi0FLD/aKlvbgIECBAYVcD+Y9TKy5sAAQIECKQW0HCeunyCJ1BHQMN5nVrKhAABAgQIbCbgg+tmlAYiQCCZgIaPZAUTLgECBAiUELD/KFFGSRAgsEDA/mMBmkcIECBAgMBKAfuPlYAeJ0CAAAECBFoIaDhvoW5OAgQuBDScWxQECBAgQIDAhYAPrhYFAQKjCmj4GLXy8iZAgACBlgL2Hy31zU2AQEsB+4+W+uYmQIAAgVEF7D9Grby8CRAgQIBAagEN56nLJ3gCdQQ0nNeppUwIECBAgMBmAj64bkZpIAIEkglo+EhWMOESIECAQAkB+48SZZQEAQILBOw/FqB5hAABAgQIrBSw/1gJ6HECBAgQIECghYCG8xbq5iRA4EJAw7lFQYAAAQIECFwI+OBqURAgMKqAho9RKy9vAgQIEGgpYP/RUt/cBAi0FLD/aKlvbgIECBAYVcD+Y9TKy5sAAQIECKQW0HCeunyCJ1BHQMN5nVrKhAABAgQIbCbgg+tmlAYiQCCZgIaPZAUTLgECBAiUELD/KFFGSRAgsEDA/mMBmkcIECBAgMBKAfuPlYAeJ0CAAAECBFoIaDhvoW5OAgQuBDScWxQECBAgQIDAhYAPrhYFAQKjCmj4GLXy8iZAgACBlgL2Hy31zU2AQEsB+4+W+uYmQIAAgVEF7D9Grby8CRAgQIBAagEN56nLJ3gCdQQ0nNeppUwIECBAgMBmAj64bkZpIAIEkglo+EhWMOESIECAQAkB+48SZZQEAQILBOw/FqB5hAABAgQIrBSw/1gJ6HECBAgQIECghYCG8xbq5iRA4EJAw7lFQYAAAQIECFwI+OBqURAgMKqAho9RKy9vAgQIEGgpYP/RUt/cBAi0FLD/aKlvbgIECBAYVcD+Y9TKy5sAAQIECKQW0HCeunyCJ1BHQMN5nVrKhAABAgQIbCbgg+tmlAYiQCCZgIaPZAUTLgECBAiUELD/KFFGSRAgsEDA/mMBmkcIECBAgMBKAfuPlYAeJ0CAAAECBFoIaDhvoW5OAgQuBDScWxQECBAgQIDAhYAPrhYFAQKjCmj4GLXy8iZAgACBlgL2Hy31zU2AQEsB+4+W+uYmQIAAgVEF7D9Grby8CRAgQIBAagEN56nLJ3gCdQQ0nNeppUwIECBAgMBmAj64bkZpIAIEkglo+EhWMOESIECAQAkB+48SZZQEAQILBOw/FqB5hAABAgQIrBSw/1gJ6HECBAgQIECghYCG8xbq5iRA4EJAw7lFQYAAAQIECFwI+OBqURAgMKqAho9RKy9vAgQIEGgpYP/RUt/cBAi0FLD/aKlvbgIECBAYVcD+Y9TKy5sAAQIECKQW0HCeunyCJ1BHQMN5nVrKhAABAgQIbCbgg+tmlAYiQCCZgIaPZAUTLgECBAiUELD/KFFGSRAgsEDA/mMBmkcIECBAgMBKAfuPlYAeJ0CAAAECBFoIaDhvoW5OAgQuBDScWxQECBAgQIDAhYAPrhYFAQKjCmj4GLXy8iZAgACBlgL2Hy31zU2AQEsB+4+W+uYmQIAAgVEF7D9Grby8CRAgQIBAagEN56nLJ3gCdQQ0nNeppUwIECBAgMBmAj64bkZpIAIEkglo+EhWMOESIECAQAkB+48SZZQEAQILBOw/FqB5hAABAgQIrBSw/1gJ6HECBAgQIECghYCG8xbq5iRA4EJAw7lFQYAAAQIECFwI+OBqURAgMKqAho9RKy9vAgQIEGgpYP/RUt/cBAi0FLD/aKlvbgIECBAYVcD+Y9TKy5sAAQIECKQW0HCeunyCJ1BHQMN5nVrKhAABAgQIbCbgg+tmlAYiQCCZgIaPZAUTLgECBAiUELD/KFFGSRAgsEDA/mMBmkcI/H/2zgQ8p2v7/6soRUtVlerotuqipWqollKtqxdV860hhhIxRKJJNEhERCQISSoxJWKquWIuWqU66EANpcUtvdWRKqXG3qvF/1nn/3/9I3nP2ftM73nP+37P8/ye371P9rDWZ+3jvnvt71kbBEAABEDAJAHsP0wCRHcQAAEQAAEQAAEnCEBw7gR1zAkCIFCEAATnWBQgAAIgAAIgAAJFCCDhikUBAiAQrAQg+AjWyMNvEAABEAABJwlg/+EkfcwNAiDgJAHsP5ykj7lBAARAAASClQD2H8EaefgNAiAAAiAAAq4mAMG5q8MH40EgcAhAcB44sYQnIAACIAACIGAZASRcLUOJgUAABFxGAIIPlwUM5oIACIAACAQEAew/AiKMcAIEQMAAAew/DEBDFxAAARAAARAwSQD7D5MA0R0EQAAEQAAEQMAJAhCcO0Edc4IACBQhAME5FgUIgAAIgAAIgEARAki4YlGAAAgEKwEIPoI18vAbBEAABEDASQLYfzhJH3ODAAg4SQD7DyfpY24QAAEQAIFgJYD9R7BGHn6DAAiAAAiAgKsJQHDu6vDBeBAIHAIQnAdOLOEJCIAACIAACFhGAAlXy1BiIBAAAZcRgODDZQGDuSAAAiAAAgFBAPuPgAgjnAABEDBAAPsPA9DQBQRAAARAAARMEsD+wyRAdAcBEAABEAABEHCCAATnTlDHnCAAAkUIQHCORQECIAACIAACIFCEABKuWBQgAALBSgCCj2CNPPwGARAAARBwkgD2H07Sx9wgAAJOEsD+w0n6mBsEQAAEQCBYCWD/EayRh98gAAIgAAIg4GoCEJy7OnwwHgQChwAE54ETS3gCAiAAAiAAApYRQMLVMpQYCARAwGUEIPhwWcBgLgiAAAiAQEAQwP4jIMIIJ0AABAwQwP7DADR0AQEQAAEQAAGTBLD/MAkQ3UEABEAABEAABJwgAMG5E9QxJwiAQBECEJxjUYAACIAACIAACBQhgIQrFgUIgECwEoDgI1gjD79BAARAAAScJID9h5P0MTcIgICTBLD/cJI+5gYBEAABEAhWAth/BGvk4TcIgAAIgAAIuJoABOeuDh+MB4HAIQDBeeDEEp6AAAiAAAiAgGUEkHC1DCUGAgEQcBkBCD5cFjCYCwIgAAIgEBAEsP8IiDDCCRAAAQMEsP8wAA1dQAAEQAAEQMAkAew/TAJEdxAAARAAARAAAScIQHDuBHXMCQIgUIQABOdYFCAAAiAAAiAAAkUIIOGKRQECIBCsBCD4CNbIw28QAAEQAAEnCWD/4SR9zA0CIOAkAew/nKSPuUEABEAABIKVAPYfwRp5+A0CIAACIAACriYAwbmrwwfjQSBwCEBwHjixhCcgAAIgAAIgYBkBJFwtQ4mBQAAEXEYAgg+XBQzmggAIgAAIBAQB7D8CIoxwAgRAwAAB7D8MQEMXEAABEAABEDBJAPsPkwDRHQRAAARAAARAwAkCEJw7QR1zggAIFCEAwTkWBQiAAAiAAAiAQBECSLhiUYAACAQrAQg+gjXy8BsEQAAEQMBJAth/OEkfc4MACDhJAPsPJ+ljbhAAARAAgWAlgP1HsEYefoMACIAACICAqwlAcO7q8MF4EAgcAhCcB04s4QkIgAAIgAAIWEYACVfLUGIgEAABlxGA4MNlAYO5IAACIAACAUEA+4+ACCOcAAEQMEAA+w8D0NAFBEAABEAABEwSwP7DJEB0BwEQAAEQAAEQcIIABOdOUMecIAACRQhAcI5FAQIgAAIgAAIgUIQAEq5YFCAAAsFKAIKPYI08/AYBEAABEHCSAPYfTtLH3CAAAk4SwP7DSfqYGwRAAARAIFgJYP8RrJGH3yAAAiAAAiDgagIQnLs6fDAeBAKHAATngRNLeOJyAmfOnqPPvzhIu/YdVP7/9z8dp71ffX3dq9tuLUOP165BDz14LzWsW4uefOJReqzmw1Ty5ptd7rl58y//+Sd9eegb2rHnK/p83/9lt+/AYTr9+7nrg99xezmqW/sReuDeu6/zq/XI36j0LaXMG+DACLxe9h04Qju/OECf7tpPv505S18c+JrOX7h03ZoaDz2g+Mt+P1X/MXrisb/TfVUrU7FixRywGFO6jQASrm6LGOwFARCwigAEH1aRxDggAAIgAAIgIE8A+w95VmgJAiAQWASw/wiseMIbEAhEAn/9dYX+8/1PtHv/Ifr48330zdEflTOYr//zfZHzq3uqVKKnG9ZVzmD4/KpsmdKBiAQ+BQAB7D8CIIhwAQRAAARAAASCjwAE58EXc3gMAn5JAIJzvwyLM0Zxoqhp+/6WTO4R95a/7VZF5MqC1wZ1a1KVShUtEbv+8d//UVRiOuUsXGWJvXoHeeHZp2jx9PFUsUJ5vV1vaM9+bHrvY5q3fD299e5Husdizr26tKWBvTrR3x9+kG66ydgrnZyZR2Mmz9I9vxUd6tZ6hJbnTCAWR+t5rl27Rv/+5jtlDSzM33CDuFx2HBbxd2zdggb17kxP1nvU0NqUWYscn8ykGNPi9nPnL9JbWz6iuUvX0dbtO2XdvKEdJ3lDOrehbu1b0f33VDE0RsFOnFR+eeAo2nfwsOpYC7PHUc9OrQ2vTx5YNI9VjE0DCaABkHANoGDCFRAAAV0EIPjQhQuNQQAEQAAEQMASAth/WIIRg4AACLiQAPYfLgxaIZPtyq03rv8Ylbu1LFWtUonq1KxO9R6toQh4+UzA6DmAXtpHfzhG3YfEKYVetJ6VeWnUqc1zeocXthexbduyKeVNSaAqd1UUjqXVQDTP9rVzqEnDuppziMbQY6CnkIwn9o3q1aZHazxE5cvdqmcYU22vXr1KBw8fpbnL1tKqjdsUgbneh89fXmz5DL3S7SVq1rgelSpZUu8QN7SXOYspPAHbsGlxtjB+aoa9++EOatUtXJfdOKvQhcuxxth/OIYeE4MACIAACIAACBgnAMG5cXboCQIgYCEBY+pUCw0QDYWEq4iQdX+3UnCuZtUzT9ZTxL3tX2huqrKBkcSSdaSIzArO/3f5spKkm5A9T6nMbcXTu2tbSho+kB68r6ru4axMhuqd3Ijg/ORvZyh91iKasWDFDRW99c5dsP2/XvoHTRg1lP72wD26hpFZi2YTjBcv/UG5i1bT1LylhhK73hziROvAXp0pot/LpoTnIiE4z83V+Fl0Xr3a/brYFmwsmscsY8OGBXBHJFwDOLhwDQRAQJMA9h9YICAAAiAAAiDgewLYf/ieOWYEARDwDwLYf/hHHMxY4evcOp+xjAjvQy2bNTIt4BX5PWfpWgqNSRY1o74vt6NpKbGmzny8TSLDNm10JEUPDKHixY3f6imax9eCc7V8vtniOcJAEhEX+uGbd8e/PodWb9om00WqTcPHa1FidJipdStzFuPNmIyx0RQV1kPKzoKNmEXK1LmUkDZTV1+cVejC5Vhj7D8cQ4+JQQAEQAAEQAAEjBOA4Nw4O/QEARCwkAAE5xbCdPtQvhCcexhxcil11FB6rkkD26pK2xkPM4JzrgQRlZhhabLO4+sD995NkxOGUee2z+niKkqo2slSr+B8z5f/psjRk5WrG61+mF/G2Cil6rlslRiZJKeZBOMXBw7TiPFZtPmDz6x2VxmPq6UkxoRR1xdbUokSxXXPIRKCewaMi+ynfBBhZA4eQzSPGca6nQ6SDki4Bkmg4SYIgEARAhB8YFGAAAiAAAiAgO8JYP/he+aYEQRAwD8IYP/hH3EwY4VTuXXOYWcmRRPntO14uAjK0Pg0mr98vXD4uyvfSWvmphNX4rbykWFbs3o1WjYrVakCb/QRzeMPgvOCvpkpPqTFiM86ZsxfQUkZuZYV+ik8H9s+fsQQuq9qZd3hkjmL8TZory5taHrqSOIiPHqe8xcuUXjcRFqYv1FPN+VGYituvNU1KRrrJoD9h25k6AACIAACIAACIOA8AQjOnY8BLAABECAiCM6xDK4T8KXg3DMpi1DjIl/RXfnCaGLJqnAbEZxzNYRPdu2n8FGTaN/Bw1aZUmQcTpqNfjWUhoV2k65wIkqo2mYsEekRnH+6ez8NHjHRdn6zJsVR9w4vSInOZdaikQQjr5e3t31Kg0dOsKyquVYcRw7tS/w+6k26ioTgnjn50GFRdjI917ShoeUkmscIY0OGBFEnJFyDKNhwFQRA4AYCEHxgQYAACIAACICA7wlg/+F75pgRBEDAPwhg/+EfcTBjhZO5db5Zcl5mIrHo2upn594D1KFfDB0/cUpq6OTYwRQ/rJ9UTl1qQCKSZTugZ0dFfF+2TGnZoW9oJ5rH3wTnbLyR4jlacE7/fo5GpmTT7MWrDTHU04nPhKZPGEFPN6ija73InMV4s0PPGVTB/qIzCTWfcVahZzU41xb7D+fYY2YQAAEQAAEQAAHDBCA4N4wOHUEABKwkAMG5lTRdPpYTgnNGNrhPF5oUH6lL6Go0sWRViPQKzlk8vO3jXdQvepxPxMPs58T4CIoZGCJVUVqUULWKm5lk38+//Eq9IsYoHO1+OFm7YGoSNX/qCeFUMmtRb4KR18vyde9S+KiJxIleXz1c6SM9MYoqVawgPaWepCtX3clJi9M1vscQ0Tx6GUs7GMQNkXAN4uDDdRAIcgIQfAT5AoD7IAACIAACjhDA/sMR7JgUBEDADwhg/+EHQTBpgpO5dTa9/QvNKSctnipXusOkJ/+/+5UrV5Uq1+yb7NPymUb0RtY44sIjVj2ybLmISu7k0dStfStDU4vm8UfBOTvKfs+YMJJ6dPynrhtvC0M6cfI0RYxOoxXrtxjiZ6STEcG8zFmMmi1r52fQS62a6TJ13eYPqX3faF19uDHOKnQjc6QD9h+OYMekIAACIAACIAAC5ghAcG6OH3qDAAhYRACCc4tABsIwTgnOmd2Qvl0pbXSkdAUKM4klK2KlV3D+wad7qM+wRJ+JzT3JRtkkqyihagUztTFkqkv89dcVSpySQ6lZc+005YaxZcXRMmtRb4LRifXicV7vuygSghcO2OvjYiiyfzddlUt4DNE8ehn7bCG5eCIkXF0cPJgOAiBgigAEH6bwoTMIgAAIgAAIGCKA/YchbOgEAiAQAASw/3B/EJ3MrXvo8c2VScMHShWfkSF+7MRJ6hk+mt7/ZLdM8+ttVualUac2z+nqo9VYD9smDevSomnJ9OB9VXXPL5rHXwXn7CiLzvXc2FoYzsVLf1Ds+CyaMX+Fbm5mO+gp/MNzyZzFqNmktwI/f3SRkDaTJmTP0+0mzip0I3OkA/YfjmDHpCAAAiAAAiAAAuYIQHBujh96gwAIWEQAgnOLQAbCME4Kzplf7uR4Cu3RQUqIaiaxZEWs9AjOjxz9QanMvWPPV8Kp77i9HPXq0lapSFHjoQeo3G1lFR4suP7tzFnasfcr5UrDt979SDgWN5BNsooSqlKTGWwkIzg/8PW31DVsBB06clRzlmeerEf9u7enZo2foCp3VaTSt5RS2l+9epXOnD1P//7mO6VKx8L8DVKVwzlB3bNTa805ZdaingQj+/hKVJLUemHDHqv5sOJzq+aN6b6qlenWsmVu8PnLQ99Q/oattHT121I+c2c91fFFQvDC8Ph612WzUqlOzeq6VoxoHj2MdU0cxI2RcA3i4MN1EAhyAhB8BPkCgPsgAAIgAAKOEMD+wxHsmBQEQMAPCGD/4QdBMGmCk7l1j+lGc65qrq/a+B51Do3VTabvy+1oWkqsdGEh0QR62RoV3ovm8WfBOTM0Gn8+d0rPWUQjU7JFoVD+zuJ2LtTDZyZ8rlOxQvnrHznwOckvv/5Gb2/7hJaueYc+2rFXaswnn3iU5mUmKj6IHpmzGLUxurz4POVNSaDy5W4VTaP8/ey5CxQ6PJny39oq1b5gI5xV6EbmSAfsPxzBjklBAARAAARAAATMEYDg3Bw/9AYBELCIAATnFoEMhGFkBOeixBonfC798V86d/4ifXHga0Xc+9aWj+j8hUtCRHqSYjKJJX9I6rCdsclTadq8N4X+Dx/ci2KH9KZKFStotmXx9Nbtn9Nr46bSvoOHheOmJ0ZRVFgPTSG/KKGqR2AvNEhng2vXrlFm7hKKScpU7cmVMMaPGExd27WkUiVLCmcv6NP/AAAgAElEQVTY8+W/KXL0ZOI1r/XIJCGtXItcTSQqMUP5qED08AcJY6IHUOe2z0n5fPzEKZqat5RmLFghfB85cZw/O00RsYsekRDcW/+hr/yL0hKGXf8gQDQH/100jz+87zJ+uKkNEq5uihZsBQEQsJIABB9W0sRYIAACIAACICBHAPsPOU5oBQIgEHgEsP9wf0ztyK1f/vNP+vXUGXrn/U9p8ow3lNyo6NFbwVltPM5RD41Po/nL14umLPL3uyvfSWvmplOjerV19/XWQcS2cB8+J1g8fbxSiEfPI5pHdC7Gc4nGEJ2x8DkIn6v9deUK/XjsBH26a78u4Xbvrm0pe3ysUsRI9nlv++cUEpFAfHYgenh8rqIvU0GehezbPtlF8ROn0+dfHBQNTbK2y5zFqE1Wvdr9lJ83SboQzv5DR6hL6AjiglJ6H5xV6CXmTHvsP5zhjllBAARAAARAAARMEYDg3BQ+dAYBELCKAATnVpEMgHGsEJx7w/Ddj8cocUoOvbFig5CSbCJGJrEkO5bQKBMNNn/wGXUZEKsp8GVxb2ZSDPXp+qKuKy+//+k4hcdNog1btmtayBUils5IpWr3q18laTYZagKRsKtMJYmF2eOUqhpcDV724YRht0FxmlXTZZKQVq7Fxas2UcjQBKELXEUkMymaOIGu5+GPFVZueI9eS55KvH60nrYtmyoVP7hSvNYjEoJ768trfmF2MrV/obm0+aJ5/OF9l3bGJQ2RcHVJoGAmCICA5QQg+LAcKQYEARAAARAAASEB7D+EiNAABEAgQAlg/+H+wNqdW//5l18pfNQkWvvOB5qw/tniaeI8+Z133G4KqhmhLU9slfBdGSszj8ZMnqXLHy5Kk5MWRxXKl5PuJ5rHF4Jzb8ZyPv+9j3dR3IRpUsJtmRtbPfP8euo0DRg+ntZt/lCTE9/KmzE2Wjl/KVGiuDRTbsgVz2PHT6WF+RuF/WTOeGTOYrQm0sNH9qzG23w4qxCG2y8aYP/hF2GAESAAAiAAAiAAAvoIQHCujxdagwAI2ERAXp1pkwGiYZFwFRGy7u92Cc7Zwv9dvkwZOYspbsJ0TYO5AsaymanUrPETmu1kEktOJ3XOnD1HA2NTlSrvWs/E+AiKGRiiO1nHYx46cpReiUqiHXu+0pwjLz2B+ndvr9pGlFAVVd+wbhUWHemb735UhOG79x/yOk39OjVp2axUevjB+3SZceXKVUrKyFWS1loPj/3yS61Um1i1FrmKSO/IMbTlo52a9rBIOyctnipXukOXv57GXCnl7W2f0uCRE4Si89zJ8RTao4OmkF8kBFczskWTBsoByD1V7pLyQzSP0++7lBMua4SEq8sCBnNBAAQsI4D9h2UoMRAIgAAIgAAISBPA/kMaFRqCAAgEGAHsP9wfUF/k1vkcoPvgeM0bT2WKp4hoy9w2Khqj5TON6I2sccRnPWYfEVu18WXy2gX7iuZxSnDusVH2o4OXWjWj2VNG0113is8O5ixdS6ExyZoh4sIxsybFUfcOL+gq9lNw0NO/n6ORKdnCW11lzgtkzmL4ZthzFy56rdo+KuIV5YOI4sWLafrNNwywzXzzbuGH13W5W8tq3jqAswqzb75v+mP/4RvOmAUEQAAEQAAEQMBSAhCcW4oTg4EACBglAMG5UXIB2M9OwTnj4qsYY8dn0Yz5KzTpRfbvRmkJkVSqZEnVdjKJJaeTOlu376SO/YZrVjcf0LOjUqm6bJnShlYUJ4DzlqyhsNdSNPv3fbkdTUuJVZ1HlFB1UnAuEho/+3R95ZrMqpUr6Wa4c+8B6tAvRvPKyNRR4cSJSLXHqrUok+DlavXzMhOpZvVqun0t2IHXTdacZfTqmHTNcWQOB0Tx0ZqAk7sjh/aV+thCNI/T77upgPhpZyRc/TQwMAsEQMB2AhB82I4YE4AACIAACIBAEQLYf2BRgAAIBCsB7D/cH3lf5Na1BLAFCcoIo7WIi4qisACZi+fkLFqlmVNfmZdGndo8Zzq4IrZqE9St9QgtnZkinUcXzSPDVTSG2TMW2eJDMuxFcfZwNVMsqWBs+BZkvtmVzyC1HlHhJJmzGF53/L689e5HRaaSvQXg1OnfqVfEGHp72ydFxuAK+nzT7pvr3lV1BWcVpl99nwyA/YdPMGMSEAABEAABEAABawlAcG4tT4wGAiBgkAAE5wbBBWI3uwXnzEwkGuU2LKpdOiOVqt1fVRWzTGLJyaSOTAKYKyGsmZtOjerVNrWcjp04ST3DR9P7n+y+Pg4nfps0fJxeeLYxPfNkPeKqDreWLaM6j93JUDMOitaMbFV8bzac/O0M9RgSr1lVfNxrgyghKtTWtXj23AUKHZ5M+W9t1UQlc62kLGvZKzNFCWpRfLTseeDeuyl/9iRqULeW0GzRPE6+70LjXdoACVeXBg5mgwAImCYAwYdphBgABEAABEAABHQTwP5DNzJ0AAEQCBAC2H+4P5C+yq2/sWID9RmWqAlMdFuniPa7H+6gVt3CVZuxYHfmxJGUlDGb5i9fr9pOVABHZIfn7yK2WuPEDAqhlJFDNAsbyc7jD4JztnXxqk2KcFvrkSnotG7zh9S+b7TmOG1bNqW8KQlU5a6KsuHSbCdje8fWLWhORgJVKF/O61iy54IVK9xOqVlzi4zBZ0nrF2QS35qr9fBtu+36RHn9qCIush/9duZ3ylm4SnUInFVYsmRsHwT7D9sRYwIQAAEQAAEQAAHrCUBwbj1TjAgCIGCAAATnBqAFahdfCM6vXLlKSRm5xIlCrWfRtGTq2am1ahPZxFJmUgyVvqWUz0P2/U/HFSHzJ7v2q85tVdKVmY7LnE08Z6vmjemp+nXonrsrUcmbb5b2W5S4NVt9Q9oQLw1FQmPu0v6F5jR9wgi6p8pdZqYy1NeKtaiVwPQYJVNtXK8Dqza+R51DYzW7RYX1IK5koraeZOKjNUHvrm0pe3wslbutrKYdonmQxNUbfXF7JFzFjNACBEAgMAlA8BGYcYVXIAACIAAC/k0A+w//jg+sAwEQsI8A9h/2sfXVyL7KrcsIds0Izv93+TLFJmcpN2OqPemJUcT54rnL1lFoTLJqO6uK7YjYasWYi/Lkz05TzkxEj2gefxGcy1Qm5+ruy3MmKEWIvD0yxZK4n6jauIhp4b+fOXuO+kcn0+pN2zTXjZYgXPYshj+M4NuHvT2zJsURnyVoPSwmHzQi1WuT1XOnKJXPITjXuwL8rz32H/4XE1gEAiAAAiAAAiAgJADBuRARGoAACPiCAATnvqDskjl8IThnFDv3HqAO/WI0r1wUiVxlE0tOCc5FlUCYg0xiy1dLR5RQdVJw7q2CuzcuDR+vRa8N7k0v/uMZn35kYMVa1Epgenz1JPP5ukarHhm2TzeoQ0tmpBBXI/f2iITgMrbKVG4XzQPBuQxpfW2QcNXHC61BAAQChwAEH4ETS3gCAiAAAiDgHgLYf7gnVrAUBEDAWgLYf1jL04nRfJVbl8khywij1Rgd+Ppb6ho2gg4dOeq1SUER+dEfjlH3IXG0Y89XqsiTYwdT/LB+ZCafLWIrirdslW7RPDJcRWNYccZy7do1ysxdQjFJmZqur52fQS+1aua1jcyZgMwtxCL23v4us4YzxkYrHzV4e2TOYkZFvEIhnVtTjyGjad/Bw0WGEZ0j/Pd/lxW+M+avKNKXxfxLZoynRSs30YTseaoIRHMYYYc+1hPA/sN6phgRBEAABEAABEDAdgIQnNuOGBOAAAjIELBOuSgzm4E2SLgagGawi68E56dO/069IsYoVQDUHk4EsgjV7NV5TgnOOekXPTZD1T/Zq/sMhlJ3N18kQ3Ub9f86yCQRC47NlTtCOrehHh3/SQ/edzcVK1bM6NRS/WTs00owaiUwPQbYtV5kqplwJZhNi7OpScO6XnmIhOAyEDmBze979Wr3qzYXzYMkrgxpfW2QcNXHC61BAAQChwD2H4ETS3gCAiAAAiDgHgLYf7gnVrAUBEDAWgLYf1jL04nRfJFbl8lBc241P28S1alZ3RAGkRi4y4vPU96UBCpf7laSqYZuxY2dIrYyjqaNjqTogSFUvLj6OYFoHn8RnLO/fI7XumcEnb9wSdX91FHhxMJrb89nu7+kVt3DNfuLCkLJcPfWRuamV608v8x7MO61QRTZvxuFDk+m/Le2FjHj2afr0+Lp46lq5Upe3dAS5HveAb4FYMzkWaoYcFZhdIX4th/2H77ljdlAAARAAARAAAQsIQDBuSUYMQgIgIBZAhCcmyUYQP19JTiXEdiKrv2TSSw5ldSR8U+U1PL1shIlVK2ovmHGJ5nrQr2Nz+Lzru1aEl+h+HjtR6hsmdJmzPDa1+xaPPnbGeoxJJ62fLRT1Ta2nwXZd95xu+X2y7DVqsYvEoLzxyP//e9l2rpd3T92KmZQCKWMHEKlSpb06qNoHqfed8sD4kcDIuHqR8GAKSAAAj4lAMGHT3FjMhAAARAAARBQCGD/gYUAAiAQrASw/3B/5H2RW+ezm57ho+n7n47bkkM+c/Yc9Y9OptWbtqmOn5eeQP27t7/+d873duw3XFO4vDIvjTq1ec5wkEVsOSe8ZPXbmjbwzZ35sydRg7q1VO0QzeNPgvNvvvuRug2KIxZvqz1aufI3VmygPsMSNWOyaFoy9ezU2nDc1DrKFKPSOjuTOYthwfnoV/tTUsZsSkrPLWKKqMCOlqA/MSaMEqMH0PjX50Bwbvnq8P2A2H/4njlmBAEQAAEQAAEQME0AgnPTCDEACICAFQQgOLeCYoCM4SvBOeMSJfC4jVYSTyax5JQAlZOzXMF9w5btqiujV5c2ND11JHFyyx8eUTycFpz//MuvCtNtH+8yhev5po2oc9vnqM3zTei+qpUtqX5udi2KhNTs8JC+XSk9MYpuKeVdjG0GikxFE66GwlegeqsCI7Kf30M+VAh7LUXzQISruC/KTqbnmjb06o7MPE7daGCGvz/3RcLVn6MD20AABOwkAMGHnXQxNgiAAAiAAAh4J4D9B1YGCIBAsBLA/sP9kbc7t/7vb76jYQlTaPMHn2nCSogKpcToMM1K3moDiMTjNatXoxW5k6h2jb9dH+L4iVPUO3KMZiGVvi+3o2kpsYYLwYjYbl42nda98wFNm/emJpsBPTtSZlK0qh2iefxJcP7bmbPKxwfvvP+pqs9a5zkiX/nMavPS6dS4/mOWv5wyxZq0KvXLnMWw4JzfhXWbP6T2faO9+pAxNpq4iru3R+v24rXzM+ilVs2E55tOnU1aHrAAHxD7jwAPMNwDARAAARAAgcAkAMF5YMYVXoGA6whAcO66kNlnsC8F5zJVlT3JG28eyySW7CIlSi5ylRGuWP3Jrv2qJvhbwkmUZLSLpWyljGvXrhGvGRadW/Vw9fOQzm2oR8d/0oP33W1YfC6zFrXiLfPeeZKkVvlecByRkJvbatkv6s9900YPI75mMiFtpqYLHVu3oJy0OKpUsUKRdjLzQHBu7QpBwtVanhgNBEDAPQQg+HBPrGApCIAACIBA4BDA/iNwYglPQAAE9BHA/kMfL39sLcqt6ynmcvXqVTp7/gL99dcV+s93Pyki86l5S+n07+c0XZep4q02wJUrV5W87YTsebrOMzhnz+LcmKRM1X5cZGTN3HRqVK+2odCJ2PJZzR23l6Pug+Np38HDqnOwiDp38mjq1r6V1zYy8zRpWFfTB9EYetaB1kQy5xFPN6hDS2akEK+Lgo9MX9Htw4YCWaCTiBM3VTuDk7Hfc5ay/9AR6hI6go4c/aGIyWoFoS798V/l4468JWuK9CkohBf54G/nf2ZjFqj9sf8I1MjCLxAAARAAARAIaAIQnAd0eOEcCLiHAATn7omV7ZbKCF9FYmtZI2UE51piZJnEkqwtetuJGIiEsTyfnQJivf5we1GCzMiYMn1kBec81sVLf1Ds+CyaMX+FzNC62nCy99UB3alFkwZUqqS+KuIya1ErwfjuhzuoVbdwTXv1cNLlOBGZrYgiWu8e30//flaqSv3r42Iosn83uummG//nSXae0reU0osA7VUIIOGKpQECIBCsBCD4CNbIw28QAAEQAAEnCWD/4SR9zA0CIOAkAew/nKRvzdxO5dYLWh8X2Y+Shg+kEiWK63bq6A/HqPuQONqx5yvVvivz0pRbLAs/O/ceoA79Yoirnas9fHNm/LB+RfK9MoaK2PJZDYurWSDMN2xqPSwY5zz7g/dVLdJMZh43Cc7VROPnL1yi8LiJtDB/oyoqq4TxahOYORuUOYvxnL1p3USsxkermFTblk1pYfY4qlC+nPA8DYJzmbfb+TbYfzgfA1gAAiAAAiAAAiCgmwAE57qRoQMIgIAdBCA4t4OqS8f0peBcZi6ta+1kEkt2hUEkONeqnOCxCYLz/0tCr5D6xMnTFDE6jVas32JLeBs+XosmxkUowvPCgme1CWXWolaC0UyC1QoIvhKcsxB87TsfUK+IBOLEttrD17Mum5VKdWpWv6EJBOdWRFvfGEi46uOF1iAAAoFDAIKPwIklPAEBEAABEHAPAew/3BMrWAoCIGAtAew/rOXpxGgisbLdNrV/oTnlpMVT5Up3GJpqztK1FBqTrNpXrVo2d5ARMLd8phG9kTWOuNq53kfE1nNWw+LigbGpwnMDNWG+7Dxa9ovGsFLILZqLWa9fkEn169S8wWSzZwF64+etvZnzEJmzGM/Zm6hy/+Zl0+kfzZ68wUSt4kCjIl4h/niiePFiEJxbsRD8YAzsP/wgCDABBEAABEAABEBALwEIzvUSQ3sQAAFbCEBwbgtWdw4qIwIXia1lPZeZS0uULZNYkrVFbzsRA7O+6bXHivaiBKUVc3gbQ6/gnMfg60P5ik87Kp3z+Hy95uhXQ2lYaDepaucya9Gs4PyDVbnUrPETtoTBbJJZjxCcWcUmT6Vp897U9MUbLz3z2AIqCAdFwjUIgw6XQQAEFAIQfGAhgAAIgAAIgIDvCWD/4XvmmBEEQMA/CGD/4R9xMGOFU7l1trlV88Y0LTWWqle735ALMoLxgkJbb5OIBOvcR61CushoEduCZzV8LtMzfDRxlWq1h4XYy2amFsm165lHbWzRGL4UnLON3s6xZM4CQnt0oKnJw6lM6VtE4TH0d18Jztk4rbkKV96/du0apUydq5w9eXsKnmWJYo0K54aWhs87Yf/hc+SYEARAAARAAARAwDwBCM7NM8QIIAACFhCA4NwCiIEyhIxQWiS2lmUhMxcE57I0zbcTJcjMz+B9BCOCcx7pr7+u0Iq3tlBSei6xENmOZ2xMGMWG9yGuzK31+EJwbtV7580PmSSzVjJcrxCcbwDoNiiODh05qoqVRf8Ls5OJq/N4Hr3z2LEmgm1MJFyDLeLwFwRAwEMAgg+sBRAAARAAARDwPQHsP3zPHDOCAAj4BwHsP/wjDmascCq3PqRvV+IcdqWKFQybv3PvAerQL4aOnzjldQzO066eO4Web9pIdY6jPxyj7kPiaMeer1Tb9H25HU1LiaWyZUrrslXEtmDenM8MEqfkUGrWXM05urZrSTlpcVShfLnr7fTMoza4aAy3CM7tFkv7UnC+e/8hatcnyuv67vLi85Q3JYHKl7tVCanWxxeFK8aLYm03Q10vERqrEsD+A4sDBEAABEAABEDAhQQgOHdh0GAyCAQiAQjOAzGqBn2SEYFbJXyVmQuCc4OBNNBNlCAzMKRUF6OCc8/gFy/9QflvbaX0nEX05aFvpObU0+j1cTEU2b8b3XST+j+VvhCce7veUY8fWm19LTjnSiFZc5bRq2PSNV1o0aQBLcweR/dUuUtpB8G5VRGXHwcJV3lWaAkCIBBYBCD4CKx4whsQAAEQAAF3EMD+wx1xgpUgAALWE8D+w3qmvh7R17n1jq1bUPTAnvR0gzpUrFgxw+5euXKVkjJyie1Xe1o+04jeyBpHLLhVe/53+TLFJmcpOV+1h/uvmZtOjerV1mWviG3h86rvfjxGIUMTiM+ftJ7cyfHElbw9eX+983gbWzSGWwTnvbq0oempI5WbYO14fCk4P/nbGeoxJJ62fLSziCt8K0B+3iSqU7O68jet8wd+D5bMSLn+cYco1hCc27FyrB8T+w/rmWJEEAABEAABEAAB2wlAcG47YkwAAiAgQwCCcxlKQdJGRgQOwbn3qwgLLhGRMJbbiq6h9PWSEyXI7LLHrODcYxdXL9mx9ytavnYzrdv8oea1mXp8eeDeuyl/9iRqULeWajdfCM6t4uTNCV8LztkGTvQOjE2l1Zu2aYaDr7UcObQvlShRHIJzPQvXorZIuFoEEsOAAAi4jgAEH64LGQwGARAAARAIAALYfwRAEOECCICAIQLYfxjC5led7M6t13u0BtWt/QixYPnZp+pT5Up3aBZIkYVz7MRJ6hk+mt7/ZLdql/TEKIoK6yGc790Pd1CrbuHCXG/8sH7CsQoOImLr7bxq2drNFPbaeKVitdpTt9YjtHRmCtWsXk1pYmSewmOLxnCL4NxKO73x96Xg/PKff9LIlGzKzF3idSkUPHfhc6X2faO9tuN3YGJ8BJW8+Wap9QLBuey/Qs62w/7DWf6YHQRAAARAAARAwBABCM4NYUMnEAABqwlAcG41UReP50vBuUxSacHUJOrdta1XomZFvnaGSUZw7m8JJ18mQ+1kz2NzEvGLrw7TO+9/Shu2bte8ylPGFq5wnpYQSaVKlrRlLS5ft5m6DYrTNEXrXZDxQauNzMGCVpJZtN7V1vp72z+nkIgE1eta2WYW/C+ePp6aNKwLwbnZQBvoj4SrAWjoAgIgEBAEIPgIiDDCCRAAARAAAZcRwP7DZQGDuSAAApYRwP7DMpSODSTKrZs1jM9IkoYPpAfvq2p2qBv6r9r4HnUOjVUdU09V8uMnTlHvyDFeK0l7JpCpll7YGBFbb4JzvhU1KjGDZi9erclr6Cv/orSEYVT6llKuEpzLnI09VvNhejNnIv394QdvYHDm7DnqFTGGNmzZrsqmcDVvSxcdEeUsXEWDRqRqDqtWgEfG94yx0cpHEp5Haz5PYShum5A2kyZkz/Nq16xJccTnHJ6HBezRYzNUffC38z+rYxgo42H/ESiRhB8gAAIgAAIgEFQEIDgPqnDDWRDwXwIQnPtvbHxumb8JzrWqOssklpxK6mhd0+cJapcXn6e8KQlUvtytPo+ztwlFiVu7q1rYBeHatWt0+vdz9NnuL4mF3ZxI5f+u5+EqJytyJ1HtGn/z2s3sWpR578a9NogSokL1mC3dViQY54G03iVRf7W+XJU+cUoOpWbN1bSVD1Syx8fS8V9P0csDR9G+g4e9tnfqfZcG7cKGSLi6MGgwGQRAwBICEHxYghGDgAAIgAAIgIAuAth/6MKFxiAAAgFEAPsP9wdTb26dc9bnzl+kH4+dIBZ9T81bKsxZc2GOyQnDqHPb56hYsWKmobEoe2h8Gs1fvl51LD1nGOxTytS5imhX61mZl0ad2jwnbb+IrdqNvPsPHVGKvBw6clR1rttuLUP5s9OoVfPGASc45wruy3MmUI2HHrjBf5mzDLW+0kETNBTFlLurxVXG/sLninz+0rpnhNeK9/9s8TQtzB5HN5coQaHDkyn/ra1FrOd1snnpdGpc/7HrfxMV1MJZhVWrxd5xsP+wly9GBwEQAAEQAAEQsIUABOe2YMWgIAACeglAcK6XWAC3lxG+qiV69GLhSgFxE6ZrdtOaSyax5FRSh69qDI+bSAvzN6r693SDOrRkRopSwdkfHlGSz62C88Jsufr5zr0HiK/VXLr6bWEi39Pfzo8f/v3Nd/SvgSPpy0PfqC4FO9fyh5/toeadwjSXoafSR/HiRQ8zjArOecLvfjxGIUMTiP/t0Xo46dvw8doQnPv4HwskXH0MHNOBAAj4DQEIPvwmFDAEBEAABEAgiAhg/xFEwYarIAACNxDA/sP9C8Jsbv3b73+myITJmlWnmRILX0e/GkrDQrup3sYpS5MF2V1CR9CRoz/IdrGkXd+X29G0lFgqW6a01HgitmpnSCyAz5qzjF4dk645T9uWTZXCQFwNfczkWaptZc7FRLZadcYiU6VcbS7mkpQxm5LSczW5yPgrFcBCjS798V8aljCF8pasUe1evdr9lJ83ierUrF6kjcy5YOGznO9/Ok49hsTTJ7v2FxmPq/ivX5BJN99cQvV9ePbp+sotrFUrV7reH4JzI9H3vz7Yf/hfTGARCIAACIAACICAkAAE50JEaAACIOALAhCc+4KyS+bwleCcRb8jU7KJr51Te9Su/PO0l0ks2SnS1QqpTNLOW1UEM8tkz5f/phnzV1BI5zb05BOPKtdA6nl8lQzVY5PdbbkSffqsRTRjwQqv1S0Kzq8luDa7Fo+dOEk9w0fT+5/sVnXZW1LTKj4yV1gWvjKy4NxmBOc8Dov/w14brxkDXtNxkf1oTNosVDi3KvAS4yDhKgEJTUAABAKSAAQfARlWOAUCIAACIODnBLD/8PMAwTwQAAHbCGD/YRtanw1sRW79xMnTNDA2hda+84HQ7onxERQzMIRKlCgubOutAZ9f8NlMTFKmof5mOrHAd83cdGpUr7bUMCK2WsJozv8PjE2l1Zu2ac6VNjqSzl+8pFQ5V3tkBNgiW60SnGsJqD32h/boQFOTh1OZ0rcUccnseYBU4FQamT0LkTmLKSw4F4nc+ezj1rKllcI43h5v54wQnJtZBf7TF/sP/4kFLAEBEAABEAABEJAmAMG5NCo0BAEQsJMABOd20nXZ2L4SnMtUYGj5TCOlAnilihW8UpRJLDklOGeDl6/brFzZqPVoiXj1Lp2CSUKumt6pTQt65eWXqGb1alKJZ18lQ/X6ZXf7v/66Quk5i5QPILQerQSt2bUoSniyXfyBwqbF2dSkYV1LkcjYzhN+sCqXmjV+wuvcZgXnfH1rVGKGUkVG66n3aA365eRvdPzEKa/NnHzfLQ2KHw2GhKsfBcHCeq8AACAASURBVAOmgAAI+JQABB8+xY3JQAAEQAAEQEAhgP0HFgIIgECwEsD+w/2Rtyq3fujIUeo+OF614IaHFOeK+Wyhe4cX6Kab9B/xcX61d+QY2vLRTkfgpydGUVRYDynbRWxFQvD3tn9OIREJqjllBsDnKbeXu02Tu2geHkdkq1WC8892f0mtuodrFnBJjAmjxOgBXhnL3HhqV66dzyBb94zQtN3sWYy322r5A4vosRle13vvrm3p5hIlaM7StV7/njE2WlmvBR8Izh35p8PySbH/sBwpBgQBEAABEAABELCfAATn9jPGDCAAAhIE9GejJAa1sgkSrlbS1B7LV4JzmesaOYHDlTpK3nyzV6NlhLJ2JcVkInLg62+pa9gI4iSx2tOrSxuanjpSERObec6eu0Chw5Mp/62tRYbhSvFc9fxf7VoqiVO1BLSvkqF6/bx69SqdPX+Bfj97gbhyx3++/4mO/XKSuKI7i48H9+5CnBA08/AHEP2jkzUrnWglg61Yi1oJT49vCVGhlBgdRsWLFzPj7g19RWJxbvx0gzrKxx+8frw9ojFk3kP+N4E/0NB6X0ROy8wjGgN/v5EAEq5YESAAAsFKAPuPYI08/AYBEAABEHCSAPYfTtLH3CAAAk4SwP7DSfrWzG1Vbp0rjy9d8w4NGpEqvJGTc7ULpiZR86e8FwnR8uzdD3dQq27h1jhvYBQuNvRG1jjiaueiR8RWJATngjOJU3IoNWuuaCrNv4vm4c4iW60SnMtUKF87P4NeatXMq08yFdK5kNGK3ElUu8bfTHEr2JnXd8rUuZSQNlNzTG8Cb08HmbMYb4JzrTXP53Olb7mFfj112qtd3orxQHBu2bJwdCDsPxzFj8lBAARAAARAAASMEYDg3Bg39AIBELCYAATnFgN183C+EpxzpYDQmGRNVN6SQgU7yCSWnBSgctXmofFpNH/5elU/OaG6bGaqauVo2bW0dftO6thvuGYS+p8tnqaF2ePozjtu9zqsr5Khsj5xu//+77JyreeM+StUu4k+TJCZ78qVq0qSc0L2PNXmdgvOd+49QB36xWhWWnnyiUdp6YxUqnZ/VRm3hG04wZs1Zxm9OiZds63oPbJCcM4xyMhZRLHjs4R2qzUQ2Wl44CDuiIRrEAcfroNAkBOA4CPIFwDcBwEQAAEQcIQA9h+OYMekIAACfkAA+w8/CIJJE6zMrf/v8mWKnziD0mctElrVokkDJed/T5W7hG09DXj82OQsJS/s5LMyL406tXlOaIKIrYwQ/MjRH6hXxBjasecr4XxqDWTmEdlqheBc5typbq1HaHnOBKrx0ANe3ZFdA3oq0cuA/e7HYxQyNIH4HFLtEd30KnMu6O1s8ZvvflQK3uzef0jG1Ott1IrxQHCuC6PfNsb+w29DA8NAAARAAARAAATUCUBwjtUBAiDgFwQgOPeLMPiHEb4QnMtUk5apniCTWHJagLpq43vUOTRWM7hcnTt7fCyVu62soUVw7vxFihidRm+s2KDZPzl2MMUP6+e6CucsAo+bMF3VNytE2Cy8TsqYTUnpuarz2C04l3kv2LjUUeEUO6SPJVXOZRK8PKco+W+F4Jzn+eXX35RK/Ru2bDf0Ljj9vhsy2s87IeHq5wGCeSAAArYRgODDNrQYGARAAARAAARUCWD/gcUBAiAQrASw/3B/5K0WGsvmbZlcXGQ/Sho+kEqUKC4FUuZmVqmBTDbq+3I7mpYSS2XLlNY+18jMozGTZ6m2kRGCc/6fBcIsOjf6yMxj9TrwZqtM4RoZtjJnVyLhuh6WssVvOrZuQXMyEqhC+XJeh5c5F/QmOD9/4RKFx02khfkb9ZhNarcUQ3CuC6PfNsb+w29DA8NAAARAAARAAATUCUBwjtUBAiDgFwQgOPeLMPiHEb4QnIsSMUwisn83SkuIpFIlS6qCkUksOS1APX7iFPWOHENbPtqpGeCJ8REUMzBEOinsGUz2ik2upL5mbjo1qldb1Q5fJEONrPJ1mz+k9n2jNbvmTo6n0B4dVMX0onllko1aa8mqtShT+d/MVakFOchWypG53tQqwTnbt/mDz6jLgFjhlbHeYur0+y5aZ278OxKubowabAYBELCCAAQfVlDEGCAAAiAAAiCgjwD2H/p4oTUIgEDgEMD+w/2xtCO3Lpsn5YrQ+bPTqFXzxlIgcxauokEjUqXa2tlI5syC5xexlRGC8ziyhXvUfJaZR2Sr2QrnMucQbL+ogAy3kT27GtK3K6WNjhR+GCBaK7v2HaQuA0bQ9z8d12yal55A/bu3V20jw8Cb4JzP0lKmzlVuutXzcAGgURGvFOkiOufEWYUeys61xf7DOfaYGQRAAARAAARAwDABCM4No0NHEAABKwlAcG4lTZePZbfgnK+rC4+bpHl1IScal81MpWaNn9CkKZNY8oekjijxxE5yUjgzKYb6dH1RWnTOCbK3t31Kg0dOECbpZDjYnQw1+mqIxMw8Llc5n5eZSFwZ38jz4Wd7qNvgOCXJqvaoJRa5vVVrUbZyjVl///rrCs1auJLiJkwTCrtfHxejfABy003q/1MhipHM+vNwlxXCe4uTnnmMrJNg7IOEazBGHT6DAAgwAQg+sA5AAARAAARAwPcEsP/wPXPMCAIg4B8EsP/wjziYscKO3LqePGnblk0pb0oCVbmroqYbMrdsiipMy3KSEbanJ0ZRVFgPzdyziK2MENxjs6zo2ZuPMvOIbDUjOOec/oIVb1FUYrpmTv+lVs1o9pTRdNedd2iGSrbiOA9itGCSx4AjR3+goXFpSrEZradJw7rEYvEH76uq2kzmLMab4JwHlCluVHjizcum0z+aPVnEHtG5H84qZP+lcLYd9h/O8sfsIAACIAACIAAChghAcG4IGzqBAAhYTQCCc6uJung8uwTnnBxdueE9Gpcxm1icqvXIJmJkEkuyY9kZMj2VM4YP7kWxQ3pTpYoVNE26eOkPmrkgn8ZlzhYKhmUF/HYmQ83w5bUTm5xFWXOWaQ7T/oXmlJMWT5UraSdSCw/y8y+/UvioSbT2nQ9Ux+cPAlbPnULPN23ktY1Va5GTvHlL1lDYaylCZCw6n546gurXqSlsW7AB88xdtJriJ04Xrp0WTRrQwuxxdE+VuzTnsFJwzhNxApqvN92x5ytdvvnD+67LYBc0RsLVBUGCiSAAArYQgODDFqwYFARAAARAAAQ0CWD/gQUCAiAQrASw/3B/5O3KrcsWKGGCXIU6emAIFS9eTBXo1u07qWO/4Zp5YRkRuEzEDnz9LXUNG0GHjhxVbS5zu6aIrYwQ3GPAlStXKSNnEcWOz5Jx4YY2MvOIbDUqOD/52xlKn7WIZixYIczpq4mtvTnMZyOch9/28S4hj7ExYRQb3odK31JK2LZgg39/8x0NS5giFJtzH5mbbGXOYtQYsC3/GjiSvjz0jZQPdWs9QstzJlCNhx4o0h6CcymEft8I+w+/DxEMBAEQAAEQAAEQKEoAgnOsChAAAb8gAMG5X4TBP4ywSnDO1RbOX7xIv/z6G73/yW5auuYd+mjHXqGTD9x7N+XPnkQN6tYStpVJLPmLAJWTqt0Hx9O+g4eFft1xezka1LsLsYC61iPV6NayZZQ+l//8k34+fpLWbf6A5ixdK50Ui4vsR0nDBworp9uVDBU6LNFAJhHOw/C1oRPihlK9R2toVkXhtizu3vvV1zQqdZow2SlKfFu5FrnKzMDYVFqxfouQDK+V0a+GUlhIR6krLfmAInFKDr2xYoNwbBbZL8xOVtah6LFacM6x4YQtJ7v1PP7yvuux2d/bIuHq7xGCfSAAAnYRgODDLrIYFwRAAARAQIsA74VOnDxNO784QDv3fkVfHDhMx345qexdCz68561apRI9XvsRalTvUWpQtyZVqVSRihVTF5i5gTz2H26IEmwEARCwgwD2H3ZQ9e2YdubWuVBKr4gEodBYdLbCYuuEtJk0IXueKhwuXrN+QabuIifeBpQtJLMyL406tXlO1SYRWxkheMHB+cwqdHgybdiyXdcikZlHZKus4JzPGy5cvESHv/2BNr33MS1auUl4yy0707VdS8pJi6MK5ctJ+ya7vnjAF//xjHLWJHP+oqcIlR7bZc5i1ATnZ89dUGKf/9ZWKT5dXnxeuTmgfLlbi7SH4FwKod83wv7D70MEA0EABEAABEAABIoSgOAcqwIEQMAvCEBw7hdh8A8jZATndlr6+rgYiuzfTSgWZhtkEkt22spjywpc+dB4+bp3KXzURDr9+zm7zbo+vp6q36JkqN1GayVb9VSJZ6E0X/vZs1Nr4goUFSuUvy62Z9H+md/PE1+dyQnBt7Z8JEzUs9956QnUv3t7VQQya1F2rfAk+w8doW6D4jSrvxQ0hg8T2D72+8H77r7+kQJ/+PHbmbO6/eWxZT9U4LZWC855TD0x97DQw9ju9Rwo4yPhGiiRhB8gAAJ6CbhZ8MH/298zfDS98/6nqm4nxw6mkUP7Cj9I1OImmkf2IF1PbPg3dWbuEopJytTsZtUV8AUnMfJ779Tp35UP6N7e9ommvWpXdOthU7itzPX1GWOjlevrPY+Mj2ZsEvW1Y80UnlP0u1Vko9rfG9d/jMrdWpb4g1D+eJr/OwuBy5YpbXRI3f3sej9479RlwAihwGVAz46UmRRtic8sTomfOEOp4qj18K1PfCNT9Wr3X29mV4xlAzLutUGUEBUq2/x6O77FjMU+s95YKfWxvrcJHqv5MIWFdKLuHV5Q9sFufLD/cGPUYDMIgIAVBNy8/7DC/0AYQ5RbN/NbV/a3EXPs3bUtZY+PpXK3lS2C9egPx6j7kDjNWyX7vtyOpqXEWvKbjg1YtfE96hwaqxli0ZwitjJC8MIGbP7gM+oyIFbqbMDTV2Yeka12rnXRBwdqc/MZAhepSc2aK20eC8/59/+T9R694fyFRfLf/XicNioi+Y3SRZNqVq9Gy2alUp2a1YU2yOxb1WIl89FFQQMSY8IoMXqA1/NK0VkqziqEofSLBth/+EUYYAQIgAAIgAAIgIA+AhCc6+OF1iAAAjYRgODcJrBuHFaUJLHTpyF9uyrXPsoeysskluy0l8fWkzRiAQBXeh80IlVXItOoD3z4Pi8zkThZJ/M4mQxl+0RJd16bLJ76/qfjMu5Y1oYFS1wVpFLFCqpjyqxFvWtl9aZtFD020+f+spNcCYUPJipXukOKo0jUocf3ghPKils8fYzOI+VkkDZCwjVIAw+3QQAEyM2CD5EQnMPLB9GLp4+nJg3rGo62aB7RbzsjEx8/cYp6R46hLR/t1OzOHyCunjuFnm/ayMg0XvsY+b0nKwAeFfEK8UcAxYtbU5n4/IVLFB43kRbmb1T1nwW6+XmTbjjQl/HRMqBeBrJjzRSeRvS71Ur/eB326foixQwKoQfvq2rl0F7Hsuv9YFFGRs4iih2fJXzvZG9IEsF4b/vnFBKRQOyT1sNic/7Q+Kab/n9ay5cx9mabXsH51atX6b2Pd1HchGn0+RcHRWik/s7/xnPlyW4dWlGpkiWl+vhLI+w//CUSsAMEQMDXBNy8//A1K3+dT5RbN/tbl2+uDBmaQJwjFz3efiNxH741NTQmWbO7qPCKaO7Cf5f5jcpV1dfMTadG9Wp7HV7EVkYIXnhgPSJ+T1+ZeUS26uUn2573HrMmxSkfHhb8bSzb/+RvZ5QPu7X2kLJj6W3HH+1OnzCSXn7pH1K2y+xbtWK1fN1mpdiPzLN2fga91KqZ16ais1ScVcgQdr4N9h/OxwAWgAAIgAAIgAAI6CYAwbluZOgAAiBgBwEIzu2g6tIxRUkSu9ziaggT4yOUinCyj0xiSXYso+30Jo1YdOILITFX9p45aSQ9Vb+OtGtOJUM9BoqS7r4W7LNdsmIsmbVoZK04URVfr9icOYlEHXp996wJWXGLp73ReaRfkiBsiIRrEAYdLoMACCgE3Cz4EAnBPSHWqnwnswxE84h+28nMUbjN1u07qWO/4VIfb/KtSWkJkZaJLY3+3tu59wB16BejKZx9ukEdWjIjRfntacXDt+V0CR1BR47+oDqctyqCMj5aYZ/aGHasmcJziX632uEf73HHjxiiVAAsUaK4HVMoY9r5fvzy62/K1fMbtmzXtL9FkwZKxfF7qtxl2M8zZ8/RwNhUWrF+i+YYav+GORHjgobqEZzzO8dV3NNmLJD6d00v1F5d2lB6YpTmx9N6x7S7PfYfdhPG+CAAAv5KwM37D39l6mu7RLl1K37r8m0ovSIShL8bvN0CI/NRKp8pLM+ZQDUeesAyfJzfTcrIJeaj9fBvFr59yZtYWsRWRgjubW7eL/GNVDv2fCXlr8w8IlulJtLZiMXmmUkxyseuZvYbJ06epojRacLf4TrN02yuV2zOg8nsW7VitXv/IWrXJ0r4cau3j7QLOiM6S8VZhZUrxb6xsP+wjy1GBgEQAAEQAAEQsI0ABOe2ocXAIAACeghAcK6HVoC3FSVJrHafk2ER/brRyKF9if+znkcmsaRnPCNtjSaNvjhwmEaMzyK+utHqh68znJwwjP7+8IO6hnYiGVrQQJmkO1/vmJ6ziEamZOvyzUhjFvxkjI0irnAuqgoisxaNrBUW2b/z/qf06ph0RdRt98O3DHB1TT0ffrBNIlGHEd89vv78y69K4n/bx7uE7puZRzh4kDZAwjVIAw+3QQAEgkJwzmFWq3wnswR8LTjnCnSxyVmUNWeZjHlktVjC6O+9s+cuKELd/Le2atqtVTlNyuECjXIWrlJuVdJ6vFUulPFRry162svsB/SM562t6Her2fG1+qeOCqfogT0t+wii4Fy+eD9479plQKxQ4MS3lkUPDDFcsX/xqk1K9U6th/dq+bMnUYO6tYo0czLGbIys4PzipT8oNWsepWbNtXPZUfsXmlNOWrz07VW2GiMxOPYfEpDQBARAICAJQHDu/rCKcutW/NbVU5Wbb9lJGTnk+m9PmQ9hrf5o1xNVmblbPtOI3sgaR1ztvPAjYisjBPe2wjj3nrdkDYW9liK1AGXmEdkqNZGORvxxAH/c2qlNCypWzPyNWad/P0cJaTNpxvwVOqww1pRtf31cjHLzrej8peAMMvtWrVhxNfceQ+KFN6e1bdlUyZlUKO+9SJboLBVnFcbWha97Yf/ha+KYDwRAAARAAARAwAICEJxbABFDgAAImCcAwbl5hgEzgihJYqWjzzxZj8ZED6DnmjQwlAyTSSxZaa+3scwkjfiAOXfRapqat5S+/+m4aVP50H1YaHcKC+lIZcuU1j2er5OhhQ2UTbqz6JxFCNFjM4gToHY8epOdMmvRzFr59vufafi415Xq+HY8LDBnYURozw6GBDAiUYcZ39lf2eo9Zuexg63bx0TC1e0RhP0gAAJGCbhZ8CESghdk4q3ynSwz0Tyyv+1k5zvw9bfUNWwEHTpyVLYLWXkdvJnfezICcK7mxzc+lbz5Zmn/vDU0U7lQxkdTxgk6W71mvE0n+t1qp388NgsqWMijR1AhY5Mv3g9ZgVPN6tVo2axUqlOzuozpN7T57sdjitic8xJaj5ao3ekYywjO9YqbdIMs1IE/LGZmRvIEZufW2x/7D73E0B4EQCBQCLh5/xEoMTDrhyi3btVvXdnfS1zcJ392GrVq3phkq4yvzEujTm2eM4uiSH/Zj3DV5hexlRGCqzkle7sO95eZR2SrVXA5vl3atqQx0aH04H1VrRpWGYd/9y9Z/TYNT3rdtvMXo0WT2D6ZfatWrC7/+adS0Cgzd4kmt1ERryjFeYoX9y7kF52l4qzC0mVp22DYf9iGFgODAAiAAAiAAAjYRwCCc/vYYmQQAAEdBCA41wEr0JuKkiRm/edE2PNNG9HQfv+i5o3rm7riTyaxZNZeUX8rkkYs1lm65h3KXbSKvjz0jWjKIn9noVBI5zbUvcMLVLFCed39PR18lQxVM1BP0p0P6Pd+9TUlTsmht979yLDPhTvy+uzfvQONCO9DVe6qKD2uzFo0u1Y40btq4zaakD3P0Drx5oxViWmRqMOs78w3NnkqTZv3pmZMzM4jHfAgaoiEaxAFG66CAAjcQMDNgg+RELxwqAtXvpNdCqJ59Py2k5lTRrRdeBy+qWZORoJqRTKZeT1tzPzekxEDP92gDi2ZkUL8EamZZ/+hI9QldATx9fBqj1rlQhkfzdgm6mv1mvE2n+h3q8hGs3/XqsxtZmxfvR+yAicjv8tZCJU2YwHFTZiuiYIrDeZNSVDdrzkdYxnBOb+n3QbF6fqAxsz64H1f7uTR1K19KzPD+KQv9h8+wYxJQAAE/JCAm/cffojTEZNEuXUrf+vKFufw/G66eu0q9QwfTe9/sluVzbNP16fF08dT1cqVbOE3Z+laCo1J1hy778vtaFpKbJGP5ERsZYTgWhPzmRjzERUFkplHZKtZuLyf4GrmQ195mardX9XyD1kL2se//cdl5FH+hi3CW45k/Xqs5sPEQm72oVTJkrLdbmgns28VxUpm/7RgahL17tpW1UbRWaqRPZEhIOhkigD2H6bwoTMIgAAIgAAIgIAzBCA4d4Y7ZgUBEChEAIJzLInrBERJEj2ouGpy3dqPUOU771Cuuq5fpybVrV3dEsEH2yGTWNJjr5G2ViaNrl69Sj8eO6FUc+P/O/yf7+nI0R9vSHRy5W1OKjLXpo0epwZ1a1KVShUNVYgv7K/dyVARXyNJd2a2Y+9XNHvRGlr7zvuGK24w05DOralft/aGErUya9GqtcJz8eEAf6CwdftOQ8le9rd/9/bUq0sbZT2ZrbAoEnVY4TtXM+0+OJ72HTysupSsmEe0ToPt70i4BlvE4S8IgICHgJsFHyIheOEoF6x8p2cFiOYx8ttObX6uOtc/Oln3bS/s2+q5U5QPXs0+Zn7v8c1GQ+PTaP7y9ZpmrJ2fQS+1ambKVJmDc7XKgTI+mjJO0NnKNaM2leh3q53+eca2+jerr9+PZWs3U9hr4zX3IfzuLcxOpvYvNJdGKiPClvn3yukYiwTnshVGOZ/Sq0tb6tquJf394QepQvnbru/7+V395dff6MPP9hCLtz7asVfImf9tmT1lNN115x3Ctk42wP7DSfqYGwRAwEkCbt5/OMnNn+YW5dat/K0re/MM8+FbTqrdf49yW5TWkxAVSonRYarVnM2ylvmNdnflO2nN3HRqVK/2DdOJ2IrExSLb+UbVidPmU0LaTM2mMvOIbBXZUvDvnrOgh6vdR0889nflfK3WI9VM34qlxwYu/MNC/EUrN9GilRuJ42jk4YrmQ/p0Jf6wofQtpYwMcb2PzL5VFKvPdn9JrbqHq+5peC2uX5CpMFd7RGepVu/7TEFDZ1UC2H9gcYAACIAACIAACLiQAATnLgwaTAaBQCQAwXkgRhU+gUCQEeCrEA8ePkq79x+iPV/+26tgn5HUe7QGVapYQRHtP177ESVp+NAD95qqtu8UahYvcVX8z/cdpE8+30c//3KSvjjw9Q2J0oIfKbC/XD3z3rsru9JfpzgH87xIuAZz9OE7CAQ3ATcLPkRCcG+R5UrgOWlxym8k2Uc0j5WCCv7IrmO/4YY+tFOr5i3rp6edzKG21oGyTEW/qLAeNDE+wrCA4PyFSxQeN5EW5m9UdY9vR1o6I1X5yLLwY9ZHvUydaC8jdFk0LZl6dmotbR5zO3f+In2ya59yG9HnXxzU7Fu92v2UnzeJ6tSsLj2HVkNfvx+8B4lKzKDZi1dr2q9H4Cyz9niyuMh+lDR8oOZexo4YWxKo/zfI0R+OUfchcbRjz1eqw/LtZamjwunB+4q+p97e2/RZi5Tq8PxvgNZjxUctVrLwNhb2H3YTxvggAAL+SsDN+w9/ZQq7QAAErCXgKZjEZy+f7v6S9h04rIjRC4rQ+QPRx2vXoHuqVFKKUDWu/xg9WuMhKl/uVmuNwWggYBEB7D8sAolhQAAEQAAEQAAEfEkAgnNf0sZcIAACqgQgOMfiAAEQAAEQAAEQKEIACVcsChAAgWAl4GbBh0gIrhbT18fFEIuzZW8+Ec1jleCcqwFzpTkW8hp56tZ6hJbnTCD+CM/MIyOI1RKcy4hg+cPAJTNSlBtojDwHvv5WqVzIN8OoPVqidrM+GrHZ131k4qBXcF7QBxb8jkjJopkL8jVdE13PLsvFqfdDpho5+yD778rmDz6jLgNiNQXTTRrWJY6NSIRtd4xlY6PWbt3mD6l932jVYdq2bEp5UxKoyl0VpafiqpyJU3IoNWuuZp9REa9Qcuxg2yqXShus0RD7DysoYgwQAAE3EnDz/sONvGEzCIAACIAACDAB7D+wDkAABEAABEAABFxIAIJzFwYNJoNAIBKA4DwQowqfQAAEQAAEQMAkASRcTQJEdxAAAdcScLPgQyQEVwtKzerVaNmsVOmqy6J5rBKcy1QDFi20vPQE6t+9vaiZ5t/NirH52vvY5CzKmrNMc56VeWnUqc1zhmyVqaK+edl0+kezJ72Ob9ZHQ0b7uJMvxMgya3bca4MoISrUtPcyc4kmMfJ+XLt2TVnLr45J1xyeP/hYOjOF+N8Xtefkb2doYGwqrd60TbUNV0rMnTyaurVvJXJHqbD48sBRtO/gYdW2Zj4qEBogaMAfz8RNmK7aiiubszBc7yPzwQmL2Rdmj6MK5cvpHd5n7bH/8BlqTAQCIOBnBNy8//AzlDAHBEAABEAABKQJYP8hjQoNQQAEQAAEQAAE/IcABOf+EwtYAgJBTQCC86AOP5wHARAAARAAAe8EkHDFygABEAhWAm4WfIiE4FoxHdCzI2UmRVPZMqWFoRfNY5XgXCSi/tdL/6AypW+h+cvXq9rcsXULmpORYEpkaYUYe9XG96hzaKwmW64yn5YQSaVKlhTGoGCDi5f+oKHxaZocWj7TiN7IGkd3V77T69hW+KjLaAca+0KMLFN13CrBuZPvh4xQnEMcMyiEUkYO8bqmWbiet2QNhb2Worka9Pzb5IsYURkGnQAAIABJREFUm1m6yZl5NGbyLNUhZk2KI74tQe8j81FL/To1lQ+LHn7wPr3D+6w99h8+Q42JQAAE/IyAm/cffoYS5oAACIAACICANAHsP6RRoSEIgAAIgAAIgID/EIDg3H9iAUtAIKgJQHAe1OGH8yAAAiAAAiDgnQASrlgZIAACwUrAzYIPkRBcK6ZcRXhhdjK1f6G5MPSieawQnJ+/cInC4ybSwvyNqvZwpeIqd1Wkjv2GE7f39rBfq+dOoeebNhL6pdbACjH29z8dpx5D4umTXftV7XjyiUdp6YxUqnZ/VV22ylQ35oraidFhVLx4Ma9jW+GjLqMdaOwrMXLOwlU0aESqqodWCM794f14b/vnFBKRQMdPnFL1ld+//Nlp1Kp54yJtvvvxGIUMTaCPP9+n2l/v7Qu+irHR5SsSnLPYPDMphkrfUkr3FG+s2EB9hiWq9uOK88tzJlCNhx7QPbavOmD/4SvSmAcEQMDfCLh5/+FvLGEPCIAACIAACMgSwP5DlhTagQAIgAAIgAAI+BEBCM79KBgwBQSCmQAE58EcffgOAiAAAiAAAioEkHDF0gABEAhWAm4WfIiE4KKYtmjSgBZmj6N7qtyl2VQ0jxWC8517D1CHfjGqYlaPOPuWUiWpd+QY2vLRTlWbjVYO9wxohRhbpvI1z7cyL406tXlOFKob/i6qdM2i302Ls6lJw7qq41rhoy6jHWjsKzFyZu4Sih6boephxthoigrrYYqAP7wff/11hSZOm08JaTM1feFbBnLS4qhSxQrX23HfxCk5lJo1V7Pv6+NiiN/fm26SS135KsZGgycSnPO7OmPCSOrR8Z9UrJj3j0OMzu2Gfth/uCFKsBEEQMAOAm7ef9jBA2OCAAiAAAiAgC8IYP/hC8qYAwRAAARAAARAwGICEJxbDBTDgQAIGCMgd2pnbGxLeiHhaglGDAICIAACIAACuggg4aoLFxqDAAgEEAE37z9EQnCZMCXHDqaRQ/tSiRLFVZuL5jErOGdxdlJGLrE4U+3xiMhL3nwzscA3JilTta3Zyr5WibHf/XAHteoWrhkGveL4i5f+oKHxaTR/+XrVcVnwOycjgSqUL6faxiofZdaYU218IUa+/OefNDIlW1mT3h4rKu770/vx8y+/Uq+IMbTt412aYc2dHE+hPTpcF47v2neQugwYQVz5X+3xJlQXrR1fxFhkg9bfRdXvuS+vkT5dX6SosJ7KbQeyYnszdvlLX+w//CUSsAMEQMDXBNy8//A1K8wHAiAAAiAAAlYRwP7DKpIYBwRAAARAAARAwIcEIDj3IWxMBQIgoE4AgnOsDhAAARAAARAAgSIEkHDFogABEAhWAm4WfIiE4DIxfeDeu2nx9PGa1bBF85gVnB87cZJ6ho+m9z/ZrWry2vkZ9FKrZsrfRdWeuU1eegL1795eBkGRNlaJsY+fOCWsxu6p3M5CU5nnwNffUtewEXToyFHV5umJUUpFbS3hqlU+ytjsVBtfiJH3HzpC3QbFqcaj5TON6I2scXR35TsNY/C392PtOx9Qr4gEOn/hkqpPBT/64I8kohIzaPbi1artmc+i7GR6rmlDXZx8EWNdBhVq/PHn+6h1zwhNVp4uLDx/vmkjCgvpRM0a16OyZUqbmdoVfbH/cEWYYCQIgIANBNy8/7ABB4YEARAAARAAAZ8QwP7DJ5gxCQiAAAiAAAiAgLUEIDi3lidGAwEQMEgAgnOD4NANBEAABEAABAKZABKugRxd+AYCIKBFwM2CD5EQnMXMLCh/c927mouga7uWlJMWp1oRWzSPWcH5qo3vUefQWFUbC4t2raryrTahVWJsmcrUbMPKvDTq1OY5qRd1ztK1FBqTrNqWhbvrF2RS/To1Ncezykcpox1qZLcYmat1h8dNog1btqt6WLjStxEU/vh+xCZPpWnz3tR0J2ZQCKWMHEJvb/tUKFCPi+xHScMHat604G0yu2NsJF4F+5w6/btSEf7tbZ/oGsojPud/F1h8fl/VylSsWDFdY7ihMfYfbogSbAQBELCDgJv3H3bwwJggAAIgAAIg4AsC2H/4gjLmAAEQAAEQAAEQsJgABOcWA8VwIAACxghAcG6MG3qBAAiAAAiAQEATQMI1oMML50AABDQIuFnwISMET4wZoFQX3rHnK811sDB7HPXs1NprVWyZebhKesUK5XWvNRnxeEJUKCVGh1Hx4v9fcCkSXrNgc/XcKUrFYL2PlWJsmQrHkf27UVpCJJUqWVLTVBm7enVpQ9NTRxL7r/XIjDWwVyfKTIqh0reU0ovQL9pbLUa+du0anTt/kX48doJWb9pGvAZZdK72iD7kkIHkj+8H280V9rsPjqd9Bw+rusEfP0xOGKZ88LJu84eq7Vo0aUD87889Ve6SQXJDG6tjrNsAQQdeM3lL1lDYaymmhuYPh/iGBxagN3y8VsBUP8f+w9SyQGcQAAEXE3Dz/sPF2GE6CIAACIBAkBPA/iPIFwDcBwEQAAEQAAF3EoDg3J1xg9UgEHAEIDgPuJDCIRAAARAAARAwTwAJV/MMMQIIgIA7CbhZ8CEjBF80LVmprstVdrUerobOos/q1e4v0kxmHqOC8/2HjlCX0BF05OgPXs1j4fSmxdnUpGHdG/5+9Idj1H1InKaQXlbIXXhiK8XYZ86eo/7RyYpAWe2pW+sRWp4zgWo89IBmjGTEtXnpCdS/e3vhyyjjo3AQgw22r51TJJ4GhzLNy455eUx+n+ZlJlLN6tVMTeGP7wc7ZJWQmt/vhdnJ1P6F5oY4ybwThgYWdNJzq8Mvv/5GocOTNSvh67HRU/08LKSTUv28bJnSerr7VVvsP/wqHDAGBEDAhwTcvP/wISZMBQIgAAIgAAKWEsD+w1KcGAwEQAAEQAAEQMA3BCA49w1nzAICICAgAME5lggIgAAIgAAIgEARAki4YlGAAAgEKwE3Cz5kheA3lyhBEaPT6I0VGzTDHDMohFJGDilSaVt2Hr0Vzlm0mpm7hGKSMlXt6ti6Bc3JSKAK5cvd0OZ/ly9TbHIWZc1ZptpXVshdeAAZMbZs9W8ZH3l+/jCAK8xrPYtXbaKQoQmqTVjcvCJ3EtWu8Tfh6yzjo3AQgw0CXXDeqnljmpYa6/XjDT3IZNaOE++Hxwf+mGJgbCqtWL9Fj1s3tB36yr8oLWGY4Sr6bhCcs8MffLqH+gxL1KyIbwTiHbeXo2Gh3anvy+3o/nuqGBnC0T7YfziKH5ODAAg4SMDN+w8HsWFqEAABEAABEDBFAPsPU/jQGQRAAARAAARAwBkCEJw7wx2zggAIFCIAwTmWBAiAAAiAAAiAQBECSLhiUYAACAQrATcLPvQIwXftO0hdBozQFDxy5dz82WnEgtmCj5559Kyj4ydOUe/IMbTlo52q3TLGRlNUWA+vf3/3wx3Uqlu45pSyFb8LDiIjxpYVnPO4u/cfonZ9ooj9VXtE48nYxKLTaSmxUhWPZcbTE0s9bQNVcP7AvXcr4t+wkI5SMRAx89f3o6DdMv+uqPnJH4QsnZliqgq8WwTn/PHA8nXvUvioiXT693Oi0Ov+O//bPaRPV4oN70MsQnfLg/2HWyIFO0EABKwm4Ob9h9UsMB4IgAAIgAAI+IoA9h++Io15QAAEQAAEQAAELCQAwbmFMDEUCICAcQIQnBtnh54gAAIgAAIgELAEkHAN2NDCMRAAAQEBNws+9AjBr1y5Shk5iyh2fJYmkZdaNaPZU0bTXXfecb2dnnn0LDiRYLx6tfspP28S1alZ3euwMoJctQrQWnbKiLFFAvGC4589d4FChydT/ltbVacVVWOXEdbKVEn3GCDjo55Y6mkbqIJzFvq2f+FZGhDSgZ6s9ygVK1ZMD5Yibf31/ShoqOy/K95A5E6Op9AeHeimm4ynqWTeC1NBUOn8wrNP0eLp40nPrQ4sOn/n/U/p1THpxHbb8TRpWJdy0uKlbjmwY369Y2L/oZcY2oMACAQKATfvPwIlBvADBEAABEAg+Ahg/xF8MYfHIAACIAACIBAABCA4D4AgwgUQCAQCxk/yfOQ9Eq4+Ao1pQAAEQAAEQKAAASRcsRxAAASClYCb9x96heA///Ir9YoYQ9s+3qUZ7tfHxVBk/27XhaB655FZS/+7fJlik7Moa84y1eaiit0s4MzMXUIxSZmqY3Dl39Vzp9DzTRvJmKW0kRFj6xGc85g5C1fRoBGpmjZoCcYXr9pEIUMTVPs/+cSjtHRGKlW7v6qUnzI+Sg1koFGgCs4LonjxH8/Q5IRh9PeHHzRAiMif34/CDv3y62/KBxUbtmyX9rVru5aUkxZHFcqbq8btJsG5B86Px07Q6Ekz6I0VG6R56WnI/xZMTx1B9evU1NPNkbbYfziCHZOCAAj4AQE37z/8AB9MAAEQAAEQAAFDBLD/MIQNnUAABEAABEAABJwlAMG5s/wxOwiAwP8jAME5lgIIgAAIgAAIgEARAki4YlGAAAgEKwE3Cz6MCMHXvvMB9YpIoPMXLqmGvGb1arRsVur1yuJG5hGtpwNff0tdw0bQoSNHVZvmpSdQ/+7tNYfaufcAdegXQ1ztXO1h8XxaQiSVKllSZJbydxkxtl7BuYy/amPK2GOHj1KwDDQKBsE5Y3ng3rspY2wUcZV9vVW8ZdaLU++Ht5Bv/uAz6jIgVvPfFU8/5sLVwbkat9nHjYJz9pk/lvn3N9/R5BkLKX/DFiluelgxW/6A5cH75D5A0TO2lW2x/7CSJsYCARBwEwE37z/cxBm2ggAIgAAIgEBBAth/YD2AAAiAAAiAAAi4kAAE5y4MGkwGgUAkAMF5IEYVPoEACIAACICASQJIuJoEiO4gAAKuJeBmwYcRITiLl2OTp9K0eW9qxmxAz46UmRRNZcuUJiPziBaEqOK3bMVuFs6Hx02khfkbVaesW+sRWp4zgWo89IDILOXvMgJvvYLzi5f+oKHxaTR/+XrddsqIatfOz6CXWjWT8k/WR+nBdDYMFsE5Y2Fx9YKpSdT8qSd0UfLn98ObI1yRPX7iDEqftUjoZ3LsYBo5tC+VKFFc2FbUQObdEI1h5O8vPPuUIpqvWKG8ke439Pn11Gla8/b79Oa6LbR1+07T43kGiBkUQikjh0h/aGPZxDoGwv5DByw0BQEQCCgCbt5/BFQg4AwIgAAIgEBQEcD+I6jCDWdBAARAAARAIFAIQHAeKJGEHyDgcgIQnLs8gDAfBEAABEAABOwggISrHVQxJgiAgBsIuFnwYVQIzlXFuw+Op30HD6uG6LZby1Du5NHUrX0rywXnZ86eo/7RybR60zbV+fVU7J6zdC2FxiRrLjeZatCeAewQnPPYi1dtopChCbrtXLXxPeocGqva79mn6yvi16qVK0m/cnb5KG2ADxrKiJG5CnTPTq2lrGFml/74L507f5EOHv6W3lz/rrKGtW4L4IH544l5mYnENwfIPP7+fqj5cOToD9QrYgzt2POVqpstmjSghdnj6J4qd8mgELaxOsbCCW1swFXPT5w8Te9/ups2bt1OG7Zsp9O/nzM8492V76Q1c9OpUb3ahsewuyP2H3YTxvggAAL+SsDN+w9/ZQq7QAAEQAAEQEBEAPsPESH8HQRAAARAAARAwA8JQHDuh0GBSSAQjAQgOA/GqMNnEAABEAABEBAQQMIVSwQEQCBYCbhZ8GFUcM7CxrwlayjstRTNsHvEobeUKkU9w0fTO+9/6rW93mq/XMW3Y7/hmkJdPRW7ZUSnHVu3oDkZCVShfDnhUrdLjH30h2PUfUicpiC378vtaFpKrFJZnh+uHB2bnEVZc5ap2p0QFUqJ0WFUvHgxoW+eBnb5KG2ADxrKrAs9gvPCJvN7tHv/IXp1TDp9/Pk+TY/0VJv29/dDzVEn1pTdMfbBMlWd4vKff9Lh//xAG9/7mPijEy0hv9ogRv5t8KXP2H/4kjbmAgEQ8CcCbt5/+BNH2AICIAACIAACeghg/6GHFtqCAAiAAAiAAAj4CQEIzv0kEDADBIKdAATnwb4C4D8IgAAIgAAIeCGAhCuWBQiAQLAScLPgw6jgnGPNVZQHxqbSivVbNEOfHDuYBvTsSH2GJVoiOL9y5SolpM2kCdnzfLrkuGL76rlT6PmmjYTz2iWclRGPcxXsFbmTqHaNvyl2ikTqevwq6LhdPgrh+rCBr8TIMjcGFI6rGgY3vB9qtjuxpnwVYx8uW69Teaqfr9v8AS1auYk+2rFXyqR/tnhaqSh/5x23S7X3dSPsP3xNHPOBAAj4CwE37z/8hSHsAAEQAAEQAAG9BLD/0EsM7UEABEAABEAABPyAAATnfhAEmAACIEAEwTlWAQiAAAiAAAiAQBECSLhiUYAACAQrATcLPswIzjneXJWZK5d//9Nx1fA/cO/dlJkUTTkLV1kiOBcJqO1ch5H9u1FaQiSVKllScxo7hbNcqbhzaKzm/HnpCdS/e3uljai9UUGpnT7aGUM9Y/tKjMxi4MzcJRSTlKlpnkw1dTe8H2pOOrGmfBVjPevO7rZXr16l9z7eRXETptHnXxzUnK56tfspP28S1alZ3W6zDI2P/YchbOgEAiAQAATcvP8IAPxwAQRAAARAIEgJYP8RpIGH2yAAAiAAAiDgbgIQnLs7frAeBAKGAATnARNKOAICIAACIAAC1hFAwtU6lhgJBEDAXQTcLPgwKzj/668rNHHafKXiuNZTt9Yj9Pu586rC9BeefYoWTx9PFSuUFwZ/ztK1FBqTLGxnR4Mnn3iUls5IpWr3V9Uc3k7hLIv7ewyJp0927Ve1oe/L7WhaSiyVKFGcYpOzKGvOMtW26YlRFBXWg266Sd9W304f7YidkTF9KUb+bPeX1Kp7OJ2/cEnV1FERrxDfGFC8eDHVNm54P9SMd2JN+TLGRtagnX24sv4rUUm0Y89XmtN8sCqXmjV+wk5TDI+N/YdhdOgIAiDgcgJu3n+4HD3MBwEQAAEQCGIC2H8EcfDhOgiAAAiAAAi4lwAE5+6NHSwHgYAioO8U2gHXkXB1ADqmBAEQAAEQCHoCSLgG/RIAABAIWgJu3n+YFZxz0H/+5VfqFTGGtn28y/AakBWcsxg3PG4iLczfaHgusx0LVg9XG8tO4eyVK1cVgf+E7HmqrtSsXo1W5E6iMqVvoe5D4lQFpXdXvpPWzE2nRvVq68Zip4+6jbGpgy/FyDJzDezViTKTYqj0LaW8euyW98OJ90ZtThnuMpXl7ViC/I5duHiJvvvxOP166jSxQPzoj8fo8H++p1tuKUVzM8ZQpYoVTE0tugGBB3fKfxnHsP+QoYQ2IAACgUjAzfuPQIwHfAIBEAABEAgOAth/BEec4SUIgAAIgAAIBBgBCM4DLKBwBwTcSgCCc7dGDnaDAAiAAAiAgI0EkHC1ES6GBgEQ8GsCbhZ8WCE45+AsW7uZwl4br1mdWSuIsoLznXsPUId+MXT8xCnH1kTH1i1oTkYCVShfTtUGu8XYW7fvpI79hmvyZmF8hfK3UefQWFU7ZXxR62y3j44FuMDEvhQjy8wlEpy75f3wpzUlw90JwbWo4j1/LLJ+QSbVr1PT1Kuy/9AR6hI6go4c/UF1HCf8l3UK+w9ZUmgHAiAQaATcvP8ItFjAHxAAARAAgeAhgP1H8MQanoIACIAACIBAABGA4DyAgglXQMDNBCA4d3P0YDsIgAAIgAAI2EQACVebwGJYEAABvyfgZsGHVYLzi5f+oKjEDJq9eLWheMkIzrmyd1JGLiVn5hmaw6pOt91ahlbPnULPN22kOqTdYmwW3PeOHENbPtqpasO/XvqHUuF8/vL1qm0yxkZTVFgPQ2js9tGQURZ38qUYWUb4qyU4d9P7oRYmJ9aUL2OsZ3l+892P1G1QHO3ef0i1W3pilPL+3nTT/2Hv3ON8qvb//0IRipDESUhIE0Ioly6IULk0alwTw2DMaEwGY8Y0xgxGY2rcpyG3XH7uCSe5RHRyLfdKHd0OiZRrJ6HfY30603eYz9577f3Ze3/2/nxe+5/q8Vnrvd7r+V572u+1Xvu9jW/Tff7VN3ghYjgOHPlKcRwKzvVEjm1JgARIwB4Cbs4/7CHEUUiABEiABEjAfAI8/zCfKS2SAAmQAAmQAAlYToCCc8sRcwASIAEZAsZPsmSsm9CGG64mQKQJEiABEiABEtBJgBuuOoGxOQmQQMAQcHP+YZbgXARTCGaFQPLI0WO6YysjOD9+8hS6RSbgw4/36LZvdofoPmFIT4xGkcKFvZq2Wjj7559/IvXNWUhMn2Z4atWq3IOlOeNRu2Y1QzasnqMhp0zuZKcYeebCVQiPTVGdQVJsPyQN6etVYOym+0Npkv5YU3bGWM/yPHvuAsJfTcHS9zYqdnuyycOYN2k0/nHXnXpMX9f2g6070CosUrX/tlUz0aRBHcNjWNmR+YeVdGmbBEjAyQTcnH84mSt9IwESIAESIAE1Asw/uD5IgARIgARIgARcSICCcxcGjS6TQCASoOA8EKPKOZEACZAACZCAjwS44eojQHYnARJwLQE3Cz7MFJwLEXTWzEV4ZVSG7ljKCM6Xr92E58PjVG0vy0lHp7bNdY+ft4OMcLdRvQexcGoaqtxTwetYdghnt+/ahzbdonD+wiVD8+314rOYnBqH4sWKGupvxxwNOWZiJ7vEyD/+9LNHXLxmwzZV79UqTbvp/lCapD/WlF0x1rssZV8qGTcyCrER3XHTTYX0DgEZ3vVr18Si6Wm4r3JF3fbt6MD8ww7KHIMESMCJBNycfziRJ30iARIgARIgARkCzD9kKLENCZAACZAACZCAwwhQcO6wgNAdEghWAhScB2vkOW8SIAESIAESUCHADVcuDxIggWAl4GbBh5mCcxH/Uz//goi4NKxYt1nXctASnF+89BsGjUzH7MWrFe1qicBlHbp69RqSJ2YjJTNHtUtORiL6dGnvtY2MkDOiRydkJsei6C1FZF27rt0vZ8+hz5AU3axzjaj5L+OQHXOU8cPKNnaIkc/8eg7DUyfhrXdWqE6lZrUqWJI9HiE17s3Xzm33h9JE/bGm7Iix0TW689ND6NA7FidOnlY0cdutxTB9fDy6dGjttfK9Usdr165hwYp/YuCIcaovrfj6YorRucv2Y/4hS4rtSIAEAo2Am/OPQIsF50MCJEACJBA8BJh/BE+sOVMSIAESIAESCCACFJwHUDA5FRJwMwEKzt0cPfpOAiRAAiRAAhYR4IarRWBplgRIwPEE3Cz4MFtwLoK1adsudI9KVBVJ3hhULcH5/iNHERo+DEePfae4HmL6dYWo9lv45pt9XjMyQs+ObZ7EzImJKFWyRL7x7BDOigrImdkLEJucqXu+dR6ojsUzxqJG1Uq6++Z2sGOOhp0zqaMVYmQh9D17/gJ+PXsB767fgpkLV+HAka80PY7uE4b0xGgUKVw4X1u33R9Kk/XHmrIixprBlGwg8yKBMCVE56Ni+mLAS6FSXywQdqfNWYrRmW9pfiHB1xdTJKdquBnzD8Po2JEESMDlBNycf7gcPd33kYB4DhHPvrv2HcbHu/bh5Okz2HfoS4iXMHOvSneXR7UqFVG9aiU0aVAH4osrVSvdbeiLLj66y+4mEbj8xx+euO/Ye9AT+29/OJEv7qVvL4E6IdUh4t+gzgMQL5Q/UP1ewy9om+Q6zZDAdQSYf3BBkAAJkAAJkAAJuJAABecuDBpdJoFAJEDBeSBGlXOynICokDhqwnTLx9EaYNuqmZ6N2txL5lBfy6a338Wh90MhNTwbgvdVqYiQ6veiXq37ISrzlSxxqxGTnj7+5CgjzHG6f4bBsyMJSBDghqsEJDYhARIISAJuFnxYITi/cuUqkl6fgbSsWdLxVhOcywirxbPnilmvo0XThtJjqjWUqR6uNqbMM7avFc6F/3v2H8GzL8XoEveLfmriZVmAMnOUtWW0nRkM1caWESMb9V1PP7W15sb7Q2nuMmvK7Jg7IcbzJ6egW6c2XrGs3/IJQvvGaQrDRedaNe/zfHWh1eOPoGKFcri1eDGPTbFGzp2/iO+Pn8TaTdsxf9laqZccWjZriLlZo1G+3B16lqutbZl/2Iqbg5EACTiIgJvzDwdhdJ0r/nhukdkP1wIpnvE+/HgPsucvx8ZtO6Wea260KUTI3Z9v43lmuv++yrq+7OLNP5nnTq15efs9WM9EvLEQz6Cff/UNZsxbjnlL11z3UoEsW8FTvOjdv+fzaFT3QRQsWFC2q6edP89q8jp645mcrkmwsaMIMP9wVDjoDAmQAAmQAAmQgBwBCs7lOLEVCZCAxQQoOLcYMM0HJgGnbm5ZtbmqFkWxSTgkohsaP1zbVZuEMhvs/oyzjH+BeXdxVk4hwA1Xp0SCfpAACdhNwM2CDysE54L/N98fR/dBidi+a59UONQE5ydOnkbP6FHY8NFORVtWCCNF5enw2BRV/5WE2zLP2GYIZ89fuITI+HGYt3StFOfcRsty0tGpbXNdfW5sLDNHnwaQ6GwGQ7Vh/CHq8eZPbP/uSB0+0Gt1czfeH0rMZdaU2TF3QozVBOeCSVzKm5j89v+TuCPMayLEPdkTEhDWvpV5Ri2wxPzDAqg0SQIk4AoCbs4/XAHYoU7647nFl/3m3y9fxvK1mzF20ttSL7vJYu/ZuR2GD+rlk/Bc5rlT1h/ZdoF8JnIjg1M//4KM6fMxdc4SQy8YeGP6wnNPYeyIQbi30j9kkVNwLk2KDWUJMP+QJcV2JEACJEACJEACDiJAwbmDgkFXSCCYCVBwHszR59wNE/CnEDmv03ZVOJcBNbBXZ6TEDYD4XKLs5U+OMhvsTvdPljPbkYARAtxwNUKNfUiABAKBgJsFH1YJzkVcF61aj35Dx0gdMKsJzj/YugOtwiJVl4p4phw5uLfPle7yDnLoi3+jc79hOHL0mOLY4jPfC6emoco9Fa5rIyNgMEs4KyOMz+uceOlzwdRUz6fKfblk5uiLfZm+ZjFUGssfop4bfWmmWnl8AAAgAElEQVTf+nHMSB+JcmVLe3XTjfeHEm+ZNWV2zJ0QYzXBuWB18tQZRMSlYtX7W2RuC1PaDHr5BaQnDvZ8sczJF/MPJ0eHvpEACVhJwM35h5VcAt22P55bZPbDvXEXX1YZNiYLC1e+b0lYxHlCwivhnsrXRp5XZJ47LXEcQCCeieRltffA54hOmCD98rkeziKHnfhajKfqeYEC2kfV/jyryTsvVjjXE2Vnt2X+4ez40DsSIAESIAESIAGvBCg458IgARJwBAHtLN7PbnLD1c8B4PBeCTh1c8ufm6sClJaA4kaY/uQos8HudP94e5KAlQS44WolXdomARJwMgE35x9WCs7Pnb+IqIR0zF2yRjN8SoJzURUvLiULWTMXKdooX+4OrJyVgYZ1QzTH0dNAZmxhLycjEX26tL/OtMwztlnCWRlhfF7nRkS97Hnps1AhfZ8jv5GdzBz18DbS1iyGSmP7Q9ST15cmDepg5sRRqFG1klcXZdaoE+8PJd4ya8rsmPs7xoKFluBctBEvvrwck4wdew8auVV09ekR2hYZSTEoW6aUrn7+aMz8wx/UOSYJkIATCLg5/3ACP7f64I/nFpn98Bt57tl/BJHx4217bklPGIy77iyjK6wyz526DOpsHGhnIrnT/9ee/RgwbBz2Hf5SJxH55uJLPNPHx6NLh9aaonN/ntXknREF5/LxdXpL5h9OjxD9IwESIAESIAES8EKAgnMuCxIgAUcQoODcEWGgE24j4NTNLX9vroo4iqoe6QnRKF6sqGZY/clRZoPd6f5pAmYDEvCBADdcfYDHriRAAq4m4GbBh5WCcxHU3fsOI7TvMHz7wwnVGCsJzmXE1KK62cyJiShVUv6rObIL7t31W9G+1xDV5t7Gl3nGNks4e/HSbxg0Mh2zF6+Wmtb6RVPw1GONpNqqNZKZo8+DaBgwi6HSMP4Q9eT6IgQU4xOiUbFCOUUKbr0/lCYks6bMjrk/Y5zLQUZwLtqKv6MxSROxYt1my24tIxU3LXNGwjDzDwlIbEICJBCQBNycfwRkQGyalD+eW2T2w/NOf+sne9FvaCqEr3ZdrR5/BJPT4lCtyj3SQ8o8d0obM9gwkM5EBIL//PgTekSNwubtuw0Ske8mKp3PeTMZjz9aT7WTP89q8jpGwbl8bJ3ekvmH0yNE/0iABEiABEiABLwQoOCcy4IESMARBCg4d0QY6ITbCDh1c8sJm6siltkTRiK8awdHV6WQ2WD3Z5xl/HPbfUN/3UWAG67uihe9JQESMI+AmwUfVgvOr169hokz5iNuTJYqcCXB+Yx5y9F/WJpqX1HdTIhQrbhOnDyNntGjsOGjnYrmRYW1FbNeR4umDf9uI/OMbaZw9p3l69B9UKImgpbNGmJu1miIqte+XjJz9HUMrf5mMvQ2lj9EPc0a1UViTDiebPwwbrqpkCoCt94fSpOSWVNmx9wfMb5x/rKCc9FPvGCSPX8FxryRgzO/ntO6RaR/b/DQA551165FUxQs6NvXD6QHNaEh8w8TINIECZCAKwm4Of9wJXCHOO2P5xY9+812fpHlxpDorRgu89xpR9gD5UzkypWrSHp9BtKyZtmBzTOGePF7Rnq86ld5/HlWkxcEBee2LQvLB2L+YTliDkACJEACJEACJGA+AQrOzWdKiyRAAgYIUHBuABq7kIBTN7ecsrn6ZJOHMW/SaPzjrjtVF4s/OcpssDvdP96JJGAlAW64WkmXtkmABJxMwM2CD6sF5yJuP/70M8JfTcGaDdsUw+hNcP7L2XPoMyRFtZpvzWpVsCR7PEJq3GvJEvnzzz+R+uYsJKZPU7Uf3ScM6YnRKFK4sKedzDO2mcLZY98dR5eB8ZqfrReC0qQh/VCokO+CUpk5WhKUPEbNZOjNVytEPeIFhYdCaqDoLUU8QxYregvq1bofdUKqo+FDIShXtrTmS7iin5vvD6V1IbOmzI65FTHWu+71CM5zbYu/3QtXvo/5y9Zq3vdq/jzzVDO8/OKzaNO8yd9rUq///mzP/MOf9Dk2CZCAPwm4Of/wJze3j+2P5xaZ/XDB9eSpM4iIS8Wq97dIYRYVqvt0aY+2LZrgvsoVUeK24p5nYJF/nTt/0VMh/d31WzB/2TrNr2XlDqinYrjMc6fURHxsFChnIjJfXhKoxMu1Iu6PPVIPd91Z5u/nz2vXruGXs+fx+VffYMnqDZi3dI3Uy5Vaz9H+PKvJuzQoOPfxRnFQd+YfDgoGXSEBEiABEiABEpAlQMG5LCm2IwESsJQABeeW4qVxEviLgJb4R7QZPbS/pwqZL5fM5qqRQ31hV4iLFr+7HhOmzjVlg1DMU2uTUKk6pi+M9PR1un965sK2JKCXADdc9RJjexIggUAhQMFHoESS8yABEiABdxEQoiwh8Prs0BfYe+Bz7PrsMH489TM+2XPguomUvr2E56WGcneUxsN1HkD92jVRJ6QaSpUs4a4J3+At8w9Xh4/OkwAJ+ECA+YcP8FzcVUZwriXAtWL6orr1uMmzNV/SFWOLZ5KEV8LRr3tHFC9WVNMdIT6fuXCV9NddZCuG80xEE710A/E8mpm9ALHJmYp9xAsGY4YNQOdnW/79krbaAOK5NjphArbv2qfqR+gzLZDzeiJKlrhV2l+1hnadyZniLI34hQDzD79g56AkQAIkQAIkQAK+EaDg3Dd+7E0CJGASAQrOTQJJMyTghM0tqzZX887t4Odfe6pa7th7UDXoMsJ2pwu6ne4f7zoSsJIAN1ytpEvbJEACTiZAwYeTo0PfSIAESIAEApUA849AjSznRQIkoEWA+YcWocD83amC862f7EXYgHicOHlaFXyTBnWQNWao5+s+ei4haP54935EjhiPfYe/VO0qKrIvnJYK8SUstYtnInoioN727LkLnrOfpe9tVGwovmzbrVMbqS855RrZf+QowvrH48jRY4p2q1W5B0tzxqN2zWqmTIiCc1MwBrQR5h8BHV5OjgRIgARIgAQClQAF54EaWc6LBFxGgIJzlwWM7rqTgF2bW3ZsrooIbNq2C92jElU3np9oXB/vTBmDCuXKKgbN6YJup/vnzruBXruFADdc3RIp+kkCJGA2AQo+zCZKeyRAAiRAAiSgTYD5hzYjtiABEghMAsw/AjOuWrNyouD84qXfMGhkOmYvXq3qfqN6D+LtzCRNIbiakT37jyAyfrxmUZv46N5IfjUCN91USNEcz0S0Vpv87199871HGC7i4+0SX9ZZND0N91WuKG8UwNWr15A8MdvzxVu1S9h+8blWumwrNbbrTM4UZ2nELwSYf/gFOwclARIgARIgARLwjQAF577xY28SIAGTCFBwbhJImiEBNQJ2bW7ZtbkqU+lCVCBZPGMsalStpIjG6YJup/vHu44ErCTADVcr6dI2CZCAkwlQ8OHk6NA3EiABEiCBQCXA/CNQI8t5kQAJaBFg/qFFKDB/d6LgfOO2nejY+1Wcv3BJEXqlu8tjzpvJePzRej4HZtX7W9AjKlF1PFHdfEn2eITUuFdxPJ6J+ByKvw1orUuZIkNK3uz89BA69I5VLWKUNiISI6JeNmVCdp3JmeIsjfiFAPMPv2DnoCRAAiRAAiRAAr4RoODcN37sTQIkYBIBCs5NAkkzJKBGwK7NLbs2V8WnL5MnvoXkjGzFad92azGsXzgFj9SvpdjG6YJup/vHu44ErCTADVcr6dI2CZCAkwlQ8OHk6NA3EiABEiCBQCXA/CNQI8t5kQAJaBFg/qFFKDB/1xL2ilnPn5yCbp3a2ALg8h9/YHjqJGRmL1AdLyVuAIYP6qVacVzWYZmzDGErIykGMf26okAB78eZMnYienRCZnIsit5SRNa9fO2C4UxEa12WL3cHFk1Lw2OP6H/h4NTPv6DrwJHY8NFOxRiMHtofiTHhhmOUt6NdZ3KmOEsjfiHA/MMv2DkoCZAACZAACZCAbwQoOPeNH3uTAAmYRICCc5NA0gwJqBGwa3PLrs1VMVctMTYF57wnSMDdBLjh6u740XsSIAHjBCj4MM6OPUmABEiABEjAKAHmH0bJsR8JkIDbCTD/cHsEjfmvJewVVu0UnH/7wwmPGPjj3fsVJyRTbVwvDZmq16HPtEDO64koWeJWr+Z5JqKXunJ7mXXZvvXjmDJ2GP5x153mDWyBJbvO5CxwnSZtIsD8wybQHIYESIAESIAESMBMAhScm0mTtkiABAwToODcMDp2JAF5AnZtbtm1uXr16jUkpk/D2ElvK0Ko80B1LJ4xFjWqVlJsoyVab/3Eo3hnyhiUKVVSHraJLZ3un4lTpSkSyEeAG65cFCRAAsFKgIKPYI08500CJEACJOBPAsw//EmfY5MACfiTAPMPf9L339gywl47BecfbN2BVmGRqkCi+4QhPTEaRQoXNg3c+QuXEBk/DvOWrlW0Kapqr56Tifq1a3ptwzMR08KB4ydPoVtkAj78eI+q0QYPPYChA3rimaea+VQ13jzP81uy60zOyjnQtrUEmH9Yy5fWSYAESIAESIAELCFAwbklWGmUBEhALwEKzvUSY3sSMEDArs0tuzZXT5/5FT2iRuGfmz9WpPFE4/oesXiFcmUV2zhd0O10/wwsRXYhAWkC3HCVRsWGJEACAUaAgo8ACyinQwIkQAIk4AoCzD9cESY6SQIkYAEB5h8WQHWBSacJzkVhmfixU1TJrZo9Ec+1esx0upnZCzDktYmqdtXE9zwTMS8kMizzjiaKDXV/vi26dnwalSuWR8GCBc1zxkdLdp3J+egmu/uRAPMPP8Ln0CRAAiRAAiRAAkYJUHBulBz7kQAJmEqAgnNTcdIYCXgnYNfmlsyGYESPTshMjvWp8sSiVevRb+gYiAokSpfMOE4XdDvdP95vJGAlAW64WkmXtkmABJxMgIIPJ0eHvpEACZAACQQqAeYfgRpZzosESECLAPMPLUKB+buTBOeXfvsvBie+jpwFKxVhy3zN1Giktu/ahzbdolTPGkZEvYyUuAEoVCi/oJlnIkbJe+/3zvJ16D4oUbdRIT7v/GxLPP1kYzwUUh3FixXVbcPMDnadyZnpM23ZS4D5h728ORoJkAAJkAAJkIApBCg4NwUjjZAACfhKgIJzXwmyPwlIELBrc8vqzdU///wTH+/ej8gR47Hv8JeqM8/JSESfLu1V2zhd0O10/ySWHpuQgGEC3HA1jI4dSYAEXE6Agg+XB5DukwAJkAAJuJIA8w9Xho1OkwAJmECA+YcJEF1owkmCc5mzi3Ytm2LepNEoVbKE6bS/+uZ7hPWPx579RxRt9whtiylpw3HbrcXyteGZiLkh+c+PP3m+brt5+26fDLdo2hDPt2uOti2aoGKFcrZXP5dZ16OH9kdiTLhP82Rn9xJg/uHe2NFzEiABEiABEghiAhScB3HwOXUScBIBCs6dFA36ErAE7NrcMntz9cqVqzh/8SIuX76CI0ePYdmajZiz5D3VaiMiiE0a1IH4zGXlihVUY6ol6LZqQah9gjPvmE73zyo+tEsCggA3XLkOSIAEgpUABR/BGnnOmwRIgARIwJ8EmH/4kz7HJgES8CcB5h/+pO+/sZ0kOJfxReZrpkZpypydtH7iUbwzZQzKlCqZbxieiciRlz0TEUWHRJVzITo36xLVz7s/3xZdOz6NyhXL2yI+l1lXFJybFWF32mH+4c640WsSIAESIAESCHICFJwH+QLg9EnAKQQoOHdKJOhHQBOwa3NLZnPVDtDZE0YivGsHFCig/ifG6YJup/tnRyw5RvAS4IZr8MaeMyeBYCdAwUewrwDOnwRIgARIwB8EmH/4gzrHJAEScAIB5h9OiIL9PsiIvM3yatuqmZ4CMUrX/iNHERo+DEePfafYxkphrsyZRp0HqmPxjLEQwuUbL5n+ZrFUsxMoZyJijhcv/Ya4MVmYOnuJ6ejEywOv9O2CJ5s8jCKFC5tuP9egXWdylk2Ahi0nwPzDcsQcgARIgARIgARIwHwCFJybz5QWSYAEDBCg4NwANHYhAb0E7NrccsLm6sBenZGeEI3ixYpqYnK6oNvp/mkCZgMS8IEAN1x9gMeuJEACriZAwYerw0fnSYAESIAEXEqA+YdLA0e3SYAEfCbA/MNnhK404CTB+fZd+9C0fR9VjhScqy+zQDoTyZ3pyVNnEJWQjiWrN1hyjzV46AGMi4/yCM+1ChcZccCuMzkjvrGPMwgw/3BGHOgFCZAACZAACZCALgIUnOvCxcYkQAJWEaDg3CqytEsCeQjYtbnlb8F5j9C2yEiKQdkypaTi73RBt9P9k4LMRiRgkAA3XA2CYzcSIAHXE6Dgw/Uh5ARIgARIgARcSID5hwuDRpdJgARMIcD8wxSMrjPiNsH5nDeT0bNzO0s4y5xpOLnCeaCdieQN8plfzyExfZollc7FOLfdWgwJr4RjcHiY6dXO7TqTs+SmoFFbCDD/sAUzByEBEiABEiABEjCXAAXn5vKkNRIgAYMEKDg3CI7dSEAPAbs2t2Q2Z/X4LdtWbAwOHdATQyK6SVU2z7XrdEG30/2TjQ/bkYARAtxwNUKNfUiABAKBAAUfgRBFzoEESIAESMBtBJh/uC1i9JcESMAsAsw/zCLpLjtuE5zPn5yCbp3aWAJZ5kzDiYLzQD0TuTHIV65cxZL3NiA5Ixti3VpxvRbbD3GRL6HoLUVMM2/XmZxpDtOQ7QSYf9iOnAOSAAmQAAmQAAn4ToCCc98Z0gIJkIAJBCg4NwEiTZCAFgG7NrdkNme1fNXzu9hUDW3XEkMH9sD991XW/elDpwu6ne6fnlixLQnoJcANV73E2J4ESCBQCFDwESiR5DxIgARIgATcRID5h5uiRV9JgATMJMD8w0ya7rHlNsH59PHxiOjRyRLAMmcaThKcB/qZiFKQL176DUvf24iMGfNx4MhXpq+FN0bHIrpPmO4zJiVH7DqTMx0EDdpGgPmHbag5EAmQAAmQAAmQgHkEKDg3jyUtkQAJ+ECAgnMf4LErCcgSsGtzS2ZzVtZnpXaP1K+FerXuR9vmTdC4QW2UKlnCsEmnC7qd7p9h8OxIAhIEuOEqAYlNSIAEApIABR8BGVZOigRIgARIwOEEmH84PEB0jwRIwDICzD8sQ+tow24TnI8e2h+JMeGWMJU50/C34DyYzkS0giwqnu/49CAWr1qPd9dvxbc/nNDqIvV7pbvLY+lb4/FwnQek2ms1sutMTssP/u5cAsw/nBsbekYCJEACJEACJKBIgIJzLg4SIAFHEKDg3BFhoBOBTsCuzS2ZzVlfWIvqHQNf6ozY/t1RtkwpX0x5+moJuls/8SjemTIGZUqV9HksIwac7p+RObEPCcgS4IarLCm2IwESCDQCFHwEWkQ5HxIgARIgATcQYP7hhijRRxIgASsIMP+wgqrzbTpJcP7JngNo1SUS5y9cUgSXFNsPSUP6mlZ9Ou9AYtzI+HGYt3St4vj+FJwH25mInrvn8h9/4LODX+L9D/+FNRu3Ycfeg3q652srKpynJ0ajSOHCPtkRne06k/PZURrwGwHmH35Dz4FJgARIgARIgASME6Dg3Dg79iQBEjCRAAXnJsKkKRJQImDX5paM4Fx8+jIzORZFbynicffatWs4e/4Cjv77e8xbugZzlrynurks+ogN3iljh6Hxw7V92mR2uqDb6f7xjiMBKwlww9VKurRNAiTgZAIUfDg5OvSNBEiABEggUAkw/wjUyHJeJEACWgSYf2gRCszfZQTn8yenoFunNpYDkPHlxjMFM52SOTtRK0zDMxEzo2Hc1p9//okzv56DeIFh8bvrsWbDNs9/67lqVquCJdnjEVLjXj3dvLaVWVdWVu73eQI0YDkB5h+WI+YAJEACJEACJEAC5hOg4Nx8prRIAiRggAAF5wagsQsJ6CVg1+aWkc3VvHMRm4K79x1BVEK6ZjWK0reXwKTUOIS1b4WCBQvqReJp73RBt9P9MwSdnUhAkgA3XCVBsRkJkEDAEaDgI+BCygmRAAmQAAm4gADzDxcEiS6SAAlYQoD5hyVYHW9URuRtl+D81M+/oOvAkdjw0U5FblZ+ifTzr77BCxHDceDIV4rj9whtiylpwyGqjd948UzEmctdVD/f+ekhLFq1HgtX/FNafG7WurfrTM6Z9OmVDAHmHzKU2IYESIAESIAESMBhBCg4d1hA6A4JBCsBCs6DNfKct60E7Nrc8nVzNRfKkaPH8HJMsqboXGzwTh8fjy4dWhuqdO50QbfT/bN1EXOwoCPADdegCzknTAIk8D8CFHxwKZAACZAACZCA/QSYf9jPnCOSAAk4gwDzD2fEwW4vnCQ4P3/hEiLjx2He0rWKGKpVuQdLc8ajds1qpqP6YOsOtAqLVLU7IuplpMQNQKFC+Qvf8EzE9JCYblC81JAxfT6mzlmi+XVdtVjrccyuMzk9PrGtswgw/3BWPOgNCZAACZAACZCAFAEKzqUwsREJkIDVBCg4t5ow7ZMAALs2t8zaXBVB27RtF7pHJeLEydOqMax0d3nMeTMZjz9aT3esnS7odrp/uoGzAwnoIMANVx2w2JQESCCgCFDwEVDh5GRIgARIgARcQoD5h0sCRTdJgARMJ8D8w3SkrjDoJMG5+Opp8sS3kJyRrcrOrMrTeQcRY6e+OQuJ6dNUxxbnDz07t/PahmcirljyuHLlKjJmzMfw1EmqDod37YA3U15FsaK3+DQxu87kfHKSnf1KgPmHX/FzcBIgARIgARIgAWMEKDg3xo29SIAETCZAwbnJQGmOBLwRsGtzy8zNVdkNQDHfRvUexNuZSahZrYquBeB0QbfT/dMFm41JQCcBbrjqBMbmJEACAUOAgo+ACSUnQgIkQAIk4CICzD9cFCy6SgIkYCoB5h+m4nSNMScJzgW0d9dvRfteQ1T59XrxWUxOjUPxYkVN43z6zK/oETUK/9z8saLN8uXuwOo5mahfu6bXNjwTMScc165dw9nzF/Dr2Qv49ocT+PrbH3D8x1PYe+Bz/HjqZwzoGaoo+pf14Jez59BnSApWrNus2KX1E4/inSljUKZUSVmzXtvZdSbnk5Ps7FcCzD/8ip+DkwAJkAAJkAAJGCNAwbkxbuxFAiRgMgEKzk0GSnMk4I2AXZtbZm6uinmIDcCIuDQsWb1BM7CiwsikMXEocVtxzba5DZwu6Ha6f9Kg2ZAEDBDghqsBaOxCAiQQEAQo+AiIMHISJEACJEACLiPA/MNlAaO7JEACphFg/mEaSlcZcprg/Nh3x9FlYDx27D2oyFEIv1fOykDDuiGmsV71/hb0iErE+QuXFG0+/WRjzJs0GneUvt1rG56J+B6O//5+GbHJmZg6e4misZh+XTFuZBQK33yz4QGvXr3mqWY/dtLbijYoODeMlx11EmD+oRMYm5MACZAACZAACTiBAAXnTogCfSABEgAF51wEJGADAbcKzgWa3fsOI7TvME9VC60re8JIiE8eFigg96fF6YJup/unFQ/+TgK+EOCGqy/02JcESMDNBCj4cHP06DsJkAAJkIBbCTD/cGvk6DcJkICvBJh/+ErQnf2dJjj//fJlxKVkIWvmIlWgET06ITM5FkVvKeIzeNliNxlJMRBiZ6UzB7MF58F6JiJE4PFjpyjGVXzlduHUNFS5p4Lh2P/5559InvgWkjOyFW1QcG4YLzvqJMD8QycwNicBEiABEiABEnACAQrOnRAF+kACJEDBOdcACdhBwM2Cc7EJmLNgJfoNTdVEVbNaFSyanobaNatpthUNnC7odrp/UpDZiAQMEuCGq0Fw7EYCJOB6AhR8uD6EnAAJkAAJkIALCTD/cGHQ6DIJkIApBJh/mILRdUacJjgXADdu24mOvV9VrTZ+263FMH18PLp0aC1ddMZbcMSZgxC3vzIqQzV24rxhSfZ4hNS4V7GdFYLzYDwTeXf9VrTvNUQ1HnoLDt1oTFSyj4wfh3lL1yqOY9ZLDXadybnujw8d/psA8w8uBhIgARIgARIgARcSoODchUGjyyQQiATkyhD7cebccPUjfA5tGgG7Nres2FwVEGSrjYi2fbt1RGbyEBQvVlSTn9MF3U73TxMwG5CADwS44eoDPHYlARJwNQHmH64OH50nARIgARJwKQHmHy4NHN0mARLwmQDzD58RutKAEwXnsmcAle4ujzlvJuPxR+sZYi/E3CvWbcaQ1zI1v6oa2787UocPRJHChRXH4pmIoTDk6ySzJkWV87czkyBeBDBybf1kL8IGxOPEydOK3dNGRGJE1MtGzF/Xx64zOZ8dpQG/EWD+4Tf0HJgESIAESIAESMA4AQrOjbNjTxIgARMJUHBuIkyaIgElAnZtblm1uSrmtXvfYYT2Haa5CSyqnGRPSEBY+1aaC8Lpgm6n+6cJmA1IwAcC3HD1AR67kgAJuJoABR+uDh+dJwESIAEScCkB5h8uDRzdJgES8JkA8w+fEbrSgIy4d/7kFHTr1MbW+a3f8glC+8apVjkXDgnR+bRxI/D0k4/qqnR+7do1LFuzCUNT3tQ8Z5D9mirPRMxZIr9fvoy4lCxP5Xm1q33rxzEjfSTKlS2ta+D//PgTIkeMx6r3tyj2E2dLK2a9jhZNG+qy7a2xXWdyPjtKA34jwPzDb+g5MAmQAAmQAAmQgHECFJwbZ8eeJEACJhKg4NxEmDRFAkoE7NrcsnJzVfYzl4JBkwZ1IDbEK1esoLoonC7odrp/vONIwEoC3HC1ki5tkwAJOJkABR/a0bly5Sq+/vYHbNv5GfYe+BxHjh7DvkNf4syv5/7uXKNqJdxXpSIeCqmOhnUfRMOHQjwH0gUKOD4F1QYQwC3EM//JU2ew87ND2PnpQXx26Esc//EUPj34xXWzrvtgDVS4q+zf8X24Tk3cVbYMChYsaDmdi5d+8/j1yZ4Dnpdi//PjKXx26IvrRDFCAFOtSkVUr1oJ9Wrdj8YP10bVynej8M03W+4fByABEjBGgPmHMW7sRQIk4H4CzGbYsTgAACAASURBVD/cH0MjM3Cq4FyIjkeOm4qM6fM1pyXEwQNf6gxRhbxsmVKa7U/9/IvH7tQ5SzQF7cLYG6NjEd0nTDOH5JmIJnrpBhu37UTH3q9qxqfV449gbPwgiLxQK8cXOabIJ0ekTYZ4oUHtatmsIeZmjUb5cndI+6zU0K4zOZ8dpQG/EWD+4Tf0HJgESIAESIAESMA4AQrOjbNjTxIgARMJOP60nxuuJkabpvxGwK7NLSs3VwU82c9qirbx0b2R/GoEbrqpkCJ3LUG31QFr/cSjeGfKGJQpVdLrUE73z2o+tB/cBLjhGtzx5+xJIJgJMP/wHn1xSHzsu+OYtWgV5i9bp1mNzpuVZo3qon/P5yEqohUvVtTwMntn+Tp0H5So2L/OA9WxeMZYCNG7Ey/BscvAeOzYe1DVvWU56ejUtrktUxAiblFpbvrcZfhox6eGxqxV8z70694JXTq0Vny+NmQYgKiEuOPTgx7/VqzbrCmA8DZO6dtLoEdoO0T06IT776usKYzwZsOMvE5GXGSUk1I/tXvCjBxSxobZc8prTyuvs8o/IbJ6KKQGit5SxPOCTUj1ez0vOIhqnCVL3GrllAPSNvOPgAwrJ0UCJCBBgPmHBKQAbCLzTOiPCucCtahE3SNqFDZv3y1FPvc5u2vHpz05WInbinuetcUz/C9nz+PAka+wdM1GLFzxz+teUlYz3rNzO0waE+expXXJPOuJHCAzOdbz3Kb3CqYzkXPnLyIqIR1zl6zRxCSehTu2edJThV/kG+KMJfcs6PIff+CXX897XhAW+ft7Gz6SyuFyMhLRp0t7zbFlGpiRu8mMwzbuJcD8w72xo+ckQAIkQAIkEMQEKDgP4uBz6iTgJAIUnDspGvQlYAnYtbll9eaqCJDYJAztO0xTZCSqUMyflILmTRsoxtXpgm6n+xewNwwn5ggC3HB1RBjoBAmQgB8IUPCRH/o33x/H6Ik5WLpmg9QhsVbYhAhh1JC+eL5dcxQpXFireb7f3S44n7lwFcJjUzTn3evFZzE5Nc4ncb7WIEIEsmn7bsSPnYxdnx3Wai71u6guLl48DevQylB8bxxErL+k12dIiR5kHBTCiF4vPIvEmHCpSox5bZqR18mIi2TmoacNBee/IyYpAzPmLdeDzae2QnwzJKKbp7q+HZX/fXLWIZ2ZfzgkEHSDBEjAdgLMP2xH7ogBZZ4J/SU4F4D+tWc/Bgwbh32Hv7Sdl/h66syJo6RfIOaZiL4Qab2suX3XPnSLTNA8/9E3qnZr8fw8Iz1ed46mZNmM3E3ba7ZwMwHmH26OHn0nARIgARIggaAlQMF50IaeEycBZxGg4NxZ8aA3AUrArs0tOzZXRXXLrJmL8MqoDM1oaW0SOl3Q7XT/NAPABiTgAwFuuPoAj11JgARcTYCCj/8L35UrVz3VyIa8NlG6Ep2e4PcIbYv0hMG4684yerp5fHJrhXNRSXzQyHTMXrxac87iBc6VszLQsG6IZlsjDUTuID5pnz51jikvEtzog4hvRlKMYcGAyDve//BfnrxDCHLMvoQIe9r44Xi0fm1p02bkdTLiImmHJBtScG6/4Dw3NAN7dUZK3ACIyp+81Akw/+AKIQESCFYCzD+CM/Iyz4T+FJyLqGz9ZC/6DU215FlcKep6xebCDs9E9N1DWoJzkYctXPk++g9LsyRP9OateGlZfIlWxN+sy4zczSxfaMeZBJh/ODMu9IoESIAESIAESECVAAXnXCAkQAKOIEDBuSPCQCcCnYBdm1t2bK6KWOn5jOQbo2MR3SfM6yfrnS7odrp/gX7fcH7+JcANV//y5+gkQAL+I0DBx1/sz1+4hLSsWRg3ebalwRAHyjPSRyKkxr3S47hZcL7z00Po0DsWJ06elpqvEKqOHNzb67O0lAGFRkL4npb1tifGVl7tWz/uiW+5sqV1DSNEDivWbcaQ1zItrawnhA1z3kzG44/Wk/LPjLxORlwk5YyORhSc+09wLsJk9D7QEeKAaMr8IyDCyEmQAAkYIMD8wwC0AOgi80zob8G5wLz3wOeITpgAUfXa6ksUr8lMHgLxjK7n4pmIHlqAluBcWBMvn2fMmI/hqZP0GTfQWsR74msxEPEvUMC8I2szcjcD02EXFxFg/uGiYNFVEiABEiABEiCBXAIUnHMtkAAJOIKAedm7RdPhhqtFYGnWVgJ2bW7Ztbkq4O3edxihfYdpCkBqVquCRdPTULtmtXzMnS7odrp/ti5iDhZ0BLjhGnQh54RJgAT+R4D5x19i82GpWZg2Z6kt66JRvQfxdmYSxHOjzOVWwfnVq9eQPDEb4hlT9mrZrCHmZo2GqHZu1iXE3DkLVnqqFdpxiQrP6QnRKF6sqPRw+48cRVj/eBw5eky6j9GGetafGXmdjLjI6FyU+lFw7l/BuYiLkfvA7HXgdHvMP5weIfpHAiRgFQHmH1aRdbZdmWdCJwjOBcVTP/+C1zKyMXX2Ekug3nZrMUT1DsPwQb0g/l3vxTMRfcRkBOfCotVfPBNj1KhaCaJgkfDJTLG5sG1G7qaPLFu7jQDzD7dFjP6SAAmQAAmQAAkAoOCcy4AESMARBCg4d0QY6ESgE7Brc8vOzVUhVMmaucjziXutq2+3jp7qJDeKTJwu6Ha6f1rc+TsJ+EKAG66+0GNfEiABNxMIdsGHqHwdNybLMjGB0toQ1cxmpMejbJlSmsvHrYLz4ydPoVtkAj78eI/mHPM2WJaTjk5tm+vqo9bYTjG38EOIRrInJCCsfSupOZw7fxFRCemYu2SNVHszGg16+QWkJw5G0VuKqJozI6+TEReZMae8Nig497/gXMQje8JIhHftYLqYxuz14i97zD/8RZ7jkgAJ+JtAsOcf/ubvr/FlngmdIjgXjK5du4ZN23dj9MS38NGOT03DJvLAhFf6oO6DNQw/I/FMRF84ZAXnwqo4A/r04BdIen0G3vvgI30DqbQWOWKfLh0wLPIl3HVnGdPs5jVkRu5miWM06hgCzD8cEwo6QgIkQAIkQAIkIE+AgnN5VmxJAiRgIQEKzi2ES9MkkEvArs0tOzdXxdx+OXsOEXFpWLJ6g2qwlUQmThd0O90/3mEkYCUBbrhaSZe2SYAEnEwgmAUfogL3xBnzPYJzmatZo7oQLxY+2eRh3HlHKRS++WZPtwsXL+Gb709gxbrNmLlwleYXcXLHEpXNovuEaQoN3Co4X752E54Pj5NBe12bXi8+i8mpcboqhCsNIltlvfTtJdAjtB06P9sS999XGaVK3oaCBQt6zIqc48effsbWT/Z64isjOHmu1WN46/UE3HlHac35b9y2Ex17v+qptK92PfNUM/QOew4NHgq5bv2JSnwi/9p3+EuItSLWoZYtUUF+0bQ0PPZIPdUxzcjrZMRFmpB0NqDg3BmCc/G3ct6k0fjHXXfqjGBwNGf+ERxx5ixJgATyEwjm/COY14PMM6GTBOe5sRLP2js+PYiZC1Zh1fsf4syv53SHMTfXEC/iPVC9yt95hm5D/+vAMxF95PQIznMtixcORNzfmr/ScNyFrUp3l0f359ugd1h7VLmngmbur29m17c2I3fzZXz2dT4B5h/OjxE9JAESIAESIAESyEeAgnMuChIgAUcQoODcEWGgEyRAAiRAAiTgLALccHVWPOgNCZCAfQSCWfCxfdc+TwXub384oQpciFcnjBqMFk0baIoDxOfX06fOxevT5mkGsVG9B7Fwaprn4FntcqPgXFSOHzQyHbMXr9bkcGMDIYZeOSsDDeuG6O57Y4dj3x1Hl4Hx2LH3oKKtLh1aI21EJCpXVI+DMCDEHRnT5yN96hxNUfeq2RMhhOdq1++XLyMuJcvzJSWlS8/6ExX53v/wX56vMglRj9oV068rxo2M+vvFCW9tzRAtOE1cZIZAxwwbPi9uFQNW+Zf78sXid9djwtS5UoIrJwrHrGSvxzbzDz202JYESCCQCARz/hFIcQzGuVz+4w8c/vIY9uw/gm07P/PkkfsOfXndM5EQGFerUhHVq1ZCvVr3o/HDtVG18t2qz9zByNJNc84b970HPseXX3+Lo8e+z7ePIKrWiy+Y1QmpjodCqqN+7ZqoWulu3HRTITdNl74GMAHmHwEcXE6NBEiABEiABAKXAAXngRtbzowEXEWAgnNXhYvOkgAJkAAJkIA9BLjhag9njkICJOA8AsEq+Dh3/iKiEtIxd8ka1aC0a9kUU9KGeSqTyV6iCt6cJe8hJilDU5SckRQDIfwtUEA5VXWj4Hz/kaMIDR+Go8e+k8V2XbuUuAEYObi3zxXg3l2/Fe17DVH0QcQ35/VEXZ81F/EVn1hPy5qlOrcRUS9DzKNQob8qpXu7hEil68CR+Hj3fq+/C/H9/EkpaN60gS6O67d8gtC+carr74nG9fHOlDGoUK6som0Kzot4ZWOVoFtXkFUa2+Hfwc+/RvirKaovcwgXI3p0QmZyLIre4p2lWXN2ox3mH26MGn0mARIwg0Cw5h9msKMNEiABEiABEjBKgPmHUXLsRwIkQAIkQAIk4EcCFJz7ET6HJgES+D8CFJxzNZAACZAACZAACeQjwA1XLgoSIIFgJRCsgo9V729Bj6hEVUGuqED+dmYSalaront5CFFyxoz5GJ46SbVvy2YNMTdrNISwWOlym+BcVNnOzF6A2ORM3dxyO8hwkTE+dtLbiB87RbGpqGwuhOF6r0Nf/Bud+w3DkaPHFLsKMfu8SaNRqmQJxTaf7DmAVl0iFdehjA1vxmUqzN92azGsXzgFj9SvpegfBecUnKvdG5u27UL3qEScOHlasZnMiw16779Aac/8I1AiyXmQAAnoJRCs+YdeTmxPAiRAAiRAAmYSYP5hJk3aIgESIAESIAESsIkABec2geYwJEAC6gQoOOcKIQESIAESIAESyEeAG65cFCRAAsFKIBgFHzJiXKOVpfOuo//8+BN6RI3C5u27FZeXEP2umPU6WjRtqNjGbYJzIT7tGT0KGz7a6XVOYs6xEd0xY/5yVaHqspx0dGrb3KdbMyUzB6MmTFe0MX18vKcCs97r98uXEZeShayZixS7ik+oL5qehvsqV1Rss33XPjRt30fx9x6hbTElbTgEM73X8rWb8Hx4nGo34d+Lz7VSbEPBOQXnagvo7LkLnirnS9/bqNiszgPVsXjGWNSoWknvEg749sw/Aj7EnCAJkIACgWDMP7gYSIAESIAESMDfBJh/+DsCHJ8ESIAESIAESMAAAQrODUBjFxIgAfMJUHBuPlNaJAESIAESIAHXE+CGq+tDyAmQAAkYJBCMgo89+4/g2ZdiVMXO0X3CkJ4YjSKFCxsk+1e3GfOWo/+wtOtsCOFli2YN0fqJR1Gv1v24q2wZ3HRTIcVx3CY4/2DrDrQKi1Scz9NPNsa0ccORPPEtzF68WrFdrxefxeTUOBQvVtRwDLQE50Jsnpkci6K3eBcWqw08d8kavDQ4SbGJjNBWS3AuY0PJgc+/+gYvRAzHgSNfKfo4f3IKunVqo/g7BecUnKvdA+JrBuI+Ts7IVmwmU0nf8A3u8o7MP1weQLpPAiRgmEAw5h+GYbEjCZAACZAACZhEgPmHSSBphgRIgARIgARIwE4CFJzbSZtjkQAJKBKg4JyLgwRIgARIgARIIB8BbrhyUZAACQQrgWAUfGRmL8CQ1yYqhlym6rjsetl/5Cjix05Bo7oPonnTBnigehXcXuI2FCggn5q6SXAuU/k7IykGMf26YtaidxEem6KIUlSZXzkrAw3rhsjiztdOS3AuYj117HB07fg0ChYsaHgcox21BOfC7oCXQjF+ZLShKudG/crtR8E5Bedaa0jmHlu/cAoeqV9Ly1TQ/c78I+hCzgmTAAn8j0Aw5h8MPgmQAAmQAAn4mwDzD39HgOOTAAmQAAmQAAkYIEDBuQFo7EICJGA+AflTffPHlrLIDVcpTGxEAiRAAiRAAqYS4IarqThpjARIwEUEgi3/OH/hEiLjx2He0rWKUXqicX28M2UMKpQr64hIuklwfuiLf6Nzv2E4cvSYV3Z5ReTHvjuOLgPjsWPvQUXOKXEDMHJwb10C/bzGvFWYv3EwITp/qfMziOnXDVXuqWB4LCOLRbyQEBo+DEePfafaXVTDHzqwBx5/pL5qNXwjPqj1oeCcgnO19XH16jUkpk/D2ElvKzbzpUq/2evZafaYfzgtIvSHBEjALgLBln/YxZXjkAAJkAAJkIAaAeYfXB8kQAIkQAIkQAIuJEDBuQuDRpdJIBAJUHAeiFHlnEiABEiABEjARwLccPURILuTAAm4lkCwCT6+/eEEug4ciY9371eMmai+PW5kFArffLMj4uomwbmWwDv0mRbIeT0RJUvcCplq6C2bNcTcrNEQQnUjl6gg3qZbFMSLBlqXEJ63aNoQ/bp3wmOP1EXxYkW1uvj8++kzv6JH1Cj8c/PHUrYa1XsQ3Z9vi9B2LVCubGnLxfEUnFNwrrYwZdav017gkbrRbGrE/MMm0ByGBEjAcQSCLf9wXADoEAmQAAmQQFASYP4RlGHnpEmABEiABEjA7QQoOHd7BOk/CQQIAQrOAySQnAYJkAAJkAAJmEmAG65m0qQtEiABNxEINsHHJ3sOoFWXSFUB8vTx8Yjo0ckxYXSL4PyXs+fQZ0gKVqzbrMguJyMRfbq0//v3jdt2omPvV1XjsSwnHZ3aNjcUDxlBrDfDueJzMa4Qn1esUA4FCxY05INapz///BOpb87yVInWewnxufCvRdMGqFXzPktekKDgnIJztXW5aNV69Bs6RvX+FX9LM5NjUfQW7yz1rvtAas/8I5CiybmQAAnoIRBs+YceNmxLAiRAAiRAAlYRYP5hFVnaJQESIAESIAESsJAABecWwqVpEiABeQIUnMuzYksSIAESIAESCBoC3HANmlBzoiRAAjcQCDbBx+J31yOsf7zqOli/aAqeeqyRY9aKWwTnWuLxmtWqYEn2eITUuPdvtidOnkbP6FHY8NFORd69XnwWk1PjDFUcF4LunAUr0W9oqk/xrHR3eTzX6jGPwLvBQw8Y8kXJgf1HjnrW5JGjxwz7mCuQ7/xsSzRv0sC06ucUnFNw7m1RivtKfCUicsR47Dv8peq6vfElE8OLPAA7Mv8IwKBySiRAAlIEgi3/kILCRiRAAiRAAiRgMQHmHxYDpnkSIAESIAESIAErCFBwbgVV2iQBEtBNgIJz3cjYgQRIgARIgAQCnwA3XAM/xpwhCZCAdwLBJvjIzF6AIa9NVF0O21bNRJMGdRyzZNwgOL969ZqnSvfYSW8rcvNW6VgIV0VMYpMzFfuVL3cHVs7KQMO6IYZi8uNPPyP81RSs2bDNUP8bO+WKu/t17+Spfl68WFGf7F65chXjJs82VOVcaWBR/bz7820R2q6FT+JzCs6NC859WhQqnWX+Pv32398Rk5SBGfOW67oflRqLNXr+4kVcvnzF82LEsjUbMWfJe6qVzYUt8Xd0/uQUVK5YwSocrrbL/MPV4aPzJEACPhAItvzDB1TsSgIkQAIkQAKmEWD+YRpKGiIBEiABEiABErCPAAXn9rHmSCRAAioEKDjn8iABEiABEiABEshHgBuuXBQkQALBSiDYBB8pmTkYNWG6YrjrPFAdi2eMRY2qlRyzJNwgOD/23XF0GRiPHXsPKnJblpPuqRB+47Xz00Po0DsWotq50pUSNwAjB/dGgQLGUvot/9qLlwYn4dsfTpga19K3l8Dg8C4QVdjv+cddhm2fPHUGEXGpWPX+FsM2lDp26dAaUX1eRKO6D6JgwYK67NslONfllEpju8TYMoJus+Z0ox2z5miVf3ntZk8YifCuHQzft3b46M8xmH/4kz7HJgES8CeBYMs//MmaY5MACZAACZBALgHmH1wLJEACJEACJEACLiRAwbkLg0aXSSAQCRg7nbaRBDdcbYTNoUiABEiABEjgfwS44cqlQAIkEKwEgin/kKnCTcG5sTth5sJVCI9NUezc+OHaWDA1FZXuLp+vzfkLlxAZPw7zlq5V7N+yWUPMzRoNUe3cyCUqqS9+9wNEjhiHM7+eM2JCtY+oej7wpc6Ii3wJQoRu5Pri62/RZ8hobN+1z0h3zT7PPNUMQrj/UEh1zba5DSg4D9wK59KLwGDDgb06Iz0h2ucvABgc3hXdmH+4Ikx0kgRIwAICwZR/WICPJkmABEiABEjAEAHmH4awsRMJkAAJkAAJkIB/CVBw7l/+HJ0ESOB/BCg451IgARIgARIgARLIR4AbrlwUJEACwUogmAQfMlWJKTjXfyfICMZHRL3sETsXKuS9wraWYF14pVQhXdZjITp//8N/4ZVRGRDibiuuJg3qYEb6SITUuNeQeVGBPSZpIlas22yov1YnIYaflBqHsPatpKqdU3BOwbnWmvL2e4/QtshIikHZMqWMdA+aPsw/gibUnCgJkMANBIIp/2DwSYAESIAESMApBJh/OCUS9IMESIAESIAESEAHAQrOdcBiUxIgAesIUHBuHVtaJgESIAESIAHXEuCGq2tDR8dJgAR8JBBMgg8Kzn1cLArdd356CB16x+LEydNeW4jq3ytmvY4WTRsqOnDsu+PoMjAeO/YeVGzT68VnMTk1zueKyd8fP4mE8VMxd8kaS4A0qvcgpqQNQ/3aNQ3ZF+t0+txlGPNGjmXV2DOTY/FS52dw002FVH2k4JyCcz2LWNzrQwf0xJCIbj7fp3rGdWtb5h9ujRz9JgES8JVAMOUfvrJifxIgARIgARIwiwDzD7NI0g4JkAAJkAAJkICNBCg4txE2hyIBElAmQME5VwcJkAAJkAAJkEA+Atxw5aIgARIIVgLBJPig4Nz8VX716jUkT8xGSmaOovGWzRpibtZolC93h2Kb3y9fRlxKFrJmLlJsI/qvnJWBhnVDfJ6IqHb++VffYMLUeVi6ZgNElXYzL1HpfP7kFFSuWMGwWSH2nr14NSbNWgxR+dzMSwiD501KQfvWj6uapeCcgnOZdSfWU2i7lhg6sAfuv68yChRw/NabzLQsb8P8w3LEHIAESMChBIIp/3BoCOgWCZAACZBAEBJg/hGEQeeUSYAESIAESMD9BCg4d38MOQMSCAgCjj/14oZrQKwzToIESIAESMBlBLjh6rKA0V0SIAHTCARb/iGE0aMmTFfkV63KPViaMx61a1YzjbGvht5Zvg7dByUqmqnzQHUsnjEWNapW8nUo3f2PnzyFbpEJ+PDjPYp9M5JiENOvq6YI9YOtO9AqLFLVh5S4ARg5uLemLT0T+en0Gaz854f4f+9uwMZtO/V0VW0b2787UocPRJHChX2yKV6U+GjHp5i/bC3WbNhmWtVzGVE8BecUnCst3kfq10K9WvejbfMmaNygNkqVLOHTOg/Gzsw/gjHqnDMJkIAgEGz5B6NOAiRAAiRAAk4gwPzDCVGgDyRAAiRAAiRAAjoJUHCuExibkwAJWEOAgnNruNIqCZAACZAACbiaADdcXR0+Ok8CJOADgWATfGgJzgXKbatmQohxnXI5WXC+fO0mPB8ep4hKT1XyEydPo2f0KGz4SFn0LVMt3WjcRNXzk6fO4MN/7cHajdt8Fnfrmbuszxcv/YZdnx3G+i2fQLD/4utvZbt6baf1MgAF58YF5xE9OiEzORZFb/Fuw6fAaXSW+ZqDL+OLiuYDX+oM8VJF2TKlfDEV1H2ZfwR1+Dl5EghqAsGWfwR1sDl5EiABEiABxxBg/uGYUNAREiABEiABEiABeQIUnMuzYksSIAELCVBwbiFcmiYBEiABEiABtxLghqtbI0e/SYAEfCUQbIKPuUvW4KXBSarYVs2eiOdaPeYrWtP6O1VwLsTPg0amY/bi1YpzDX2mBXJeT0TJErdq8hCC79Q3ZyExfZpq22U56ejUtrmmPV8bXP7jD3z59XdYu2m7R9y9Y+9B3SYTY8KRNKQfChUqqLuvVodr167hx1M/e6rLL1n9V3X28xcuaXW77nctAb9dgvP5k1PQrVMbXb4bbSwjxtYSi5thw6j/Mv2M+CfW09nzF3D0399j3tI1mLPkPc31JL6uMGXsMDR+uLapXx2QmWMgtGH+EQhR5BxIgASMEAi2/MMII/YhARIgARIgAbMJMP8wmyjtkQAJkAAJkAAJ2ECAgnMbIHMIEiABbQIUnGszYgsSIAESIAESCDoC3HANupBzwiRAAv8jEGyCjw+27kCrsEjV+E98bQhi+nV1zBpxquB8/5GjCA0fhqPHvrOVVa8Xn8Xk1DgUL1bUtnFzq5+/u34L5i9bh492fCo19tNPNsa8SaNxR+nbpdr70ki8ALB91z7PCwDvbfhIUywsxhKVqte9M0mxoj8F54Fb4VxNVC/W++59RxCVkK75okXp20tgUmocwtq3QsGC5r9Y4cs94fS+zD+cHiH6RwIkYBWBYMs/rOJIuyRAAiRAAiSghwDzDz202JYESIAESIAESMAhBCg4d0gg6AYJBDsBCs6DfQVw/iRAAiRAAiTghQA3XLksSIAEgpVAsAk+Pv/qG7wQMRwHjnylGPKBvTojIykGtxQp7POyEFWyx7wxE2VKlfRU5b67/J26KwE7UXAuBKmZ2QsQm5zpMyO9BsqXuwMrZ2WgYd0QvV1NaS8qQW/avhvxYydj12eHVW1Wq3IPluaMR+2a1UwZW9bIN98fR9LrMyAq+mtd08fHQ4iPvV0UnAen4Dx3LRw5egwvxyRris7FiwtiHXXp0Fr33zet9RnIvzP/COTocm4kQAJqBIIt/+BqIAESIAESIAEnEGD+4YQo0AcSIAESIAESIAGdBCg41wmMzUmABKwhQMG5NVxplQRIgARIgARcTYAbrq4OH50nARLwgUCwCT5+OXsOPaJGYc2GbYrUnmhcH+9MGYMK5cr6QPavrsdPnkK3yAR8+PEez3+3aNoQvbs8hzbNG6NUyRJS9p0oOD9x8jR6Ro/Cho92Ss3B7EbihQBRhb5AX0gLggAAIABJREFUAf+l+LJi3C3Ls/HYI/XMRqBpT1Q8jxuThamzl6i2TYrth6Qhfb2ypOA8uAXnYuFs2rYL3aMSIe55tavS3eUx581kPP6o/Wtd82ZwaAPmHw4NDN0iARKwnECw5R+WA+UAJEACJEACJCBBgPmHBCQ2IQESIAESIAEScBoBCs6dFhH6QwJBSsB/p9GSwLnhKgmKzUiABEiABEjARALccDURJk2RAAm4ikCw5R9Xr15D8sRspGTmqMZp/aIpeOqxRj7H8t31W9G+15B8dkRF4GdaNkOvF59Fs0Z1UfQW78JW0dGJgvMPtu5Aq7BIn/kYNdCyWUPMzRoNUe1c6frtv7/jwsVL+Ob7E/jp9BkIgfix74/jy6+/xS23FMGsiaNQtkwpoy54+i1fuwnPh8ep2pg/OQXdOrXJ1+bKlas4f/EifvzpZ8+LCV989a3nn58d+hLHfzyFN0bH+ixUP/bdcXQZGK9aoVpUN89MjvW6Bik4p+BcrNOMGfMxPHWS5r3SqN6DeDszCTWrVdFsywYA8w+uAhIggWAlEGz5R7DGmfMmARIgARJwFgHmH86KB70hARIgARIgARKQIkDBuRQmNiIBErCaAAXnVhOmfRIgARIgARJwIQFuuLowaHSZBEjAFALBKPjYuG0nOvZ+FecvXFJkqCbClQUvKkwPGpmO2YtXq3ZREiTndnKa4Pz3y5cRl5KFrJmLZFFY0m5ZTjo6tW3u1fYnew6gVZdIxRgLofrqOZmoX7umT77tP3IUoeHDcPTYd4p2vMVXptL+xNeGeKq4+3KJNR4ZPw7zlq41tNYpOKfgXCwcsV4j4tKwZPUGzeXYs3M7TBoThxK3FddsG+wNmH8E+wrg/EkgeAkEY/4RvNHmzEmABEiABJxCgPmHUyJBP0iABEiABEiABHQQoOBcByw2JQESsI4ABefWsaVlEiABEiABEnAtAW64ujZ0dJwESMBHAsEo+BDiyT5DUrBi3WZFeqIC+dK30tHq8UcME16/5ROE9o1TFbbXeaA6Fs8YixpVKymO4zTB+aEv/o3O/YZ5Kob78xLV4SenxqF4saL53Pjqm+8R1j8ee/YfUXQxIynGI+guUMD4NsHnX32DFyKG48CRrxTH8SY4/+/vlxGbnImps5co9uvY5knMnJiIUiVLGMZ86bf/YnDi68hZsFLRBiuc50ej9cKJqJ4fk5SBGfOWG+JqOKCSHa3wb/e+wwjtOwzf/nBC04vsCSMR3rWDT/eW5iAB0ID5RwAEkVMgARIwRCAY8w9DoNiJBEiABEiABEwkwPzDRJg0RQIkQAIkQAIkYBcBCs7tIs1xSIAEVAkYP0m2CSw3XG0CzWFIgARIgARIIA8BbrhyOZAACQQrgWDNP2YuXIXw2BTVsDeq9yDezkxCzWpVdC+Pk6fOICIuFave36LaN7pPGNITo1GkcGHFdk4TnAuRbf9habqZmN1BVClfOSsDDeuG5DN99twFhL+agqXvbVQc9skmD2PepNH4x113Gnbtg6070CosUrX/tlUz0aRBnXxtMrMXYMhrExX7mvHSw/GTp9AtMgEffrxHcZzRQ/sjMSbc6++scM4K57kL488///S8uNBvaKrm/SL+Zi6anobaNatptg3mBsw/gjn6nDsJBDeBYM0/gjvqnD0JkAAJkIC/CTD/8HcEOD4JkAAJkAAJkIABAhScG4DGLiRAAuYToODcfKa0SAIkQAIkQAKuJ8ANV9eHkBMgARIwSCBYBR8/nT6Dvq+Owbvrt6qSa9eyKaakDUOlu8tLEz7z6zkMT52Et95ZodpHCKYXTUvDY4/UU23nJMG5THV4MypzCyAywnalKuVCHJv65iwkpk9TZTtuZBRiI7rjppsKScc3t6FMFen6tWt6hLf3Va6Yz/72XfvQpluUagX89q0fx4z0kShXtrRu/0QHrbUj2gj/XnyulVf7FJxTcJ53YYj7PyIuDUtWb9Bcj327dURm8hCvXyDQ7BwkDZh/BEmgOU0SIIF8BII1/+BSIAESIAESIAF/EmD+4U/6HJsESIAESIAESMAgAQrODYJjNxIgAXMJUHBuLk9aIwESIAESIIGAIMAN14AIIydBAiRggEAwCz7Wb/kEoX3jVAW/AmmdB6pjwqjBaNG0AQoWLKhIWYicPz34BUakTYawrXVF9OiEzORYFL3Fu6g1t7+WaFj4t3jGWNSoWklrSJ9/37htJzr2flWVmZIIXO/gh774Nzr3G4YjR48pdm3ZrCHmZo2GEO/feO389BA69I7FiZOnFfuLKuLTx8ejS4fWKFBAfrvg2rVrWLDinxg4Ypwqi14vPovJqXFeRbcy4n3h+MBenZGeEK1buHvw8689Vd537D2oOH9RiXpJ9niE1LjXaxsKzik4v3Fh7N53GKF9h+HbH06o3tLi3sqekICw9t5fZtD79yAQ2zP/CMSock4kQAIyBII5/5DhwzYkQAIkQAIkYAUB5h9WUKVNEiABEiABEiABiwlQcG4xYJonARKQIyB/gixnz/RW3HA1HSkNShK4eOk3HDjyFfYe+By79h32HCDvO/QlRIXGvNcj9WuhTKmSeCikOkTFvnq17kfFCuVUxTeSLhhqluu38PnjXftw8vSZfH6LipTVqlRE9aqVPJ+zF35XrXS3oUqGhpxkJxIgAccT4Iar40NEB0mABCwiEMz5x5UrVzFu8mzNKti56Fs/8Sh6dm7nqUh+V9kynmdJITL/9dx57Dt0FG8vfhcr1m3WFLALe0LoKypL165ZTTOyThGcX716zcNq7KS3FX0Wwu/VczI9z9u+Xr9fvoy4lCxkzVykampZTjo6tW2er43IEwaNTMfsxatV+wth7KiYvhjwUqiUqFvYnTZnKUZnvqUZ65yMRPTp0l5x/JkLVyE8NkUTlRDEp42IROWKFTTbCjH8xm27MHT0m9h3+EvV9mqCeNGRgnMKzm9cQOJvnrgnXxmVobkWRe49f3KK1LrVNBaADZh/BGBQOSUSIAEpAsGcf0gBYiPLCPD8wzK0NEwCJOACAsw/XBAkukgCJEACJEACJJBvO1onEsdrQnXOh81JgAQcQsDxf1y44WpspchWhzOr2t6NXjpFBKKXnhBxbN6+2/O5elGt8PyFS3pNeNqLaordn2+L7s+3gRB366kOaGRA8fn6Dz/eg+z5xv0Wfgp/u3Vqg/vvq+yzz8KnmKQMD0szLyGAeSikhqfy5X1VKiKk+r0ekb8QKZUscauhoWR8Vaq4KdPXkFM6O3mr5Ll91z40bd9H1dK2VTM9Lx34cqVk5mDUhOmKJoQY7Z0pYzwvZihdMuKdG/v6Wr1UrM3+w9J0TX300P5IjAnX1cetjbnh6tbI0W8SIAFfCQR7/nHy1BlEJaRjyeoNvqKU7q+3qrZWriE9sM6GNz4HHPvuOLoMjFetmK0lYNbpApav3YTnw+NUu6mNKVvFXgxQq+Z9HnF4q8cf8bxQe2vxYp5xhcD23PmL+P74SazdtB3zl631vKirdalVX8/t+58ff0KPqFGenEzrKn17CfQIbYfOz7b05C+lSt7290u/4hldPF9u/WQvFq58H+998JGWOYh1uGLW62jRtKFPz6xaz4tffP0tXowYoSp+F6JkkZfZccnkM1pfH5CxYfVc1HyU8U9rjmr+i/2XiLg0qb+b8dG9kfxqBF/29gKU+YfVdwntkwAJOJVAsOcfRuPC8w9j5Hj+wfMPpZXD8w/le4rnH8b+3ji9F/MPp0eI/pEACZAACZAACXghwArnXBYkQAKOIEDBuSPCYL4TMp92F6PKHPob8U5LBOKrUNSIT2p9RNW7Tdt3I37sZOz67LBp5oVoIbRdS4waEm5JFTOxQbx87WZPVUUZkYfsxESlyuGDevkkPJc51Jf1R7ZdxzZPYkhENzR+uLauCvMyvnLD1XkbrsKjVbMn4rlWj8kukb/bycTcm1EtAZFuRxzcgRuuDg4OXSMBErCUAAUfgBCdR8SlYtX7WyxlnWt83MgoxEZ0lxZgauUaVjl943OATDVurYreen09cfI0ekaPwoaPdip2FVXVV87KQMO6IfnaiGeguJQ3Mfnt/6d3aJ/ai7woe0ICwtq30rSzaNV69Bs6xvDLv5oDKDQY9PILSE8c7HmxVemSeUlS63mRgnOjEVLv50/BufBs977DCO07zPNlNLVL3J/zJ6WgedMG1oBwsVXmHy4OHl0nARLwiQDzD2P4eP6hjxvPP67nxfOP/OuH5x/K95S/BOfCI55/6Ptbp6c18w89tNiWBEiABEiABEjAIQQoOHdIIOgGCQQ7AQrOA3AFiE+7J0/MhtgEkbmUPrku01epjZYIxEmCc1GZL2H8VMxdssaXKav2FdXDJyQOxvPtmusSQqsZFX4PG5PlqdhnxSUqBia8Eo7+PZ9XFV0ojW1U0GvGXAb26oyUuAEQc5C5ZHzlhqszN1xHRL3siXWhQgVlQv13m+MnT6FbZILnywB6Li0BkR5bTm/LDVenR4j+kQAJWEWAgo+/yJ76+RfEJmdi3tK1VqH22BXVfuOjX0bxYkWlx9HKNaQN6WyY9zlAfAkpMn6cKh8rch7ZXE/tS1Z2v1AgMMuIuXPDceXKVWTMmI/hqZN0Rsh480b1HsS8SaNRrco9qkYoOPcuxpfJp4xHR66nvwXnovJ/1sxFeGVUhqbD4kXpGenxKFumlGbbYGrA/COYos25kgAJ5CXA/EP/epB9Js61zPMPnn94W2U8/7ieCs8/lP8W+VNwzvMP/f+PkO3B/EOWFNuRAAmQAAmQAAk4iAAF5w4KBl0hgWAmQMF5AEZf5tPueafty6ejlfBpiUCsEF/oDaU4EP54935Ejhiv+jlzvXaV2ouqfomvhCOmXzfp6o1KtvbsP4LI+PHYsfegWe4p2ukR2hbpCYNx151ldI3lb9FB+9aPY0b6SJQrW1rTbxlfueHqzA3Xp59s7BEH3VH6ds04522wfdc+tOkWpbtyJgXnyphr9oXjnyl0LRI2JgESCFoCFHz8X+jFM9LU2Us8L7MKgbWZlzjcF/9fDe/WAUUKF9ZlWivX0GVMR+O8zwE7Pz2EDr1jISqOK13RfcKQnhite35aLsmMrfUlqyNHj+HlmGTb8gkhgNcjrr146TfEjcnyrD+rL5GbThs/HI/Wr605FAXnFJyrLZJfzp5DRFwalqzeoLmW3hgdC/E3okABPkLnwqLgQ3PZsAEJkECAEmD+oT+wPP+QY8bzDzlOPP/4ixPPP5TXiz8F5zz/kLuPjbRi/mGEGvuQAAmQAAmQAAn4mQAF534OAIcnARL4i4DjT7a44ap/qcp82j2v1ZrVqmBJ9niE1LhX/2AKPbREIP4WnIvN1hXrNmPIa5man7w2DQoAM0TnWz/Zi35DUyE+xW7X1erxRzA5LU6z4l9ef2RE3Fb7LyqdpydEa1bMlPGVG67O3HAVn6RfPScT9WvX1LWcMrMXYMhrE3X1EY0pOFdGRsG57uXEDiRAAg4lwPzj+sCI5+ZPD36BMW/M9Dw/m3GJ6r4Jr/RB3QdrGBJbauUaZvjozUbuc4BsRUUrKikKv86eu4DwV1Ow9L2NqlPVGv/bH04gJmmiaXH15ozeLw/dmE9kTJ+P9KlzTH/hIXecJg3qIGvMUNSrdb/UsqHgnIJzrYWye99hhPYdprnPIPZhFk1PQ+2a1bRMBs3vFHwETag5URIggRsIMP/QvyR4/qHNjOcf2ozytuD5BwXnaivGn4Jznn/ou5f1tGb+oYcW25IACZAACZAACTiEAAXnDgkE3SCBYCdAwXmArQCZT7t7m7LaJ9eNINISgfhbcL7lX3vx0uAkzUNgI3PX6iNE50vfSofYxNR72VmJ8Ebf9FQMF31lRNx652+kffaEkQjv2kFVzCTjKwXnyvT9ueEqvJo/OQXdOrWRXh5G/06KASg4V8ZMwbn0EmRDEiABhxOg4MN7gK5du4Ydnx7E9LnLPAJlvRXPRUXz9q2fQN/uHdCo7oMoWLCg4ZWglWsYNqzRMfc54PjJU+gWmYAPP96j2OOJxvXxzpQxqFCurCXuyIhser34LCanxqm+fCkqiWfPX4Exb+TgzK/nTPO1wUMPIDEmHO1aNPUp1mLdbdq+G/FjJ2PXZ4dN80+sx6EDeyKy1wuel4JlLwrOKTjXWitC3JU1cxFeGZWh1RR9u3VEZvIQzRekNQ0FSAMKPgIkkJwGCZCAbgLMP/QhM7qvx/MPfZx9ac3zD1/o6e/L848+qtC2rZoJ8aKxLxfPP3yh59y+zD+cGxt6RgIkQAIkQAIkoEiAgnMuDhIgAUcQoODcEWEwzwmZz6t7G03rk+t6PdQSgfhTcK5XtN2sUV106dAaQjRSsUI53Fr8L0GCOEg+d/6ip9L4u+u3YP6yddIC9iebPIx5k0bjH3fdKY325KkziIhLxar3t0j1qXR3efTp0h5tWzTBfZUrosRtxT2ia1/8lq0YLhyUEXFLTcTHRjKsZXyl4Fw5EP7ecI3p1xXjRkah8M03S60WUc2z68CR+Hj3fqn2eRtRcK6MjIJz3cuJHUiABBxKgIIP7cAIkfJnh77E9l378K/d+/HjqZ/xyZ4Df3cUAoOHQmrgH3eVReMGddD44dp4oPq9KHqLd7Gq9ojXt9DKNfTak22f+xywfO0mPB8ep9pNiK2ThvRDoULGhfVqA4gc5MWIEdh3+EvFZqIS2spZGWhYN0RzikJIvXDl+5i/bC127D2o2V6pwTNPNcPLLz6LNs2bmBZvMdbvly9j8/bdmDFvOTZu26n7hYdcf2vVvA8vdX4GXTs+DcFH70XBOQXnMmvml7PnEBGXhiWrN6g2F38rsyckIKx9KxmzAd+Ggo+ADzEnSAIkoECA+Ye+pcHzD21ePP8wfm7D84/YfHmczNmJ9qr0vYW3M0WxJ9G0feALznn+4fv68WaB+Yc1XGmVBEiABEiABEjAUgIUnFuKl8ZJgARkCVBwLkvKBe1kP+2uNBWtT67rQaAlAvGX4Fz24FfMVVTlSxsxCM2bPCxVlU/Yfn3afEyatUhKAPHG6FhE9wlTrbydy/zKlasYN3k2EtOnaYZBVOtLeCUc/bp3lKqUJkTzokKibFVDmYoZwkmZjUglEbfaJIXdH3/6GYvfXY8JU+dKVWLUqoBtla9K85ARCGn5rLkQAI8ILBg2XPVWEP1g6w60CouUQZivDQXnytgoODe0pNiJBEjAgQQo+HBgUOiSbQTEy6niRdfPDn2BvQc+91QVv/GFAuGMyDnqhFRHuTtK4+E6D6B+7ZqoE1INpUqWsNxX8cLDgSNf/eXfvsOel373HfoyX17wSP1aKFOqJB4Kqe7xr16t+z0vEPtSXd/yyXEAEghiAhR8BHHwOXUSCHICzD/kFwDPP7RZ8fwjPyOef1h3VsPzj78ItH7iUc8XzkT+qXTJvLys1JfnH9p/+4y0YP5hhBr7kAAJkAAJkAAJ+JkABed+DgCHJwES+IsABecBtBJkPu2uNl0j4l8le04UnAvxRM6Cleg3NFUz6lG9X0Tq8Ehdn1cXRsUn35et2YShKW9qVjvXU1V+6yd7ETYgHidOnlb1XXwaMGvMUI+YQs8l2Ihqz5EjxqtWSRQ2xcsCC6eloma1KqpD2CHiPvj51wh/NUWzCqPW2rbD17ywKDjPv3R82XAVlQHXvTNJ6tOYYq2nvjlL6uUNbwucgnPl256Ccz1/ddmWBEjAyQQo+HBydOgbCZAACZBAoBKg4CNQI8t5kQAJaBFg/qFF6P9+5/mHOiuefyjz4fnH74hJyvB8MUrp0jpDkb9T4fkqsNYXuVhwR54ozz/kWelpyfxDDy22JQESIAESIAEScAgBCs4dEgi6QQLBToCC8wBaATKfdlebrhAQL8kej5Aa9/pMxYmC82++P47ugxI9VZ/Vrtdi+yEu8iXDn4AXm5fic/T9h6VpVjpfv2gKnnqskao/ooLfoJHpmL14tWq7RvUexNuZSZpCcDUje/YfQWT8eE0Bd3x0byS/GoGbbiqkaM4uEfembbvQPSpRVYyvVQHCLl9zYXHDNf+ykRGc16haCecuXPQa6+nj4yE2xbWus+cueF5SWPrexnxN1eznNqbgXJkwBedaq4+/kwAJuIUABR9uiRT9JAESIAESCCQCFHwEUjQ5FxIgAT0EmH/I0+L5hzornn9oryWef1Bwrr1K8rdIyczBqAnTFbuaVeGc5x9GomO8D/MP4+zYkwRIgARIgARIwG8EKDj3G3oOTAIkkJcABecBsh5kRMlDB/bE9p2feSpZK10ZSTGI6dcVBQr4tjScJjgXIvCsmYvwyqgM1Yj37NwOk8bEocRtxX1aGSIeMUkT8dY7K1TtjIh6GSlxA1CoUEHFdhu37UTH3q+qitcr3V0ec95MxuOP1vPJb9F51ftb0CMqUXU8mZcT7BJxqwmIc2GIquyLZ4yF2LDzdtnla+7YFJznj4KM4LxHaFt8f/wkPvx4Tz4DshVY1NiHd+0AcTCz4aOdivcRBefKf2IoOPf5zy8NkAAJOIQABR8OCQTdIAESIAESCCoCFHwEVbg5WRIggTwEmH/ILQeef6hz4vmH3Dri+QcF5/Ir5f9a2iU45/mHkegY78P8wzg79iQBEiABEiABEvAbAQrO/YaeA5MACeQl4Juq2AaW3HCVg7z/yFGEhg/D0WPfee0gBLcLpo7BolXrITZHlK6WzRpibtZolC93h9zACq2cJjg/cfI0ekaPUhWSChH1oulpqF2zmk9zz+289ZO9CBsQf1015tK3l0CLZg3RomlDPPZIXVStfDcK33yz4niX//gDw1MnITN7gapPQrQ+fFAv1YrjspOSEV8LW1ovJ8jYkRUJq/kuNtOTJ76F5IxsxWbik4PrF07BI/VreW1jl6+5g1Nwnj8MMoLzYZEv4fzFS5g6e0k+A40fro0FU1MhXr5Qu95dvxXtew3x2iRrzFCs2bAN73/4L0UTFJwr06XgXPavLNuRAAk4nQDzD6dHiP6RAAmQAAkEIgEKPgIxqpwTCZCADAHmHzKUAJ5/qHPi+YfcOhKtZM4CRDuef8gzvbElzz94/mF89djXk/mHfaw5EgmQAAmQAAmQgGkEKDg3DSUNkQAJ+EKAgnNf6DmkrxDcCkFybHKmokfRfcKQnhiNbTs/06yWvSwnHZ3aNvdpdk4TnMtUCY+P7o3kVyNMEW0LeKLydnTiBNxavBjEJ/Xq1bofd5Uto8v+tz+cQNeBI1Wr0stUG9cbzJ2fHkKH3rHXieVvtBH6TAvkvJ6IkiVu9WpeZuPWDMG5GFyrwgQF58orYNuqmWjSoI7eJXJdey3+Zn1SUoi977yjNPoPS/Pq7/pFU/DUY40U53L16jUkpk/D2Elv52tTrco9mD5+BNKnzqXg/H90uOHq023BziRAAi4mQMGHi4NH10mABEiABFxLgPmHa0NHx0mABHwkwPxDGyDPP7QZ8fxDm1HeFjz/yM/LrLMaYZmC8/x8ZQru8PxD333sa2vmH74SZH8SIAESIAESIAE/EKDg3A/QOSQJkEB+AhScB8CqkKlekSsi/+XsOfQZkoIV6zYrztyMjSUnCc7VRKa5EERF95WzMtCwboijVsQHW3egVVikqk+5LxMUKVzYNN/PX7iEyPhxmLd0raJNwWz1nEzUr13Taxu7BOcy8RUV/hfPGIsaVSv51dfcwbnh+v/Zu/dwy4rqUPSFHDFqRFE4HDwqoqK2RjyRSCKiUcNFhas8hMgjqOEdEEwDAjY02DTP1qYPIAjYKAgiXkCDxBdHxQdyhIAe8IERbzCaiyGoiM8EBO8390rL3r32WmuuWnPtWVXzt//y+3rWnKN+o9a2Rs3B2nEHruedviT80XOfGV6716GhWqNr/1Tf9H/s2/YJ66wz//+1Vb//9j70+JlvMV/75zWv3Dqce+ox4YR3nzd03fuG88G/ZnzDeWO/gt2IAIGWBTR8tJwAjydAgACBTgpo+Ohk2k2aAIEQgvpj9DLw/mO4UZ3zce8/5hp6/9G/ppp4L+j9x+MHfljrNJx7/zH6/w+avEL90aSmexEgQIAAAQILJKDhfIGgPYYAgeECGs4LWCGjmpK3/pMtwmXnnhw2fcomoc63gTTxjdkpNZwPazJdk/6dX/vKcOEZS8MGj18/qRVRfRPzklPPGRrT1RedEV6/3csbj7v61vzD33nG0Pte+p7lYa9dXjvvNQvVcP7jn/5spon409fdMDDWV2y9ZfjQOSeFJ2+8UauxOnCd7MC1Wm/bbPU/Bn7r/967bh/OOeWYUH2j/Xw/w/707uID9gwnHH5AOPrks8L5l3x04FrScD74V4KG88Z/DbshAQItCWj4aAneYwkQIECg0wIaPjqdfpMn0GkB9cfo9Hv/MdzI+4/Ra2i+K7z/mKui4XzwOlqov/Dq/UfcZzl2lPojVs44AgQIECBAoEUBDect4ns0AQIPC2g4z3w1/Mf994ejlp8Vzrrw8oEzWbp4v5lGynXXfcTMNd/6x38Kux1wdLj9jjsHjll5wuJQNWAO+qbgUWwpNZwPazJdM493HPrXofp25DVGo+a3EP/+69/8e3jb0neH1Zf93cDHjfrm7kni/Mo/3Drwm6TruC1Uw/nlV18bDnj7SfN+4/WaOEcdli5UrGvi8Q3n/Suzzjd8VAeu1X8cMuhzMerzMOz30sVnLgu7vW7bsPiElRrO/zM9Dlwn+Q1qLAECOQto+Mg5e2InQIAAgVwF1B+5Zk7cBAhMKqD+GC7o/cfoFeb9x2ij+a7w/mOuyqh3KOMoe//h/cc466Wta9Ufbcl7LgECBAgQIDCBgIbzCfAMJUCgOQEN581ZtnKnUc3j1Tf9fuz97w5/sc1Wv4/vV7/+TXjrsSvCRR+5ZmDM275sq/DBs04M1Z9ajPlJqeF81DegVPMb9k3dMfNvYkydBtwdtt0mXHL2iVP5Zvbvff+HYfeDloRv52bOAAAgAElEQVRbbrt94HSGfaP0tJu4q2/rv+Hm28Ih7zg93Prt7w4lX71yadh3jx0HXjPtWNd+sAPX+APX6hv1h337zKBv/L//gQfCMSefPTN27Z/q99w1F68Kz3v2MzScz8Jx4NrEb3L3IEAgRwENHzlmTcwECBAgkLuA+iP3DIqfAIFYAfXHcDnvP0avLO8/RhvNd4X3H3NVNJwPXkcL+Q3n3n/EfZ5jRqk/YtSMIUCAAAECBFoW0HDecgI8ngCBnoCG88xXwvmXfDQcdPQpA2fxmlduPdOQvOETnzDnmo9+8vPhDfsdNXT2V61eEXbZ/lVRQik1nH/wik+EN7/thKHzuP7qC8NLX/zCqLlOa1CdpuQmDwHXnkedhvdXv+Il4UPnnBSetMHj+xiabuL+7W8fDL/41a/C/ff/dubb+a/6xOfCxVf8/dBvNq+CqvJa/QcFT3/qkwemqulYR62JOrlt4j+CqL6lZZsd9x0VztT/fdg6WfPwOuttjcmwlyiD/lrBPT+5N+x58LHhs1++qW++r9h6y5l1vMHj19dwPkvHgevUPxoeQIBAogIaPhJNjLAIECBAoGgB9UfR6TU5AgSGCKg/hi8P7z9Gf3y8/xhtNN8Vdc6jvf+Is/X+o9+tznrz/iNuvcWOUn/EyhlHgAABAgQItCig4bxFfI8mQOBhAQ3nGa+Ge+/7edj38OXhY5+6buAsVp6wOCw+YM+wzjpzU33nD+4Kexy8JNz4tW8OHDtJM3NKDeejvn1g882eFq5cfXrYYtHmSa2GOn8K88S3HxSWLt5vKnHXacJ+4fOeHT5y/qnhOc/ctC+GOuOnEvhaN73gXceG/fbcqe8zMPuyOrFO8nlYe54OXCc7cB327TOD/iOb6pv6X/fmxeFHd/+47+EHv2W3UP2urL41f/EJK0P1ImvQzzQ/cwvxeRjnGQ5cx9FyLQECJQlo+Cgpm+ZCgAABArkIqD9yyZQ4CRBoWkD9MVjU+496q837j3pOa19V552A9x9xtt5/eP8Rt3IWdpT6Y2G9PY0AAQIECBBoREDDeSOMbkKAwKQCGs4nFWxx/OeuvynsvM+RA7/heZONNwzXXLwqbLnFor4oH3zwobB0xXvDqWd/YOAMFm2+WbjigtPD85/zjLFnmUrDedVAuuyM94VlKy8YOIdhh4ZjT7zBAXW+nXqaza8lHLhWjcQrjjssPPYxjx6amTpz1XAev7ib/obzX/zy1+GQJaeFS678ZF9Qg/4DkmHfhnTe6UtCld8662Can7l44emMdOA6HVd3JUAgfQENH+nnSIQECBAgUJ6A+qO8nJoRAQL1BNQfg528/xi9hrz/GG006Io6Z8GpN5x7/1HmX3j1/iP+cz3OSPXHOFquJUCAAAECBBIR0HCeSCKEQaDrAhrOM10BdRrG9951+3DOKceEx/3hY+ad5agD22rQoG9IH8WWSsP5pIeGg+ZZpxl8lNGaf7/+6gvDS1/8wr7L6zzj4jOXhTfttkPdR4113aR2dcaPFdCYF1frv1q/Gz1pg5Ej68Sq4Xwk48ALmm44r16knHzm+2f+o5n5ftb86ck1/zYsv9Xvx0996OyZz2CddaDhfPA6WLR/SH5PEb+KjSRAoEsCGj66lG1zJUCAAIFUBDR8pJIJcRAgsNAC6o/5xb3/qLcS65xnxnzhTp13E/UiDMH7j7pS413n/UcITa7T8fTnXu39xyR67Y1Vf7Rn78kECBAgQIBAtICG82g6AwkQaFIg+eYwB67zp/vOH9wV9jh4Sbjxa98cuB5Wr1wa9t1jx4H/XudPUm77sq3CB886MVTflj7Oj4bz+lqTHLiu3Vhb/6mjr5z0sLrO+NFRjH9F1UD89r95Uzj8wL1GfrP5mrvXiVXD+fi5WDOi6QPX6r4fv/ZLYce3HD5vUIsP2DOcduyhYb1HPnLm3++6+56w1yHHhS/ccEvf9Vv/yRbhsnNPDps+ZRMN52vpOHCNX/NGEiCQt4D6I+/8iZ4AAQIE8hRQf+SZN1ETIDC5gPpjfkPvP+qtrTrn2jk3nHv/0b8OvP942KTUhnPvP+r9/pv0KvXHpILGEyBAgAABAi0IaDhvAd0jCRDoF9BwnumquPDDV4f9jlg+MPpFm28Wrrjg9PD85zxj4DXVtwSvuuCycMSyVUMVrlq9Iuyy/avGktJwXp9rkobz805fEqpG6Gn8THpYXWd8k3FXB6277rBtePvBe4fnPuvpYZ116v96qxOrhvP4bE2j4fw73/t++MsDjwnfuP17fYG9Yustw4fOOSk8eeONZv6tOnh+7V6HhupPUa79s9+eO4Uzlx8ZHvPoP9BwvhaOA9f4NW8kAQJ5C2j4yDt/oidAgACBPAXUH3nmTdQECEwuoP6Y39D7j3prq865ds4N595/PLwOvP/o/0yU3HDu/Ue934GTXKX+mETPWAIECBAgQKAlAQ3nLcF7LAECcwXqd2S2JOfAtR++apo8ZMlp4ZIrPzkwK4ftu3tYsfSw8Kj11huaudtuvyPsut/R4Y47fzDwuphG21QazqtJLV+1Ohz/rvMGzm/zzZ4Wrlx9ethi0ea1V3mTB1mTNJyf+PaDwtLF+9WOe5wLJz2srjN+nHjmu/bPtnxBeNELnhu2f9VLw9Yv3iJs8Pj1o25ZJ9aYz8GgYP7x//3n8MYD3xFu/fZ3B8bbxLe3NLlOo2D/c9A0Gs7v+/kvw35HLg9X/v3n+kKrDt8/9aGzw0tf/MKZf6v+w5rD33nGvFM4452Hh+ob0aufOutgmp+5SYynMdaB6zRU3ZMAgRwE1B85ZEmMBAgQIFCagPqjtIyaDwECdQXUH/1S3n/UXT2967z/GM9rzdV1zoKHNevXGR8X2cOjvP8YLuj9h/cfk3zG1B+T6BlLgAABAgQItCSg4bwleI8lQGCugIbzDFfETV//VthpnyPCj+7+8cDo634r+a9+/Zvw1mNXhIs+cs3Ae9X5tvS1B6fUcH7q2R8IS049Z2imBzV9DxrU5EHWoGd/9ZZvhO32OGTeb2VeE9cJRxwQTjh8/7G+zbvukq9zsN/mgWvVVHzwm3cLRxz0V2GjJ21Qd1rzXlfncLjUhvNx1/58gKNeajTVcH71RWeE12/38pkQHnzwobB0xXtD9fme72fNt9+MWsfXXn5O+L9e/qczt7j/gQfCMSefPdOgPuhHw/ngj9qi/UPye4qJflEYTIBAZwQ0fHQm1SZKgAABAgkJaPhIKBlCIUBgQQXUH/3c3n+MtwS9/xjPa83Vo86Nq+u8/4izTekLd7z/8P5j0CpWf8R9vo0iQIAAAQIEWhXQcN4qv4cTILBGIPnmMAeucxdr1WS57IwLZr61YtDP1n+yRbjs3JPDpk/ZpNZKH9UcXt1k5QmLZ74FeJ116i2ZUfeM+TOOtSYzz0WjYqmGXH7eKeGNr9+u9iMWouG8zqFck03Qa0/+J/feF/Y65LjwmS/874EuwxqJY5q4H3rooXDfL34Z7vinH4ZLrvxEuPiKvx/acL/m0PecU48O1bqvuz7XnlBMrLUXyzwX1sntQn3DeU4HrmvHOuyzveaz8W8//mnY8+Bjww0339aXiS23WDTz2X/W05/6+38b1Tyv4XzwytdwPslvBWMJEEhJQP2RUjbEQoAAAQJdEdDw0ZVMmycBAmsLqD/minj/Mf5nxPuP8c2qEd5/zHVr8l2T9x/9a7LOevP+I+6zHDtK/RErZxwBAgQIECDQooCG8xbxPZoAgYcF6nUPtyjmwHUu/l133zPTBPyFG25Z0Kxs+7KtwgfPOjFssvGGtZ476pBzIRvO6zSHn/KOQ8I7Dv3rWnOrLqpzz7o3G9Twe89P7p1plP3sl28aeKs63xxdN461r/vO974f/vLAY8I3bv/ewFvsvev24ZxTjgnVt42v/TNpE/fvfve7cPOtt4dDj1sRbvzaN4dO44lPWD+cffJRYfcdtwuPeMQjxp7ypLGO+0AHrv1iMQeut9x2e3jdmxfP+9ce1vyHN9/9px+E7XY/ZN4Uzbd+NZw/TOXAddxPtusJEChFQP1RSibNgwABAgRyElB/5JQtsRIg0KSA+mOupvcf46+uOu8qvP/od/X+Y66JhvPBn71R7wzqvKfz/mP8323THqH+mLaw+xMgQIAAAQJTENBwPgVUtyRAYHwBDefjm7U64qOf/Hx4w35HtRLDVatXhF22f1WtZ6fUcP697/8w7H7QklA1pw76GdY4XWvCAy6qc9g7qOG8zp903Hyzp4UrV58etli0+SRhzjv2f33pxoGNumsGVE36y4/6m7Duuv1N3k01cd9+x53hrxcvG9l0XjW9n3f6krDHTq8e+5vOm4q1bhI0nPdLxRy4jvqPMj7z4feE6k/wLl3x3nlTU63dY9+2z5z1Murw2DecD17lvuG87m8A1xEgkLqAho/UMyQ+AgQIEChRQMNHiVk1JwIE6gioP+Yqef9RZ9XMvcb7j/HNqhHef8x103A+eB2NemcwrYZz7z/iPtt1R6k/6kq5jgABAgQIEEhIQMN5QskQCoEuC2g4zyj7v/r1b8Jbj10RLvrINa1Efdi+u4cVSw8Lj1pvvZHPT6nhvE7j9rS+cX2ShvPqG76XnfG+sGzlBUO9L33P8rDXLq8dmZNxLqieffKZ7x/YqLvmXhefuSy8abcd5r11k03cn7/+H8JfHbp03m+ynv3wTZ+ySahi+vOXvGic6YYmY63zYA3n/UoxDef3P/BAOObks8OqCy6bl736nfXDu+4OH/vUdfP++9UXnRFev93L5/zbqMNjDeeDV7iG8zqfftcQIJCDgIaPHLIkRgIECBAoTUDDR2kZNR8CBOoKqD8elvL+o+6qmXud9x/ju3n/0W+m4XzwOhr1zmBaDefef4z/2R5nhPpjHC3XEiBAgAABAokIaDhPJBHCINB1AQ3nGa2A226/I+y639Hhjjt/0ErUizbfLFxxwenh+c95xsjnp9RwXgVbNaQe/s4zhsa9euXSsO8eO46c2zgXTNJwXj3n49d+Kez4lsOHPvItb3xdeM/JR4XHPubR44Q29Nof//RnYe9Djw+fvu6GgddtsvGG4ZqLV4Utt1g07zVNNnH/9rcPhpXnXzrTXDzq509f9EfhA6tOCNV6rfvTZKx1nqnhvF8ppuG8usv5l3w0HHT0KfOy/9cNnxh+8+//HqqXLmv/vGDRs8L/c/5p4bnPevqcfxp1eKzhfPAK13Be59PvGgIEchDQ8JFDlsRIgAABAqUJaPgoLaPmQ4BAXQH1x8NS3n/UXTX913n/MZ6d9x/9XhrOB6+hUe8MptVw7v3HeJ/rca9Wf4wr5noCBAgQIEAgAQEN5wkkQQgECISg4TyTVVB940J1aHjEslWtRrzyhMVh8QF7hnXWGb50Ums4v+W228Pr3rx46Ddk7/zaV4YLz1gaNnj8+o0ZT9pwfucP7gp7HLwk3Pi1bw6MqWr8/rv3rwxb/fHzG4v76s98Mex96NJ5G3XXPOQ1r9w6XHL2iWHDJz5h3uc23cR9730/DwcedUq44prPjpxn9a3rZ590VFj/cY8deW11QdOxjnqohvN+odiG86/e8o2w3R6HDF2r8+Vj1//7L8Lqdy8Nj1//D+f886jDYw3ng1e3hvNRn3z/ToBALgIaPnLJlDgJECBAoCQBDR8lZdNcCBAYR0D90dPy/mOcVdN/rfcf4/l5/9HvpeF88Boa9c5gmg3n3n+M99ke52r1xzhariVAgAABAgQSEdBwnkgihEGg6wIazjNZAT+6+8fhTYcdHz775ZtajXjbl20VPnjWiaFqch72k1rDed0/x3npe5aHvXZ5bWPGkzac/8f994ejlp8Vzrrw8qExNXkYWLexe9R/fDCNJu6bb/122HX/o8M//8uPRubogncdG/bbc6eR/3FEdaNpxDosQA3n/TqxDed33X1P2OuQ48IXbrhl5JqYfcE7Dv3rsPyovwnrrvuIOeNGHR5rOB/MrOF8rCXoYgIEEhbQ8JFwcoRGgAABAsUKaPgoNrUmRoDACAH1Rw/I+4/JPiref9T38/5jfqsm3zF5/+H9R/1PZHtXqj/as/dkAgQIECBAIFpAw3k0nYEECDQpoOG8Sc0p3ut/fenGsN3uh0zxCfVvfdXqFWGX7V81dEBqDedVsB/95OfDG/Y7amjcf/qiPwofWHVCWLT5ZvVBhlw5acN5devPXX9T2HmfI4d+g/Pj/vAx4bzTl4Q9dnp1rQbrQSFX3yRTNbf/7fErh86/8rnigtPD85/zjIHXTaOJu4pv9WV/Fw54+8kj81PFePl5p4QtFm0+8tppxDrsoQ5c+3ViG87r5G6+XFRr442v367vnzScP0ziwHXkrw4XECBQqICGj0ITa1oECBAgkLSA+iPp9AiOAIEpCqg/erjef0y+yLz/GG3o/cdHByJpOB+8fka9M5jmN5x7/zH6cx17hfojVs44AgQIECBAoEUBDect4ns0AQIPC2g4z2A11PmW66pR+sPnnhI2e9qTJ5pRnYPdw/bdPaxYelh41HrrDXxWig3n//bjn4b9jzwpfPzaLw012vHVfx7OX3Fs2HijJ05k+cO77g5Hn3RW+PDffWbofa6/+sLw0he/cOA1db9xY9OnbBIuPnNZ+POXvCgq7uqw9WOfui4c/s5VI79B/IiD/iqcfMzBQ9dAnYOwmEPMuh4Vwv577RxWLTs8PPYxjx5qMq1YBz1Uw3m/TGzDeXWnVRdcFg5/5xm11/3mmz0tXLn69Hn/Y4RRh8e+4Xwws284r70EXUiAQOICGj4ST5DwCBAgQKBIAQ0fRabVpAgQqCGg/gjB+48aC6XGJd5/DEfy/mNlOP8SDec1Pkp9l4x6ZzDNhnPvP2IyVm+M+qOek6sIECBAgACBpAQ0nCeVDsEQ6K6AhvMMcv+tf/ynsNsBR4fb77hzYLR1msDrTLXOn66s8+3WKTacV/O/+jNfDHsfunTot4VX1+2w7TbhrOVvD8/Y9L/XYZtzTXVAftUnPh9OPON9oWosHvUzquG8Gn/tF78adt3/qJFxV03n7z3tHeE1r3zJWN90/tBDD83E/PblZ45sNq/7zeHTbOK++dZvh133P3pkrNU3v1/wruPC7jv2f5P17LxMM9b58q/hvF9lkobzL331a+HPdzlg1Eft9//+mlduHS45+8Sw4ROfMPbhsYbzwcwazmsvQRcSIJC4gIaPxBMkPAIECBAoUkDDR5FpNSkCBGoIqD9C8P6jxkKpeYn3H/NDef/xH2HxCRrOa36Mxn5nMO2Gc+8/YjM3fJz6Yzqu7kqAAAECBAhMVUDD+VR53ZwAgboCGs7rSrV4XfWtAwcdfcrQCK6+6Izw+u1ePnGU1bc8VN8WfMSyVUPvtfKExWHxAXsObGpOteH8V7/+TTjqpLPCuRddMdLqOc/cNBz3t/uGN+zwF+HRf/CokddXjeaf/dJN4fRzLg5fvvHrI69fc0GdhvPq3seedm5Yed6lI+9bNVkf/ObdQvUt5Bs9aYOR19/zk3tn7nvuxVeMbGivbvY/TzwiVP+BwzrrDP/1Mc0m7rp/+rKKt/r2+Evfszw8/amDv/1/mrHOlwAN5/0qkzSc//O//CjsefCx4Yabbxu53qsLqt9dpx17aFjvkY/su37Ut5VoOB9MrOG81vJzEQECGQho+MggSUIkQIAAgeIENHwUl1ITIkCgpoD6I8x867L3HzUXzIjLvP/oB/L+IwTvPwb/heE6n7xR7wym3XDu/UedLI1/jfpjfDMjCBAgQIAAgdYFNJy3ngIBECBQCWg4T3wd3Hvfz8O+hy8PH/vUdQMj3fZlW4UPnnVi2GTjDRuZzU1f/1bYaZ8jQvVt54N+Rj1zVMN5I4HOc5M6zaB33PmDsPehx4cbv/bNWmG8YNGzwl+9YfvwF9u8ODzr6U8N6z/usTPN1tW3Ytx73y/Cd773/fDp624IV1zz2VrfaL72Q+s0nFdj/r9//beZuK/7ys214n7iE9YPe++6Q9hz59eEqnl+7bi/cfv3wpWf+Fz48Mc+HX76s5/XuuebdtshnH3SUTP3GvUz7UPM6rNx4FGnzLiP+lly2D5h2ZEHhv/yX9ad99Jpx7r2QzWc96dhVMP5C5/37PCR80+dWctr//zil78Ohyw5LVxy5SdHLYWZf7/4zGWhWsvz/Yz63VXnd0ytIDK4yIFrBkkSIgECUxHQ8DEVVjclQIAAAQJDBdQfFggBAl0V6Hr94f3HeCu/ztmk9x+99zbefzy8trz/SL/h3PuP8X4XNnG1+qMJRfcgQIAAAQIEFlhAw/kCg3scAQLzC2g4T3xlfO76m8LO+xw59Junly7eL5xw+AFh3XUf0chsqm/BeOuxK8JFH7lm6P2uWr0i7LL9q+a9ZlTTZiOBznOTOgeu1bDqT9Ad8PaToxrEm4y9+jbyaz98TvizLV9Q67b/+5bbwt8cfVq49dvfrXV9kxdV3xR+4RnHz9vwO99zFuIQ8+Zbvx123f/oUH3Dw7Cf6j/GuPTs5eFV27x43ssWItbZD9Zw3p+GSRrOq7udevYHwpJTzxm55Ku1cM3Fq8KWWyyK+t1V93fMyEAyuMCBawZJEiIBAlMR6HrDx1RQ3ZQAAQIECIwQUH9YIgQIdFWg6/WH9x/jrfy6Z5Pef4znWl3t/ccuYdWyI2r9td9Rut5/eP8xao2k8O/qjxSyIAYCBAgQIEBgTAEN52OCuZwAgekIaDifjmsjd33wwYfC0hXvnWmkHPRTNSx/6kNnzxyGNflz4YevDvsdsXzoLQ/bd/ewYulh4VHrrdd3XeoN51XAbR+6Vt/UfNLRB4ddtn9leMQj6v/HAm3EPe5ha+W7EE3cv/vd78JZF14e/vb4lSOX/86vfWU4f8WSsNGTNui7diFinf1QB67NH7h+/NovhR3fcvjIdfCKrbcMHzrnpPDkjTea99pRv7vqvtQZGUgGFzhwzSBJQiRAYCoCXW/4mAqqmxIgQIAAgREC6g9LhACBrgp0uf7w/mP8VT/O2WQb7xFmz8j7jxAO3HuyJm7vP4Z/Rr7yD7eGbXbcd+hFdf/C8LCbLF+1Ohz/rvMGXvLqV7xk5p3DkzZ4/MBrJv3CHe8/xv99OWqE+mOUkH8nQIAAAQIEEhTQcJ5gUoREoIsCGs4TzvqdP7gr7HHwknDj1745MMqqifbCM5aGDR6/fqMzqfPsRZtvFq644PTw/Oc8o+/Zo5o2Gw121s3GOXCthn3ne98Pb1v67nDtF786rZDmve+bdtshLDvywPD0pz456rlf+8Z3wmHHvStUB2rT/qnW2Kplh4dNn7LJWI9aqCbu6s+uHnjUKeGKaz47Mr7/eeIRofoPJdZZZ+6vvoWKdU2AGs77UzXpgWv1Wf7LA4+Z+VOpw34OfstuYeUJi8MfPKr/P5Spxo363TXu75iRizLhCxy4JpwcoREgMFWBLjd8TBXWzQkQIECAwBAB9YflQYBAVwW6XH/UeQfh/cfcT8a4Z5Pef4z+zeL9R89o0ub42dLef3j/MfqT1/4V6o/2cyACAgQIECBAYGwBDedjkxlAgMA0BDScT0O1oXvW+ZbxqnFy8QF79jXQThrC/Q88EI45+eyw6oLLht5q0PNHNW1OGt+g8eMeuFb3+cUvfx1Oe89F4ez3Xz7zv6f5Ux1eHn7gXmHrP9lirG81ny+me35yb3jnygvCuRddMZWQq2/PP3Sf3cMxb31LqP73uD8L2cR9863fDrvuf3T453/50dAwq/9I4vLzTglbLNp8znULGWv1YAeu/WmatOH8vp//Mux35PJw5d9/bugaOO/0JTOH54N+Rv3uivkdM+5nJ5XrHbimkglxECCw0AJdbvhYaGvPI0CAAAECawTUH9YCAQJdFehy/eH9x/irPuZs0vuP+Z29/5jrouF88OcxhW849/5j/N+Xo0aoP0YJ+XcCBAgQIEAgQQEN5wkmRUgEuiig4TzRrFeHgIcsOS1ccuUnB0a4+WZPC1euPr2vebapKX3u+pvCzvscObQJe9uXbRU+eNaJYZONN5zz2FFNm03FuPZ9Yg5cq3tUf5qw+raPqvH8g1d8otHwnviE9cPeu+4Q9ttzp/C8Z282caP57OAeeuih8Pmv3BxOPON94cs3fr2xuKvG+OP+dt/wx3/0nOj/mGEhm7jH+dOS+++188w3tj/2MY/+vddCxlo9VMN5/1KdtOG8zp/grZ76xY9eEF7+Zy8a+FkZ9bsr9ndMYx/OBbyRA9cFxPYoAgSSEuhyw0dSiRAMAQIECHRKQP3RqXSbLAECswS6Wn94/xH3MYg9m/T+Y6639x/960/D+eDPZAoN595/xP3OHDZK/dG8qTsSIECAAAECUxfQcD51Yg8gQKCOgIbzOkotXHPT178VdtrniPCju3888OlveePrwntOPmpO42yTof74pz8Lex96fPj0dTcMve1Vq1eEXbZ/1ZxrRjVtNhnn7HvFHriuuUd18Fp9S/alV30qXHrVJ2cag2N+qibzHbbdJrzx9duFl/3pH4f1H/fYmNvUHvPb3z4Ybvz6N8OFl10drv7MF8JPf/bz2mPXXNh0Y/xCN3Hfe9/Pw4FHnRKuuOazQ+defXPJBe86Luy+43a/v26hY9Vw3p+iSRvOqzt+5OPXht0PWjIw/9VfFrjs3JPDpk/ZZOA1o353Tfo7ZuwPZosDHLi2iO/RBAi0KtDVho9W0T2cAAECBDovoP7o/BIAQKCzAl2tP7z/iFvyk55Nev/R3BcDLfQ7Be8/+j8zX/mHW8M2O+479MN0/dUXhpe++IVxH7j/HJVCw7n3HxOlcN7B6o/mTd2RAAECBAgQmLqAhvOpE3sAAQJ1BDSc11FyTScFqm8P/9d7fhJuvvX2cNPXvxn+z7e+G+7613vC17/5j3M8qm8Bf/J/2yj8j+c/Ozzv2c8IL9lyi/DfN9korPfIR7bidv8DD4Rvf/fOcMtttwFyNCoAACAASURBVIfrb/o/Mw30t37ru3Oa0KuG2803e2p49jM3DS96wXND1Yj7zKc/pbWYW4HyUAIEhgo4cLVACBDoqkBXGz66mm/zJkCAAIE0BNQfaeRBFAQILLyA+mPhzT2xJ+D9h5VAgECXBdQfXc6+uRMgQIAAgWwFNJxnmzqBEyhLQMN5Wfk0GwIECBAg0IiAA9dGGN2EAIEMBTR8ZJg0IRMgQIBA9gLqj+xTaAIECEQKqD8i4QwjQIAAAQITCKg/JsAzlAABAgQIEGhLQMN5W/KeS4DAHAEN5xYEAQIECBAg0CfgwNWiIECgqwIaPrqaefMmQIAAgTYF1B9t6ns2AQJtCqg/2tT3bAIECBDoqoD6o6uZN28CBAgQIJC1gIbzrNMneALlCGg4LyeXZkKAAAECBBoTcODaGKUbESCQmYCGj8wSJlwCBAgQKEJA/VFEGk2CAIEIAfVHBJohBAgQIEBgQgH1x4SAhhMgQIAAAQJtCGg4b0PdMwkQ6BPQcG5RECBAgAABAn0CDlwtCgIEuiqg4aOrmTdvAgQIEGhTQP3Rpr5nEyDQpoD6o019zyZAgACBrgqoP7qaefMmQIAAAQJZC2g4zzp9gidQjoCG83JyaSYECBAgQKAxAQeujVG6EQECmQlo+MgsYcIlQIAAgSIE1B9FpNEkCBCIEFB/RKAZQoAAAQIEJhRQf0wIaDgBAgQIECDQhoCG8zbUPZMAgT4BDecWBQECBAgQINAn4MDVoiBAoKsCGj66mnnzJkCAAIE2BdQfbep7NgECbQqoP9rU92wCBAgQ6KqA+qOrmTdvAgQIECCQtYCG86zTJ3gC5QhoOC8nl2ZCgAABAgQaE3Dg2hilGxEgkJmAho/MEiZcAgQIEChCQP1RRBpNggCBCAH1RwSaIQQIECBAYEIB9ceEgIYTIECAAAECbQhoOG9D3TMJEOgT0HBuURAgQIAAAQJ9Ag5cLQoCBLoqoOGjq5k3bwIECBBoU0D90aa+ZxMg0KaA+qNNfc8mQIAAga4KqD+6mnnzJkCAAAECWQtoOM86fYInUI6AhvNycmkmBAgQIECgMQEHro1RuhEBApkJaPjILGHCJUCAAIEiBNQfRaTRJAgQiBBQf0SgGUKAAAECBCYUUH9MCGg4AQIECBAg0IaAhvM21D2TAIE+AQ3nFgUBAgQIECDQJ+DA1aIgQKCrAho+upp58yZAgACBNgXUH23qezYBAm0KqD/a1PdsAgQIEOiqgPqjq5k3bwIECBAgkLWAhvOs0yd4AuUIaDgvJ5dmQoAAAQIEGhNw4NoYpRsRIJCZgIaPzBImXAIECBAoQkD9UUQaTYIAgQgB9UcEmiEECBAgQGBCAfXHhICGEyBAgAABAm0IaDhvQ90zCRDoE9BwblEQIECAAAECfQIOXC0KAgS6KqDho6uZN28CBAgQaFNA/dGmvmcTINCmgPqjTX3PJkCAAIGuCqg/upp58yZAgAABAlkLaDjPOn2CJ1COgIbzcnJpJgQIECBAoDEBB66NUboRAQKZCWj4yCxhwiVAgACBIgTUH0Wk0SQIEIgQUH9EoBlCgAABAgQmFFB/TAhoOAECBAgQINCGgIbzNtQ9kwCBPgEN5xYFAQIECBAg0CfgwNWiIECgqwIaPrqaefMmQIAAgTYF1B9t6ns2AQJtCqg/2tT3bAIECBDoqoD6o6uZN28CBAgQIJC1gIbzrNMneALlCGg4LyeXZkKAAAECBBoTcODaGKUbESCQmYCGj8wSJlwCBAgQKEJA/VFEGk2CAIEIAfVHBJohBAgQIEBgQgH1x4SAhhMgQIAAAQJtCGg4b0PdMwkQ6BPQcG5RECBAgAABAn0CDlwtCgIEuiqg4aOrmTdvAgQIEGhTQP3Rpr5nEyDQpoD6o019zyZAgACBrgqoP7qaefMmQIAAAQJZC2g4zzp9gidQjoCG83JyaSYECBAgQKAxAQeujVG6EQECmQlo+MgsYcIlQIAAgSIE1B9FpNEkCBCIEFB/RKAZQoAAAQIEJhRQf0wIaDgBAgQIECDQhoCG8zbUPZMAgT4BDecWBQECBAgQINAn4MDVoiBAoKsCGj66mnnzJkCAAIE2BdQfbep7NgECbQqoP9rU92wCBAgQ6KqA+qOrmTdvAgQIECCQtYCG86zTJ3gC5QhoOC8nl2ZCgAABAgQaE3Dg2hilGxEgkJmAho/MEiZcAgQIEChCQP1RRBpNggCBCAH1RwSaIQQIECBAYEIB9ceEgIYTIECAAAECbQhoOG9D3TMJEOgT0HBuURAgQIAAAQJ9Ag5cLQoCBLoqoOGjq5k3bwIECBBoU0D90aa+ZxMg0KaA+qNNfc8mQIAAga4KqD+6mnnzJkCAAAECWQtoOM86fYInUI6AhvNycmkmBAgQIECgMQEHro1RuhEBApkJaPjILGHCJUCAAIEiBNQfRaTRJAgQiBBQf0SgGUKAAAECBCYUUH9MCGg4AQIECBAg0IaAhvM21D2TAIE+AQ3nFgUBAgQIECDQJ+DA1aIgQKCrAho+upp58yZAgACBNgXUH23qezYBAm0KqD/a1PdsAgQIEOiqgPqjq5k3bwIECBAgkLWAhvOs0yd4AuUIaDgvJ5dmQoAAAQIEGhNw4NoYpRsRIJCZgIaPzBImXAIECBAoQkD9UUQaTYIAgQgB9UcEmiEECBAgQGBCAfXHhICGEyBAgAABAm0IaDhvQ90zCRDoE9BwblEQIECAAAECfQIOXC0KAgS6KqDho6uZN28CBAgQaFNA/dGmvmcTINCmgPqjTX3PJkCAAIGuCqg/upp58yZAgAABAlkLaDjPOn2CJ1COgIbzcnJpJgQIECBAoDEBB66NUboRAQKZCWj4yCxhwiVAgACBIgTUH0Wk0SQIEIgQUH9EoBlCgAABAgQmFFB/TAhoOAECBAgQINCGgIbzNtQ9kwCBPgEN5xYFAQIECBAg0CfgwNWiIECgqwIaPrqaefMmQIAAgTYF1B9t6ns2AQJtCqg/2tT3bAIECBDoqoD6o6uZN28CBAgQIJC1gIbzrNMneALlCGg4LyeXZkKAAAECBBoTcODaGKUbESCQmYCGj8wSJlwCBAgQKEJA/VFEGk2CAIEIAfVHBJohBAgQIEBgQgH1x4SAhhMgQIAAAQJtCGg4b0PdMwkQ6BPQcG5RECBAgAABAn0CDlwtCgIEuiqg4aOrmTdvAgQIEGhTQP3Rpr5nEyDQpoD6o019zyZAgACBrgqoP7qaefMmQIAAAQJZC2g4zzp9gidQjoCG83JyaSYECBAgQKAxAQeujVG6EQECmQlo+MgsYcIlQIAAgSIE1B9FpNEkCBCIEFB/RKAZQoAAAQIEJhRQf0wIaDgBAgQIECDQhoCG8zbUPZMAgT4BDecWBQECBAgQINAn4MDVoiBAoKsCGj66mnnzJkCAAIE2BdQfbep7NgECbQqoP9rU92wCBAgQ6KqA+qOrmTdvAgQIECCQtYCG86zTJ3gC5QhoOC8nl2ZCgAABAgQaE3Dg2hilGxEgkJmAho/MEiZcAgQIEChCQP1RRBpNggCBCAH1RwSaIQQIECBAYEIB9ceEgIYTIECAAAECbQhoOG9D3TMJEOgT0HBuURAgQIAAAQJ9Ag5cLQoCBLoqoOGjq5k3bwIECBBoU0D90aa+ZxMg0KaA+qNNfc8mQIAAga4KqD+6mnnzJkCAAAECWQtoOM86fYInUI6AhvNycmkmBAgQIECgMQEHro1RuhEBApkJaPjILGHCJUCAAIEiBNQfRaTRJAgQiBBQf0SgGUKAAAECBCYUUH9MCGg4AQIECBAg0IaAhvM21D2TAIE+AQ3nFgUBAgQIECDQJ+DA1aIgQKCrAho+upp58yZAgACBNgXUH23qezYBAm0KqD/a1PdsAgQIEOiqgPqjq5k3bwIECBAgkLWAhvOs0yd4AuUIaDgvJ5dmQoAAAQIEGhNw4NoYpRsRIJCZgIaPzBImXAIECBAoQkD9UUQaTYIAgQgB9UcEmiEECBAgQGBCAfXHhICGEyBAgAABAm0IaDhvQ90zCRDoE9BwblEQIECAAAECfQIOXC0KAgS6KqDho6uZN28CBAgQaFNA/dGmvmcTINCmgPqjTX3PJkCAAIGuCqg/upp58yZAgAABAlkLaDjPOn2CJ1COgIbzcnJpJgQIECBAoDEBB66NUboRAQKZCWj4yCxhwiVAgACBIgTUH0Wk0SQIEIgQUH9EoBlCgAABAgQmFFB/TAhoOAECBAgQINCGgIbzNtQ9kwCBPgEN5xYFAQIECBAg0CfgwNWiIECgqwIaPrqaefMmQIAAgTYF1B9t6ns2AQJtCqg/2tT3bAIECBDoqoD6o6uZN28CBAgQIJC1gIbzrNMneALlCGg4LyeXZkKAAAECBBoTcODaGKUbESCQmYCGj8wSJlwCBAgQKEJA/VFEGk2CAIEIAfVHBJohBAgQIEBgQgH1x4SAhhMgQIAAAQJtCGg4b0PdMwkQ6BPQcG5RECBAgAABAn0CDlwtCgIEuiqg4aOrmTdvAgQIEGhTQP3Rpr5nEyDQpoD6o019zyZAgACBrgqoP7qaefMmQIAAAQJZC2g4zzp9gidQjoCG83JyaSYECBAgQKAxAQeujVG6EQECmQlo+MgsYcIlQIAAgSIE1B9FpNEkCBCIEFB/RKAZQoAAAQIEJhRQf0wIaDgBAgQIECDQhoCG8zbUPZMAgT4BDecWBQECBAgQINAn4MDVoiBAoKsCGj66mnnzJkCAAIE2BdQfbep7NgECbQqoP9rU92wCBAgQ6KqA+qOrmTdvAgQIECCQtYCG86zTJ3gC5QhoOC8nl2ZCgAABAgQaE3Dg2hilGxEgkJmAho/MEiZcAgQIEChCQP1RRBpNggCBCAH1RwSaIQQIECBAYEIB9ceEgIYTIECAAAECbQhoOG9D3TMJEOgT0HBuURAgQIAAAQJ9Ag5cLQoCBLoqoOGjq5k3bwIECBBoU0D90aa+ZxMg0KaA+qNNfc8mQIAAga4KqD+6mnnzJkCAAAECWQtoOM86fYInUI6AhvNycmkmBAgQIECgMQEHro1RuhEBApkJaPjILGHCJUCAAIEiBNQfRaTRJAgQiBBQf0SgGUKAAAECBCYUUH9MCGg4AQIECBAg0IaAhvM21D2TAIE+AQ3nFgUBAgQIECDQJ+DA1aIgQKCrAho+upp58yZAgACBNgXUH23qezYBAm0KqD/a1PdsAgQIEOiqgPqjq5k3bwIECBAgkLWAhvOs0yd4AuUIaDgvJ5dmQoAAAQIEGhNw4NoYpRsRIJCZgIaPzBImXAIECBAoQkD9UUQaTYIAgQgB9UcEmiEECBAgQGBCAfXHhICGEyBAgAABAm0IaDhvQ90zCRDoE9BwblEQIECAAAECfQIOXC0KAgS6KqDho6uZN28CBAgQaFNA/dGmvmcTINCmgPqjTX3PJkCAAIGuCqg/upp58yZAgAABAlkLaDjPOn2CJ1COgIbzcnJpJgQIECBAoDEBB66NUboRAQKZCWj4yCxhwiVAgACBIgTUH0Wk0SQIEIgQUH9EoBlCgAABAgQmFFB/TAhoOAECBAgQINCGgIbzNtQ9kwCBPgEN5xYFAQIECBAg0CfgwNWiIECgqwIaPrqaefMmQIAAgTYF1B9t6ns2AQJtCqg/2tT3bAIECBDoqoD6o6uZN28CBAgQIJC1gIbzrNMneALlCGg4LyeXZkKAAAECBBoTcODaGKUbESCQmYCGj8wSJlwCBAgQKEJA/VFEGk2CAIEIAfVHBJohBAgQIEBgQgH1x4SAhhMgQIAAAQJtCGg4b0PdMwkQ6BPQcG5RECBAgAABAn0CDlwtCgIEuiqg4aOrmTdvAgQIEGhTQP3Rpr5nEyDQpoD6o019zyZAgACBrgqoP7qaefMmQIAAAQJZC2g4zzp9gidQjoCG83JyaSYECBAgQKAxAQeujVG6EQECmQlo+MgsYcIlQIAAgSIE1B9FpNEkCBCIEFB/RKAZQoAAAQIEJhRQf0wIaDgBAgQIECDQhoCG8zbUPZMAgT4BDecWBQECBAgQINAn4MDVoiBAoKsCGj66mnnzJkCAAIE2BdQfbep7NgECbQqoP9rU92wCBAgQ6KqA+qOrmTdvAgQIECCQtYCG86zTJ3gC5QhoOC8nl2ZCgAABAgQaE3Dg2hilGxEgkJmAho/MEiZcAgQIEChCQP1RRBpNggCBCAH1RwSaIQQIECBAYEIB9ceEgIYTIECAAAECbQhoOG9D3TMJEOgT0HBuURAgQIAAAQJ9Ag5cLQoCBLoqoOGjq5k3bwIECBBoU0D90aa+ZxMg0KaA+qNNfc8mQIAAga4KqD+6mnnzJkCAAAECWQtoOM86fYInUI6AhvNycmkmBAgQIECgMQEHro1RuhEBApkJaPjILGHCJUCAAIEiBNQfRaTRJAgQiBBQf0SgGUKAAAECBCYUUH9MCGg4AQIECBAg0IaAhvM21D2TAIE+AQ3nFgUBAgQIECDQJ+DA1aIgQKCrAho+upp58yZAgACBNgXUH23qezYBAm0KqD/a1PdsAgQIEOiqgPqjq5k3bwIECBAgkLWAhvOs0yd4AuUIaDgvJ5dmQoAAAQIEGhNw4NoYpRsRIJCZgIaPzBImXAIECBAoQkD9UUQaTYIAgQgB9UcEmiEECBAgQGBCAfXHhICGEyBAgAABAm0IaDhvQ90zCRDoEyiu4VyOCRAgQIAAgYUXWLR/SH5PsfAqnkiAQI4C4zZ85DhHMRMgQIAAgdwF1B+5Z1D8BAisEVB/WAsECBAgQCB9AfVH+jkSIQECBAgQ6ICAhvMOJNkUCeQgkHxzmAPXHJaRGAkQIECg6wIOXLu+AsyfQDkC6o9ycmkmBAgQIFCugPqj3NyaGYGuCag/upZx8yVAgACBHAXUHzlmTcwECBAgQKA4AQ3nxaXUhAjkKaDhPM+8iZoAAQIECCQl4MA1qXQIhgCBCQQ0fEyAZygBAgQIEFggAfXHAkF7DAECUxdQf0yd2AMIECBAgMDEAuqPiQndgAABAgQIEJhcQMP55IbuQIBAAwIazhtAdAsCBAgQINB1AQeuXV8B5k+gHAENH+Xk0kwIECBAoFwB9Ue5uTUzAl0TUH90LePmS4AAAQI5Cqg/csyamAkQIECAQHECGs6LS6kJEchTQMN5nnkTNQECBAgQSErAgWtS6RAMAQITCGj4mADPUAIECBAgsEAC6o8FgvYYAgSmLqD+mDqxBxAgQIAAgYkF1B8TE7oBAQIECBAgMLmAhvPJDd2BAIEGBDScN4DoFgQIECBAoOsCDly7vgLMn0A5Aho+ysmlmRAgQIBAuQLqj3Jza2YEuiag/uhaxs2XAAECBHIUUH/kmDUxEyBAgACB4gQ0nBeXUhMikKeAhvM88yZqAlkILNp/vDBvf99417uaAIF0BBy4ppMLkRAgMJmAho/J/Iwm0KaA+qNNfc8msLAC6o+F9fY0AgSmJ6D+mJ6tO+cvYH+ffw7NgEApAuqPUjJpHgQIECBAIGsBDedZp0/wBMoR0HBeTi7NhEByAg6Ek0uJgAhMTcCB69Ro3ZgAgQUW0PCxwOAeR6BBAfVHg5huRSBxAfVH4gkSHgECtQXUH7WpXNhBAfv7DibdlAkkKqD+SDQxwiJAgAABAt0S0HDerXybLYFkBTScJ5sagRHIX8CBcP45NAMCdQUcuNaVch0BAqkLaPhIPUPiIzBYQP1hdRDojoD6ozu5NlMCpQuoP0rPsPlNImB/P4mesQQINCmg/mhS070IECBAgACBSAEN55FwhhEg0KyAhvNmPd2NAIFZAg6ELQcC3RFw4NqdXJspgdIFNHyUnmHzK1lA/VFyds2NwFwB9YcVQYBAKQLqj1IyaR7TELC/n4aqexIgECOg/ohRM4YAAQIECBBoWEDDecOgbkeAQJyAhvM4N6MIEKgh4EC4BpJLCBQi4MC1kESaBgECQcOHRUAgXwH1R765EzmBcQXUH+OKuZ4AgVQF1B+pZkZcKQjY36eQBTEQIFAJqD+sAwIECBAgQCABAQ3nCSRBCAQIhKDh3CogQGBqAg6Ep0brxgSSE3DgmlxKBESAQKSAho9IOMMIJCCg/kggCUIgsEAC6o8FgvYYAgSmLqD+mDqxB2QsYH+fcfKETqAwAfVHYQk1HQIECBAgkKeAhvM88yZqAsUJJN9wXpy4CRHoloANT7fybbYECBAgQIAAAQIE2hRQf7Sp79kECBAgQIAAAQIEmhWwv2/W090IECBAgAABAgQIEMhXQH2Ub+5ETqAoAQ3nRaXTZAgkJ2DDk1xKBESAAAECBAgQIECgWAH1R7GpNTECBAgQIECAAIEOCtjfdzDppkyAAAECBAgQIECAwLwC6iMLgwCBJAQ0nCeRBkEQKFbAhqfY1JoYAQIECBAgQIAAgeQE1B/JpURABAgQIECAAAECBKIF7O+j6QwkQIAAAQIECBAgQKAwAfVRYQk1HQK5Cmg4zzVz4iaQh4ANTx55EiUBAgQIECBAgACBEgTUHyVk0RwIECBAgAABAgQI9ATs760EAgQIECBAgAABAgQIqI+sAQIEEhLQcJ5QMoRCoEABB8IFJtWUCBAgQIAAAQIECCQqoP5INDHCIkCAAAECBAgQIBAhYH8fgWYIAQIECBAgQIAAAQJFCqiPikyrSRHIT0DDeX45EzGBnARseHLKllgJECBAgAABAgQI5C2g/sg7f6InQIAAAQIECBAgMFvA/t56IECAAAECBAgQIECAQE9AfWQlECCQhICG8yTSIAgCxQrY8BSbWhMjQIAAAQIECBAgkJyA+iO5lAiIAAECBAgQIECAQLSA/X00nYEECBAgQIAAAQIECBQmoD4qLKGmQyBXAQ3nuWZO3ATyELDhySNPoiRAgAABAgQIECBQgoD6o4QsmgMBAgQIECBAgACBnoD9vZVAgAABAgQIECBAgAAB9ZE1QIBAQgIazhNKhlAIFCjgQLjApJoSAQIECBAgQIAAgUQF1B+JJkZYBAgQIECAAAECBCIE7O8j0AwhQIAAAQIECBAgQKBIAfVRkWk1KQL5CWg4zy9nIiaQk4ANT07ZEisBAgQIECBAgACBvAXUH3nnT/QECBAgQIAAAQIEZgvY31sPBAgQIECAAAECBAgQ6Amoj6wEAgSSENBwnkQaBEGgWAEbnmJTa2IECBAgQIAAAQIEkhNQfySXEgERIECAAAECBAgQiBawv4+mM5AAAQIECBAgQIAAgcIE1EeFJdR0COQqoOE818yJm0AeAjY8eeRJlAQIECBAgAABAgRKEFB/lJBFcyBAgAABAgQIECDQE7C/txIIECBAgAABAgQIECCgPrIGCBBISEDDeULJEAqBAgUcCBeYVFMiQIAAAQIECBAgkKiA+iPRxAiLAAECBAgQIECAQISA/X0EmiEECBAgQIAAAQIECBQpoD4qMq0mRSA/AQ3n+eVMxARyErDhySlbYiVAgAABAgQIECCQt4D6I+/8iZ4AAQIECBAgQIDAbAH7e+uBAAECBAgQIECAAAECPQH1kZVAgEASAhrOk0iDIAgUK2DDU2xqTYwAAQIECBAgQIBAcgLqj+RSIiACBAgQIECAAAEC0QL299F0BhIgQIAAAQIECBAgUJiA+qiwhJoOgVwFNJznmjlxE8hDwIYnjzyJkgABAgQIECBAgEAJAuqPErJoDgQIECBAgAABAgR6Avb3VgIBAgQIECBAgAABAgTUR9YAAQIJCWg4TygZQiFQoIAD4QKTakoECBAgQIAAAQIEEhVQfySaGGERIECAAAECBAgQiBCwv49AM4QAAQIECBAgQIAAgSIF1EdFptWkCOQnoOE8v5yJmEBOAjY8OWVLrAQIECBAgAABAgTyFlB/5J0/0RMgQIAAAQIECBCYLWB/bz0QIECAAAECBAgQIECgJ6A+shIIEEhCQMN5EmkQBIFiBWx4ik2tiREgQIAAAQIECBBITkD9kVxKBESAAAECBAgQIEAgWsD+PprOQAIECBAgQIAAAQIEChNQHxWWUNMhkKuAhvNcMyduAnkI2PDkkSdREiBAgAABAgQIEChBQP1RQhbNgQABAgQIECBAgEBPwP7eSiBAgAABAgQIECBAgID6yBogQCAhAQ3nCSVDKAQKFHAgXGBSTYkAAQIECBAgQIBAogLqj0QTIywCBAgQIECAAAECEQL29xFohhAgQIAAAQIECBAgUKSA+qjItJoUgfwENJznlzMRE8hJwIYnp2yJlQABAgQIECBAgEDeAuqPvPMnegIECBAgQIAAAQKzBezvrQcCBAgQIECAAAECBAj0BNRHVgIBAkkIaDhPIg2CIFCsgA1Psak1MQIECBAgQIAAAQLJCag/kkuJgAgQIECAAAECBAhEC9jfR9MZSIAAAQIECBAgQIBAYQLqo8ISajoEchXQcJ5r5sRNIA8BG5488iRKAgQIECBAgAABAiUIqD9KyKI5ECBAgAABAgQIEOgJ2N9bCQQIECBAgAABAgQIEFAfWQMECCQkoOE8oWQIhUCBAg6EC0yqKREgQIAAAQIECBBIVED9kWhihEWAAAECBAgQIEAgQsD+PgLNEAIECBAgQIAAAQIEihRQHxWZVpMikJ+AhvP8ciZiAjkJ2PDklC2xEiBAgAABAgQIEMhbQP2Rd/5ET4AAAQIECBAgQGC2gP299UCAAAECBAgQIECAAIGegPrISiBAIAkBDedJpEEQBIoVsOEpNrUmRoAAAQIECBAgQCA5AfVHcikREAECBAgQIECAAIFoAfv7aDoDCRAgQIAAAQIECBAoTEB9VFhCTYdArgIaznPNnLgJ5CFgw5NHnkRJgAABAgQIECBAoAQB9UcJWTQHAgQIECBAgAABAj0B+3srgQABAgQIECBAgAABAuoja4AAgYQENJwnlAyhEChQwIFwgUk1JQIECBAgQIAAAQKJCqg/Ek2MsAgQIECAAAECLce7FQAAIABJREFUBAhECNjfR6AZQoAAAQIECBAgQIBAkQLqoyLTalIE8hPQcJ5fzkRMICcBG56csiVWAgQIECBAgAABAnkLqD/yzp/oCRAgQIAAAQIECMwWsL+3HggQIECAAAECBAgQINATUB9ZCQQIJCGg4TyJNAiCQLECNjzFptbECBAgQIAAAQIECCQnoP5ILiUCIkCAAAECBAgQIBAtYH8fTWcgAQIECBAgQIAAAQKFCaiPCkuo6RDIVUDDea6ZEzeBPARsePLIkygJECBAgAABAgQIlCCg/ighi+ZAgAABAgQIECBAoCdgf28lECBAgAABAgQIECBAQH1kDRAgkJCAhvOEkiEUAgUKOBAuMKmmRIAAAQIECBAgQCBRAfVHookRFgECBAgQIECAAIEIAfv7CDRDCBAgQIAAAQIECBAoUkB9VGRaTYpAfgIazvPLmYgJ5CRgw5NTtsRKgAABAgQIECBAIG8B9Ufe+RM9AQIECBAgQIAAgdkC9vfWAwECBAgQIECAAAECBHoC6iMrgQCBJAQ0nCeRBkEQKFbAhqfY1JoYAQIECBAgQIAAgeQE1B/JpURABAgQIECAAAECBKIF7O+j6QwkQIAAAQIECBAgQKAwAfVRYQk1HQK5Cmg4zzVz4iaQh4ANTx55EiUBAgQIECBAgACBEgTUHyVk0RwIECBAgAABAgQI9ATs760EAgQIECBAgAABAgQIqI+sAQIEEhLQcJ5QMoRCoEABB8IFJtWUCBAgQIAAAQIECCQqoP5INDHCIkCAAAECBAgQIBAhYH8fgWYIAQIECBAgQIAAAQJFCqiPikyrSRHIT0DDeX45EzGBnARseHLKllgJECBAgAABAgQI5C2g/sg7f6InQIAAAQIECBAgMFvA/t56IECAAAECBAgQIECAQE9AfWQlECCQhICG8yTSIAgCxQrY8BSbWhMjQIAAAQIECBAgkJyA+iO5lAiIAAECBAgQIECAQLSA/X00nYEECBAgQIAAAQIECBQmoD4qLKGmQyBXAQ3nuWZO3ATyELDhySNPoiRAgAABAgQIECBQgoD6o4QsmgMBAgQIECBAgACBnoD9vZVAgAABAgQIECBAgAAB9ZE1QIBAQgIazhNKhlAIFCjgQLjApJoSAQIECBAgQIAAgUQF1B+JJkZYBAgQIECAAAECBCIE7O8j0AwhQIAAAQIECBAgQKBIAfVRkWk1KQL5CWg4zy9nIiaQk4ANT07ZEisBAgQIECBAgACBvAXUH3nnT/QECBAgQIAAAQIEZgvY31sPBAgQIECAAAECBAgQ6Amoj6wEAgSSENBwnkQaBEGgWAEbnmJTa2IECBAgQIAAAQIEkhNQfySXEgERIECAAAECBAgQiBawv4+mM5AAAQIECBAgQIAAgcIE1EeFJdR0COQqoOE818yJm0AeAjY8eeRJlAQIECBAgAABAgRKEFB/lJBFcyBAgAABAgQIECDQE7C/txIIECBAgAABAgQIECCgPrIGCBBISEDDeULJEAqBAgUcCBeYVFMiQIAAAQIECBAgkKiA+iPRxAiLAAECBAgQIECAQISA/X0EmiEECBAgQIAAAQIECBQpoD4qMq0mRSA/AQ3n+eVMxARyErDhySlbYiVAgAABAgQIECCQt4D6I+/8iZ4AAQIECBAgQIDAbAH7e+uBAAECBAgQIECAAAECPQH1kZVAgEASAhrOk0iDIAgUK2DDU2xqTYwAAQIECBAgQIBAcgLqj+RSIiACBAgQIECAAAEC0QL299F0BhIgQIAAAQIECBAgUJiA+qiwhJoOgVwFNJznmjlxE8hDwIYnjzyJkgABAgQIECBAgEAJAuqPErJoDgQIECBAgAABAgR6Avb3VgIBAgQIECBAgAABAgTUR9YAAQIJCWg4TygZQiFQoIAD4QKTakoECBAgQIAAAQIEEhVQfySaGGERIECAAAECBAgQiBCwv49AM4QAAQIECBAgQIAAgSIF1EdFptWkCOQnoOE8v5yJmEBOAjY8OWVLrAQIECBAgAABAgTyFlB/5J0/0RMgQIAAAQIECBCYLWB/bz0QIECAAAECBAgQIECgJ6A+shIIEEhCQMN5EmkQBIFiBWx4ik2tiREgQIAAAQIECBBITkD9kVxKBESAAAECBAgQIEAgWsD+PprOQAIECBAgQIAAAQIEChNQHxWWUNMhkKuAhvNcMyduAnkI2PDkkSdREiBAgAABAgQIEChBQP1RQhbNgQABAgQIECBAgEBPwP7eSiBAgAABAgQIECBAgID6yBogQCAhAQ3nCSVDKAQKFHAgXGBSTYkAAQIECBAgQIBAogLqj0QTIywCBAgQIECAAAECEQL29xFohhAgQIAAAQIECBAgUKSA+qjItJoUgfwENJznlzMRE8hJwIYnp2yJlQABAgQIECBAgEDeAuqPvPMnegIECBAgQIAAAQKzBezvrQcCBAgQIECAAAECBAj0BNRHVgIBAkkIaDhPIg2CIFCsgA1Psak1MQIECBAgQIAAAQLJCag/kkuJgAgQIECAAAECBAhEC9jfR9MZSIAAAQIECBAgQIBAYQLqo8ISajoEchXQcJ5r5sRNIA8BG5488iRKAgQIECBAgAABAiUIqD9KyKI5ECBAgAABAgQIEOgJ2N9bCQQIECBAgAABAgQIEFAfWQMECCQkoOE8oWQIhUCBAg6EC0yqKREgQIAAAQIECBBIVED9kWhihEWAAAECBAgQIEAgQsD+PgLNEAIECBAgQIAAAQIEihRQHxWZVpMikJ+AhvP8ciZiAjkJ2PDklC2xEiBAgAABAgQIEMhbQP2Rd/5ET4AAAQIECBAgQGC2gP299UCAAAECBAgQIECAAIGegPrISiBAIAkBDedJpEEQBIoVsOEpNrUmRoAAAQIECBAgQCA5AfVHcikREAECBAgQIECAAIFoAfv7aDoDCRAgQIAAAQIECBAoTEB9VFhCTYdArgIaznPNnLgJ5CFgw5NHnkRJgAABAgQIECBAoAQB9UcJWTQHAgQIECBAgAABAj0B+3srgQABAgQIECBAgAABAuoja4AAgYQENJwnlAyhEChQwIFwgUk1JQIECBAgQIAAAQKJCqg/Ek2MsAgQIECAAAECBAhECNjfR6AZQoAAAQIECBAgQIBAkQLqoyLTalIE8hPQcJ5fzkRMICcBG56csiVWAgQIECBAgAABAnkLqD/yzp/oCRAgQIAAAQIECMwWsL+3HggQIECAAAECBAgQINATUB9ZCQQIJCGg4TyJNAiCQLECNjzFptbECBAgQIAAAQIECCQnoP5ILiUCIkCAAAECBAgQIBAtYH8fTWcgAQIECBAgQIAAAQKFCaiPCkuo6RDIVUDDea6ZEzeBPARsePLIkygJECBAgAABAgQIlCCg/ighi+ZAgAABAgQIECBAoCdgf28lECBAgAABAgQIECBAQH1kDRAgkJCAhvOEkiEUAgUKOBAuMKmmRIAAAQIECBAgQCBRAfVHookRFgECBAgQIECAAIEIAfv7CDRDCBAgQIAAAQIECBAoUkB9VGRaTYpAfgIazvPLmYgJ5CRgw5NTtsRKgAABAgQIECBAIG8B9Ufe+RM9AQIECBAgQIAAgdkC9vfWAwECBAgQIECAAAECBHoC6iMrgQCBJAQ0nCeRBkEQKFbAhqfY1JoYAQIECBAgQIAAgeQE1B/JpURABAgQIECAAAECBKIF7O+j6QwkQIAAAQIECBAgQKAwAfVRYQk1HQK5Cmg4zzVz4iaQh4ANTx55EiUBAgQIECBAgACBEgTUHyVk0RwIECBAgAABAgQI9ATs760EAgQIECBAgAABAgQIqI+sAQIEEhLQcJ5QMoRCoEABB8IFJtWUCBAgQIAAAQIECCQqoP5INDHCIkCAAAECBAgQIBAhYH8fgWYIAQIECBAgQIAAAQJFCqiPikyrSRHIT0DDeX45EzGBnARseHLKllgJECBAgAABAgQI5C2g/sg7f6InQIAAAQIECBAgMFvA/t56IECAAAECBAgQIECAQE9AfWQlECCQhICG8yTSIAgCxQrY8BSbWhMjQIAAAQIECBAgkJyA+iO5lAiIAAECBAgQIECAQLSA/X00nYEECBAgQIAAAQIECBQmoD4qLKGmQyBXAQ3nuWZO3ATyELDhySNPoiRAgAABAgQIECBQgoD6o4QsmgMBAgQIECBAgACBnoD9vZVAgAABAgQIECBAgAAB9ZE1QIBAQgIazhNKhlAIFCjgQLjApJoSAQIECBAgQIAAgUQF1B+JJkZYBAgQIECAAAECBCIE7O8j0AwhQIAAAQIECBAgQKBIAfVRkWk1KQL5CWg4zy9nIiaQk4ANT07ZEisBAgQIECBAgACBvAXUH3nnT/QECBAgQIAAAQIEZgvY31sPBAgQIECAAAECBAgQ6Amoj6wEAgSSENBwnkQaBEGgWAEbnmJTa2IECBAgQIAAAQIEkhNQfySXEgERIECAAAECBAgQiBawv4+mM5AAAQIECBAgQIAAgcIE1EeFJdR0COQqoOE818yJm0AeAjY8eeRJlAQIECBAgAABAgRKEFB/lJBFcyBAgAABAgQIECDQE7C/txIIECBAgAABAgQIECCgPrIGCBBISEDDeULJEAqBAgUcCBeYVFMiQIAAAQIECBAgkKiA+iPRxAiLAAECBAgQIECAQISA/X0EmiEECBAgQIAAAQIECBQpoD4qMq0mRSA/AQ3n+eVMxARyErDhySlbYiVAgAABAgQIECCQt4D6I+/8iZ4AAQIECBAgQIDAbAH7e+uBAAECBAgQIECAAAECPQH1kZVAgEASAhrOk0iDIAgUK2DDU2xqTYwAAQIECBAgQIBAcgLqj+RSIiACBAgQIECAAAEC0QL299F0BhIgQIAAAQIECBAgUJiA+qiwhJoOgVwFNJznmjlxE8hDwIYnjzyJkgABAgQIECBAgEAJAuqPErJoDgQIECBAgAABAgR6Avb3VgIBAgQIECBAgAABAgTUR9YAAQIJCWg4TygZQiFQoIAD4QKTakoECBAgQIAAAQIEEhVQfySaGGERIECAAAECBAgQiBCwv49AM4QAAQIECBAgQIAAgSIF1EdFptWkCOQnoOE8v5yJmEBOAjY8OWVLrAQIECBAgAABAgTyFlB/5J0/0RMgQIAAAQIECBCYLWB/bz0QIECAAAECBAgQIECgJ6A+shIIEEhCQMN5EmkQBIFiBWx4ik2tiREgQIAAAQIECBBITkD9kVxKBESAAAECBAgQIEAgWsD+PprOQAIECBAgQIAAAQIEChNQHxWWUNMhkKuAhvNcMyduAnkI2PDkkSdREiBAgAABAgQIEChBQP1RQhbNgQABAgQIECBAgEBPwP7eSiBAgAABAgQIECBAgID6yBogQCAhAQ3nCSVDKAQKFHAgXGBSTYkAAQIECBAgQIBAogLqj0QTIywCBAgQIECAAAECEQL29xFohhAgQIAAAQIECBAgUKSA+qjItJoUgfwENJznlzMRE8hJwIYnp2yJlQABAgQIECBAgEDeAuqPvPMnegIECBAgQIAAAQKzBezvrQcCBAgQIECAAAECBAj0BNRHVgIBAkkIaDhPIg2CIFCsgA1Psak1MQIECBAgQIAAAQLJCag/kkuJgAgQIECAAAECBAhEC9jfR9MZSIAAAQIECBAgQIBAYQLqo8ISajoEchXQcJ5r5sRNIA8BG5488iRKAgQIECBAgAABAiUIqD9KyKI5ECBAgAABAgQIEOgJ2N9bCQQIECBAgAABAgQIEFAfWQMECCQkoOE8oWQIhUCBAg6EC0yqKREgQIAAAQIECBBIVED9kWhihEWAAAECBAgQIEAgQsD+PgLNEAIECBAgQIAAAQIEihRQHxWZVpMikJ+AhvP8ciZiAjkJ2PDklC2xEiBAgAABAgQIEMhbQP2Rd/5ET4AAAQIECBAgQGC2gP299UCAAAECBAgQIECAAIGegPrISiBAIAkBDedJpEEQBIoVsOEpNrUmRoAAAQIECBAgQCA5AfVHcikREAECBAgQIECAAIFoAfv7aDoDCRAgQIAAAQIECBAoTEB9VFhCTYdArgIaznPNnLgJ5CFgw5NHnkRJgAABAgQIECBAoAQB9UcJWTQHAgQIECBAgAABAj0B+3srgQABAgQIECBAgAABAuoja4AAgYQENJwnlAyhEChQwIFwgUk1JQIECBAgQIAAAQKJCqg/Ek2MsAgQIECAAAECBAhECNjfR6AZQoAAAQIECBAgQIBAkQLqoyLTalIE8hPQcJ5fzkRMICcBG56csiVWAgQIECBAgAABAnkLqD/yzp/oCRAgQIAAAQIECMwWsL+3HggQIECAAAECBAgQINATUB9ZCQQIJCGg4TyJNAiCQLECNjzFptbECBAgQIAAAQIECCQnoP5ILiUCIkCAAAECBAgQIBAtYH8fTWcgAQIECBAgQIAAAQKFCaiPCkuo6RDIVUDDea6ZEzeBPARsePLIkygJECBAgAABAgQIlCCg/ighi+ZAgAABAgQIECBAoCdgf28lECBAgAABAgQIECBAQH1kDRAgkJCAhvOEkiEUAgUKOBAuMKmmRIAAAQIECBAgQCBRAfVHookRFgECBAgQIECAAIEIAfv7CDRDCBAgQIAAAQIECBAoUkB9VGRaTYpAfgIazvPLmYgJ5CRgw5NTtsRKgAABAgQIECBAIG8B9Ufe+RM9AQIECBAgQIAAgdkC9vfWAwECBAgQIECAAAECBHoC6iMrgQCBJAQ0nCeRBkEQKFbAhqfY1JoYAQIECBAgQIAAgeQE1B/JpURABAgQIECAAAECBKIF7O+j6QwkQIAAAQIECBAgQKAwAfVRYQk1HQK5Cmg4zzVz4iaQh4ANTx55EiUBAgQIECBAgACBEgTUHyVk0RwIECBAgAABAgQI9ATs760EAgQIECBAgAABAgQIqI+sAQIEEhLQcJ5QMoRCoEABB8IFJtWUCBAgQIAAAQIECCQqoP5INDHCIkCAAAECBAgQIBAhYH8fgWYIAQIECBAgQIAAAQJFCqiPikyrSRHIT0DDeX45EzGBnARseHLKllgJECBAgAABAgQI5C2g/sg7f6InQIAAAQIECBAgMFvA/t56IECAAAECBAgQIECAQE9AfWQlECCQhICG8yTSIAgCxQrY8BSbWhMjQIAAAQIECBAgkJyA+iO5lAiIAAECBAgQIECAQLSA/X00nYEECBAgQIAAAQIECBQmoD4qLKGmQyBXAQ3nuWZO3ATyELDhySNPoiRAgAABAgQIECBQgoD6o4QsmgMBAgQIECBAgACBnoD9vZVAgAABAgQIECBAgAAB9ZE1QIBAQgIazhNKhlAIFCjgQLjApJoSAQIECBAgQIAAgUQF1B+JJkZYBAgQIECAAAECBCIE7O8j0AwhQIAAAQIECBAgQKBIAfVRkWk1KQL5CWg4zy9nIiaQk4ANT07ZEisBAgQIECBAgACBvAXUH3nnT/QECBAgQIAAAQIEZgvY31sPBAgQIECAAAECBAgQ6Amoj6wEAgSSENBwnkQaBEGgWAEbnmJTa2IECBAgQIAAAQIEkhNQfySXEgERIECAAAECBAgQiBawv4+mM5AAAQIECBAgQIAAgcIE1EeFJdR0COQqoOE818yJm0AeAjY8eeRJlAQIECBAgAABAgRKEFB/lJBFcyBAgAABAgQIECDQE7C/txIIECBAgAABAgQIECCgPrIGCBBISEDDeULJEAqBAgUcCBeYVFMiQIAAAQIECBAgkKiA+iPRxAiLAAECBAgQIECAQISA/X0EmiEECBAgQIAAAQIECBQpoD4qMq0mRSA/AQ3n+eVMxARyErDhySlbYiVAgAABAgQIECCQt4D6I+/8iZ4AAQIECBAgQIDAbAH7e+uBAAECBAgQIECAAAECPQH1kZVAgEASAhrOk0iDIAgUK2DDU2xqTYwAAQIECBAgQIBAcgLqj+RSIiACBAgQIECAAAEC0QL299F0BhIgQIAAAQIECBAgUJiA+qiwhJoOgVwFNJznmjlxE8hDwIYnjzyJkgABAgQIECBAgEAJAuqPErJoDgQIECBAgAABAgR6Avb3VgIBAgQIECBAgAABAgTUR9YAAQIJCWg4TygZQiFQoIAD4QKTakoECBAgQIAAAQIEEhVQfySaGGERIECAAAECBAgQiBCwv49AM4QAAQIECBAgQIAAgSIF1EdFptWkCOQnoOE8v5yJmEBOAjY8OWVLrAQIECBAgAABAgTyFlB/5J0/0RMgQIAAAQIECBCYLWB/bz0QIECAAAECBAgQIECgJ6A+shIIEEhCQMN5EmkQBIFiBWx4ik2tiREgQIAAAQIECBBITkD9kVxKBESAAAECBAgQIEAgWsD+PprOQAIECBAgQIAAAQIEChNQHxWWUNMhkKuAhvNcMyduAnkI2PDkkSdREiBAgAABAgQIEChBQP1RQhbNgQABAgQIECBAgEBPwP7eSiBAgAABAgQIECBAgID6yBogQCAhAQ3nCSVDKAQKFHAgXGBSTYkAAQIECBAgQIBAogLqj0QTIywCBAgQIECAAAECEQL29xFohhAgQIAAAQIECBAgUKSA+qjItJoUgfwENJznlzMRE8hJwIYnp2yJlQABAgQIECBAgEDeAuqPvPMnegIECBAgQIAAAQKzBezvrQcCBAgQIECAAAECBAj0BNRHVgIBAkkIaDhPIg2CIFCsgA1Psak1MQIECBAgQIAAAQLJCag/kkuJgAgQIECAAAECBAhEC9jfR9MZSIAAAQIECBAgQIBAYQLqo8ISajoEchXQcJ5r5sRNIA8BG5488iRKAgQIECBAgAABAiUIqD9KyKI5ECBAgAABAgQIEOgJ2N9bCQQIECBAgAABAgQIEFAfWQMECCQkoOE8oWQIhUCBAg6EC0yqKREgQIAAAQIECBBIVED9kWhihEWAAAECBAgQIEAgQsD+PgLNEAIECBAgQIAAAQIEihRQHxWZVpMikJ+AhvP8ciZiAjkJ2PDklC2xEiBAgAABAgQIEMhbQP2Rd/5ET4AAAQIECBAgQGC2gP299UCAAAECBAgQIECAAIGegPrISiBAIAkBDedJpEEQBIoVsOEpNrUmRoAAAQIECBAgQCA5AfVHcikREAECBAgQIECAAIFoAfv7aDoDCRAgQIAAAQIECBAoTEB9VFhCTYdArgIaznPNnLgJ5CFgw5NHnkRJgAABAgQIECBAoAQB9UcJWTQHAgQIECBAgAABAj0B+3srgQABAgQIECBAgAABAuoja4AAgYQENJwnlAyhEChQwIFwgUk1JQIECBAgQIAAAQKJCqg/Ek2MsAgQIECAAAECBAhECNjfR6AZQoAAAQIECBAgQIBAkQLqoyLTalIE8hPQcJ5fzkRMICcBG56csiVWAgQIECBAgAABAnkLqD/yzp/oCRAgQIAAAQIECMwWsL+3HggQIECAAAECBAgQINATUB9ZCQQIJCGg4TyJNAiCQLECNjzFptbECBAgQIAAAQIECCQnoP5ILiUCIkCAAAECBAgQIBAtYH8fTWcgAQIECBAgQIAAAQKFCaiPCkuo6RDIVUDDea6ZEzeBPARsePLIkygJECBAgAABAgQIlCCg/ighi+ZAgAABAgQIECBAoCdgf28lECBAgAABAgQIECBAQH1kDRAgkJCAhvOEkiEUAgUKOBAuMKmmRIAAAQIECBAgQCBRAfVHookRFgECBAgQIECAAIEIAfv7CDRDCBAgQIAAAQIECBAoUkB9VGRaTYpAfgIazvPLmYgJ5CRgw5NTtsRKgAABAgQIECBAIG8B9Ufe+RM9AQIECBAgQIAAgdkC9vfWAwECBAgQIECAAAECBHoC6iMrgQCBJAQ0nCeRBkEQKFbAhqfY1JoYAQIECBAgQIAAgeQE1B/JpURABAgQIECAAAECBKIF7O+j6QwkQIAAAQIECBAgQKAwAfVRYQk1HQK5Cmg4zzVz4iaQh4ANTx55EiUBAgQIECBAgACBEgTUHyVk0RwIECBAgAABAgQI9ATs760EAgQIECBAgAABAgQIqI+sAQIEEhLQcJ5QMoRCoEABB8IFJtWUCBAgQIAAAQIECCQqoP5INDHCIkCAAAECBAgQIBAhYH8fgWYIAQIECBAgQIAAAQJFCqiPikyrSRHIT0DDeX45EzGBnARseHLKllgJECBAgAABAgQI5C2g/sg7f6InQIAAAQIECBAgMFvA/t56IECAAAECBAgQIECAQE9AfWQlECCQhICG8yTSIAgCxQrY8BSbWhMjQIAAAQIECBAgkJyA+iO5lAiIAAECBAgQIECAQLSA/X00nYEECBAgQIAAAQIECBQmoD4qLKGmQyBXAQ3nuWZO3ATyELDhySNPoiRAgAABAgQIECBQgoD6o4QsmgMBAgQIECBAgACBnoD9vZVAgAABAgQIECBAgAAB9ZE1QIBAQgIazhNKhlAIFCjgQLjApJoSAQIECBAgQIAAgUQF1B+JJkZYBAgQIECAAAECBCIE7O8j0AwhQIAAAQIECBAgQKBIAfVRkWk1KQL5CWg4zy9nIiaQk4ANT07ZEisBAgQIECBAgACBvAXUH3nnT/QECBAgQIAAAQIEZgvY31sPBAgQIECAAAECBAgQ6Amoj6wEAgSSENBwnkQaBEGgWAEbnmJTa2IECBAgQIAAAQIEkhNQfySXEgERIECAAAECBAgQiBawv4+mM5AAAQIECBAgQIAAgcIE1EeFJdR0COQqoOE818yJm0AeAjY8eeRJlAQIECBAgAABAgRKEFB/lJBFcyBAgAABAgQIECDQE7C/txIIECBAgAABAgQIECCgPrIGCBBISEDDeULJEAqBAgUcCBeYVFMiQIAAAQIECBAgkKiA+iPRxAiLAAECBAgQIECAQISA/X0EmiEECBAgQIAAAQIECBQpoD4qMq0mRSA/AQ3n+eVMxARyErDhySlbYiVAgAABAgRIRODfAAAgAElEQVQIECCQt4D6I+/8iZ4AAQIECBAgQIDAbAH7e+uBAAECBAgQIECAAAECPQH1kZVAgEASAhrOk0iDIAgUK2DDU2xqTYwAAQIECBAgQIBAcgLqj+RSIiACBAgQIECAAAEC0QL299F0BhIgQIAAAQIECBAgUJiA+qiwhJoOgVwFNJznmjlxE8hDwIYnjzyJkgABAgQIECBAgEAJAuqPErJoDgQIECBAgAABAgR6Avb3VgIBAgQIECBAgAABAgTUR9YAAQIJCWg4TygZQiFQoIAD4QKTakoECBAgQIAAAQIEEhVQfySaGGERIECAAAECBAgQiBCwv49AM4QAAQIECBAgQIAAgSIF1EdFptWkCOQnoOE8v5yJmEBOAjY8OWVLrAQIECBAgAABAgTyFlB/5J0/0RMgQIAAAQIECBCYLWB/bz0QIECAAAECBAgQIECgJ6A+shIIEEhCQMN5EmkQBIFiBWx4ik2tiREgQIAAAQIECBBITkD98f+zd7cht17lncBXTXxDg68EjeDb+BJFbexM1FrxJXE6dkxjbJtBEF9AySdFfEEFmWYsKkQEQfyggh/9oM60doxT2ybaUawKo21jMII4YEQj+SIqGlGUYZ/9HOfO8ZznPPe99tr7uq77J8yX6b7vfa3ffyVZ6/jPNlwkBiJAgAABAgQIECCwWMD5fjGdBwkQIECAAAECBAgQKCbgflQsUMshkFVA4TxrcuYmkEPAgSdHTqYkQIAAAQIECBAgUEHA/aNCitZAgAABAgQIECBAYCvgfG8nECBAgAABAgQIECBAwP3IHiBAIJCAwnmgMIxCoKCAPxAuGKolESBAgAABAgQIEAgq4P4RNBhjESBAgAABAgQIEFgg4Hy/AM0jBAgQIECAAAECBAiUFHA/KhmrRRHIJ6Bwni8zExPIJODAkyktsxIgQIAAAQIECBDILeD+kTs/0xMgQIAAAQIECBCYCjjf2w8ECBAgQIAAAQIECBDYCrgf2QkECIQQUDgPEYMhCJQVcOApG62FESBAgAABAgQIEAgn4P4RLhIDESBAgAABAgQIEFgs4Hy/mM6DBAgQIECAAAECBAgUE3A/Khao5RDIKqBwnjU5cxPIIeDAkyMnUxIgQIAAAQIECBCoIOD+USFFayBAgAABAgQIECCwFXC+txMIECBAgAABAgQIECDgfmQPECAQSEDhPFAYRiFQUMAfCBcM1ZIIECBAgAABAgQIBBVw/wgajLEIECBAgAABAgQILBBwvl+A5hECBAgQIECAAAECBEoKuB+VjNWiCOQTUDjPl5mJCWQScODJlJZZCRAgQIAAAQIECOQWcP/InZ/pCRAgQIAAAQIECEwFnO/tBwIECBAgQIAAAQIECGwF3I/sBAIEQggonIeIwRAEygo48JSN1sIIECBAgAABAgQIhBNw/wgXiYEIECBAgAABAgQILBZwvl9M50ECBAgQIECAAAECBIoJuB8VC9RyCGQVUDjPmpy5CeQQcODJkZMpCRAgQIAAAQIECFQQcP+okKI1ECBAgAABAgQIENgKON/bCQQIECBAgAABAgQIEHA/sgcIEAgkoHAeKAyjECgo4A+EC4ZqSQQIECBAgAABAgSCCrh/BA3GWAQIECBAgAABAgQWCDjfL0DzCAECBAgQIECAAAECJQXcj0rGalEE8gkonOfLzMQEMgk48GRKy6wECBAgQIAAAQIEcgu4f+TOz/QECBAgQIAAAQIEpgLO9/YDAQIECBAgQIAAAQIEtgLuR3YCAQIhBBTOQ8RgCAJlBRx4ykZrYQQIECBAgAABAgTCCbh/hIvEQAQIECBAgAABAgQWCzjfL6bzIAECBAgQIECAAAECxQTcj4oFajkEsgoonGdNztwEcgg48OTIyZQECBAgQIAAAQIEKgi4f1RI0RoIECBAgAABAgQIbAWc7+0EAgQIECBAgAABAgQIuB/ZAwQIBBJQOA8UhlEIFBTwB8IFQ7UkAgQIECBAgAABAkEF3D+CBmMsAgQIECBAgAABAgsEnO8XoHmEAAECBAgQIECAAIGSAu5HJWO1KAL5BBTO82VmYgKZBBx4MqVlVgIECBAgQIAAAQK5Bdw/cudnegIECBAgQIAAAQJTAed7+4EAAQIECBAgQIAAAQJbAfcjO4EAgRACCuchYjAEgbICDjxlo7UwAgQIECBAgAABAuEE3D/CRWIgAgQIECBAgAABAosFnO8X03mQAAECBAgQIECAAIFiAu5HxQK1HAJZBRTOsyZnbgI5BBx4cuRkSgIECBAgQIAAAQIVBNw/KqRoDQQIECBAgAABAgS2As73dgIBAgQIECBAgAABAgTcj+wBAgQCCSicBwrDKAQKCvgD4YKhWhIBAgQIECBAgACBoALuH0GDMRYBAgQIECBAgACBBQLO9wvQPEKAAAECBAgQIECAQEkB96OSsVoUgXwCCuf5MjMxgUwCDjyZ0jIrAQIECBAgQIAAgdwC7h+58zM9AQIECBAgQIAAgamA8739QIAAAQIECBAgQIAAga2A+5GdQIBACAGF8xAxGIJAWQEHnrLRWhgBAgQIECBAgACBcALuH+EiMRABAgQIECBAgACBxQLO94vpPEiAAAECBAgQIECAQDEB96NigVoOgawCCudZkzM3gRwCDjw5cjIlAQIECBAgQIAAgQoC7h8VUrQGAgQIECBAgAABAlsB53s7gQABAgQIECBAgAABAu5H9gABAoEEFM4DhWEUAgUF/IFwwVAtiQABAgQIECBAgEBQAfePoMEYiwABAgQIECBAgMACAef7BWgeIUCAAAECBAgQIECgpID7UclYLYpAPgGF83yZmZhAJgEHnkxpmZUAAQIECBAgQIBAbgH3j9z5mZ4AAQIECBAgQIDAVMD53n4gQIAAAQIECBAgQIDAVsD9yE4gQCCEgMJ5iBgMQaCsgANP2WgtjAABAgQIECBAgEA4AfePcJEYiAABAgQIECBAgMBiAef7xXQeJECAAAECBAgQIECgmID7UbFALYdAVgGF86zJmZtADgEHnhw5mZIAAQIECBAgQIBABQH3jwopWgMBAgQIECBAgACBrYDzvZ1AgAABAgQIECBAgAAB9yN7gACBQAIK54HCMAqBggL+QLhgqJZEgAABAgQIECBAIKiA+0fQYIxFgAABAgQIECBAYIGA8/0CNI8QIECAAAECBAgQIFBSwP2oZKwWRSCfgMJ5vsxMTCCTgANPprTMSoAAAQIECBAgQCC3gPtH7vxMT4AAAQIECBAgQGAq4HxvPxAgQIAAAQIECBAgQGAr4H5kJxAgEEJA4TxEDIYgUFbAgadstBZGgAABAgQIECBAIJyA+0e4SAxEgAABAgQIECBAYLGA8/1iOg8SIECAAAECBAgQIFBMwP2oWKCWQyCrgMJ51uTMTSCHgANPjpxMSYAAAQIECBAgQKCCgPtHhRStgQABAgQIECBAgMBWwPneTiBAgAABAgQIECBAgID7kT1AgEAgAYXzQGEYhUBBAX8gXDBUSyJAgAABAgQIECAQVMD9I2gwxiJAgAABAgQIECCwQMD5fgGaRwgQIECAAAECBAgQKCngflQyVosikE9A4TxfZiYmkEnAgSdTWmYlQIAAAQIECBAgkFvA/SN3fqYnQIAAAQIECBAgMBVwvrcfCBAgQIAAAQIECBAgsBVwP7ITCBAIIaBwHiIGQxAoK+DAUzZaCyNAgAABAgQIECAQTsD9I1wkBiJAgAABAgQIECCwWMD5fjGdBwkQIECAAAECBAgQKCbgflQsUMshkFVA4TxrcuYmkEPAgSdHTqYkQIAAAQIECBAgUEHA/aNCitZAgAABAgQIECBAYCvgfG8nECBAgAABAgQIECBAwP3IHiBAIJCAwnmgMIxCoKCAPxAuGKolESBAgAABAgQIEAgq4P4RNBhjESBAgAABAgQIEFgg4Hy/AM0jBAgQIECAAAECBAiUFHA/KhmrRRHIJ6Bwni8zExPIJODAkyktsxIgQIAAAQIECBDILeD+kTs/0xMgQIAAAQIECBCYCjjf2w8ECBAgQIAAAQIECBDYCrgf2QkECIQQUDgPEYMhCJQVcOApG62FESBAgAABAgQIEAgn4P4RLhIDESBAgAABAgQIEFgs4Hy/mM6DBAgQIECAAAECBAgUE3A/Khao5RDIKqBwnjU5cxPIIeDAkyMnUxIgQIAAAQIECBCoIOD+USFFayBAgAABAgQIECCwFXC+txMIECBAgAABAgQIECDgfmQPECAQSEDhPFAYRiFQUMAfCBcM1ZIIECBAgAABAgQIBBVw/wgajLEIECBAgAABAgQILBBwvl+A5hECBAgQIECAAAECBEoKuB+VjNWiCOQTUDjPl5mJCWQScODJlJZZCRAgQIAAAQIECOQWcP/InZ/pCRAgQIAAAQIECEwFnO/tBwIECBAgQIAAAQIECGwF3I/sBAIEQggonIeIwRAEygo48JSN1sIIECBAgAABAgQIhBNw/wgXiYEIECBAgAABAgQILBZwvl9M50ECBAgQIECAAAECBIoJuB8VC9RyCGQVUDjPmpy5CeQQcODJkZMpCRAgQIAAAQIECFQQcP+okKI1ECBAgAABAgQIENgKON/bCQQIECBAgAABAgQIEHA/sgcIEAgkoHAeKAyjECgo4A+EC4ZqSQQIECBAgAABAgSCCrh/BA3GWAQIECBAgAABAgQWCDjfL0DzCAECBAgQIECAAAECJQXcj0rGalEE8gkonOfLzMQEMgk48GRKy6wECBAgQIAAAQIEcgu4f+TOz/QECBAgQIAAAQIEpgLO9/YDAQIECBAgQIAAAQIEtgLuR3YCAQIhBBTOQ8RgCAJlBRx4ykZrYQQIECBAgAABAgTCCbh/hIvEQAQIECBAgAABAgQWCzjfL6bzIAECBAgQIECAAAECxQTcj4oFajkEsgoonGdNztwEcgg48OTIyZQECBAgQIAAAQIEKgi4f1RI0RoIECBAgAABAgQIbAWc7+0EAgQIECBAgAABAgQIuB/ZAwQIBBJQOA8UhlEIFBTwB8IFQ7UkAgQIECBAgAABAkEF3D+CBmMsAgQIECBAgAABAgsEnO8XoHmEAAECBAgQIECAAIGSAu5HJWO1KAL5BBTO82VmYgKZBBx4MqVlVgIECBAgQIAAAQK5Bdw/cudnegIECBAgQIAAAQJTAed7+4EAAQIECBAgQIAAAQJbAfcjO4EAgRACCuchYjAEgbICDjxlo7UwAgQIECBAgAABAuEE3D/CRWIgAgQIECBAgAABAosFnO8X03mQAAECBAgQIECAAIFiAu5HxQK1HAJZBRTOsyZnbgI5BBx4cuRkSgIECBAgQIAAAQIVBNw/KqRoDQQIECBAgAABAgS2As73dgIBAgQIECBAgAABAgTcj+wBAgQCCSicBwrDKAQKCvgD4YKhWhIBAgQIECBAgACBoALuH0GDMRYBAgQIECBAgACBBQLO9wvQPEKAAAECBAgQIECAQEkB96OSsVoUgXwCCuf5MjMxgUwCDjyZ0jIrAQIECBAgQIAAgdwC7h+58zM9AQIECBAgQIAAgamA8739QIAAAQIECBAgQIAAga2A+5GdQIBACAGF8xAxGIJAWQEHnrLRWhgBAgQIECBAgACBcALuH+EiMRABAgQIECBAgACBxQLO94vpPEiAAAECBAgQIECAQDEB96NigVoOgawCCudZkzM3gRwCDjw5cjIlAQIECBAgQIAAgQoC7h8VUrQGAgQIECBAgAABAlsB53s7gQABAgQIECBAgAABAu5H9gABAoEEFM4DhWEUAgUF/IFwwVAtiQABAgQIECBAgEBQAfePoMEYiwABAgQIECBAgMACAef7BWgeIUCAAAECBAgQIECgpID7UclYLYpAPgGF83yZmZhAJgEHnkxpmZUAAQIECBAgQIBAbgH3j9z5mZ4AAQIECBAgQIDAVMD53n4gQIAAAQIECBAgQIDAVsD9yE4gQCCEgMJ5iBgMQaCsgANP2WgtjAABAgQIECBAgEA4AfePcJEYiAABAgQIECBAgMBiAef7xXQeJECAAAECBAgQIECgmID7UbFALYdAVgGF86zJmZtADgEHnhw5mZIAAQIECBAgQIBABQH3jwopWgMBAgQIECBAgACBrYDzvZ1AgAABAgQIECBAgAAB9yN7gACBQAIK54HCMAqBggL+QLhgqJZEgAABAgQIECBAIKiA+0fQYIxFgAABAgQIECBAYIGA8/0CNI8QIECAAAECBAgQIFBSwP2oZKwWRSCfgMJ5vsxMTCCTgANPprTMSoAAAQIECBAgQCC3gPtH7vxMT4AAAQIECBAgQGAq4HxvPxAgQIAAAQIECBAgQGAr4H5kJxAgEEJA4TxEDIYgUFbAgadstBZGgAABAgQIECBAIJyA+0e4SAxEgAABAgQIECBAYLGA8/1iOg8SIECAAAECBAgQIFBMwP2oWKCWQyCrgMJ51uTMTSCHgANPjpxMSYAAAQIECBAgQKCCgPtHhRStgQABAgQIECBAgMBWwPneTiBAgAABAgQIECBAgID7kT1AgEAgAYXzQGEYhUBBAX8gXDBUSyJAgAABAgQIECAQVMD9I2gwxiJAgAABAgQIECCwQMD5fgGaRwgQIECAAAECBAgQKCngflQyVosikE9A4TxfZiYmkEnAgSdTWmYlQIAAAQIECBAgkFvA/SN3fqYnQIAAAQIECBAgMBVwvrcfCBAgQIAAAQIECBAgsBVwP7ITCBAIIaBwHiIGQxAoK+DAUzZaCyNAgAABAgQIECAQTsD9I1wkBiJAgAABAgQIECCwWMD5fjGdBwkQIECAAAECBAgQKCbgflQsUMshkFVA4TxrcuYmkEPAgSdHTqYkQIAAAQIECBAgUEHA/aNCitZAgAABAgQIECBAYCvgfG8nECBAgAABAgQIECBAwP3IHiBAIJCAwnmgMIxCoKCAPxAuGKolESBAgAABAgQIEAgq4P4RNBhjESBAgAABAgQIEFgg4Hy/AM0jBAgQIECAAAECBAiUFHA/KhmrRRHIJ6Bwni8zExPIJODAkyktsxIgQIAAAQIECBDILeD+kTs/0xMgQIAAAQIECBCYCjjf2w8ECBAgQIAAAQIECBDYCrgf2QkECIQQUDgPEYMhCJQVcOApG62FESBAgAABAgQIEAgn4P4RLhIDESBAgAABAgQIEFgs4Hy/mM6DBAgQIECAAAECBAgUE3A/Khao5RDIKqBwnjU5cxPIIeDAkyMnUxIgQIAAAQIECBCoIOD+USFFayBAgAABAgQIECCwFXC+txMIECBAgAABAgQIECDgfmQPECAQSEDhPFAYRiFQUMAfCBcM1ZIIECBAgAABAgQIBBVw/wgajLEIECBAgAABAgQILBBwvl+A5hECBAgQIECAAAECBEoKuB+VjNWiCOQTUDjPl5mJCWQScODJlJZZCRAgQIAAAQIECOQWcP/InZ/pCRAgQIAAAQIECEwFnO/tBwIECBAgQIAAAQIECGwF3I/sBAIEQggonIeIwRAEygo48JSN1sIIECBAgAABAgQIhBNw/wgXiYEIECBAgAABAgQILBZwvl9M50ECBAgQIECAAAECBIoJuB8VC9RyCGQVUDjPmpy5CeQQcODJkZMpCRAgQIAAAQIECFQQcP+okKI1ECBAgAABAgQIENgKON/bCQQIECBAgAABAgQIEHA/sgcIEAgkoHAeKAyjECgo4A+EC4ZqSQQIECBAgAABAgSCCrh/BA3GWAQIECBAgAABAgQWCDjfL0DzCAECBAgQIECAAAECJQXcj0rGalEE8gkonOfLzMQEMgk48GRKy6wECBAgQIAAAQIEcgu4f+TOz/QECBAgQIAAAQIEpgLO9/YDAQIECBAgQIAAAQIEtgLuR3YCAQIhBBTOQ8RgCAJlBRx4ykZrYQQIECBAgAABAgTCCbh/hIvEQAQIECBAgAABAgQWCzjfL6bzIAECBAgQIECAAAECxQTcj4oFajkEsgoonGdNztwEcgg48OTIyZQECBAgQIAAAQIEKgi4f1RI0RoIECBAgAABAgQIbAWc7+0EAgQIECBAgAABAgQIuB/ZAwQIBBJQOA8UhlEIFBTwB8IFQ7UkAgQIECBAgAABAkEF3D+CBmMsAgQIECBAgAABAgsEnO8XoHmEAAECBAgQIECAAIGSAu5HJWO1KAL5BBTO82VmYgKZBBx4MqVlVgIECBAgQIAAAQK5Bdw/cudnegIECBAgQIAAAQJTAed7+4EAAQIECBAgQIAAAQJbAfcjO4EAgRACCuchYjAEgbICDjxlo7UwAgQIECBAgAABAuEE3D/CRWIgAgQIECBAgAABAosFnO8X03mQAAECBAgQIECAAIFiAu5HxQK1HAJZBRTOsyZnbgI5BBx4cuRkSgIECBAgQIAAAQIVBNw/KqRoDQQIECBAgAABAgS2As73dgIBAgQIECBAgAABAgTcj+wBAgQCCSicBwrDKAQKCvgD4YKhWhIBAgQIECBAgACBoALuH0GDMRYBAgQIECBAgACBBQLO9wvQPEKAAAECBAgQIECAQEkB96OSsVoUgXwCCuf5MjMxgUwCDjyZ0jIrAQIECBAgQIAAgdwC7h+58zM9AQIECBAgQIAAgamA8739QIAAAQIECBAgQIAAga2A+5GdQIBACAGF8xAxGIJAWQEHnrLRWhgBAgQIECBAgACBcALuH+EiMRABAgQIECBAgACBxQLO94vpPEiAAAECBAgQIECAQDEB96NigVoOgawCCudZkzM3gRwCDjw5cjIlAQIECBAgQIAAgQoC7h8VUrQGAgQIECBAgAABAlsB53s7gQABAgQIECBAgAABAu5H9gABAoEEFM4DhWEUAgUF/IFwwVAtiQABAgQIECBAgEBQAfePoMEYiwABAgQIECBAgMACAef7BWgeIUCAAAECBAgQIECgpID7UclYLYpAPgGF83yZmZhAJgEHnkxpmZUAAQIECBAgQIBAbgH3j9z5mZ4AAQIECBAgQIDAVMD53n4gQIAAAQIECBAgQIDAVsD9yE4gQCCEgMJ5iBgMQaCsgANP2WgtjAABAgQIECBAgEA4AfePcJEYiAABAgQIECBAgMBiAef7xXQeJECAAAECBAgQIECgmID7UbFALYdAVgGF86zJmZtADgEHnhw5mZIAAQIECBAgQIBABQH3jwopWgMBAgQIECBAgACBrYDzvZ1AgAABAgQIECBAgAAB9yN7gACBQAIK54HCMAqBggL+QLhgqJZEgAABAgQIECBAIKiA+0fQYIxFgAABAgQIECBAYIGA8/0CNI8QIECAAAECBAgQIFBSwP2oZKwWRSCfgMJ5vsxMTCCTgANPprTMSoAAAQIECBAgQCC3gPtH7vxMT4AAAQIECBAgQGAq4HxvPxAgQIAAAQIECBAgQGAr4H5kJxAgEEJA4TxEDIYgUFbAgadstBZGgAABAgQIECBAIJyA+0e4SAxEgAABAgQIECBAYLGA8/1iOg8SIECAAAECBAgQIFBMwP2oWKCWQyCrgMJ51uTMTSCHgANPjpxMSYAAAQIECBAgQKCCgPtHhRStgQABAgQIECBAgMBWwPneTiBAgAABAgQIECBAgID7kT1AgEAgAYXzQGEYhUBBAX8gXDBUSyJAgAABAgQIECAQVMD9I2gwxiJAgAABAgQIECCwQMD5fgGaRwgQIECAAAECBAgQKCngflQyVosikE9A4TxfZiYmkEnAgSdTWmYlQIAAAQIECBAgkFvA/SN3fqYnQIAAAQIECBAgMBVwvrcfCBAgQIAAAQIECBAgsBVwP7ITCBAIIaBwHiIGQxAoK+DAUzZaCyNAgAABAgQIECAQTsD9I1wkBiJAgAABAgQIECCwWMD5fjGdBwkQIECAAAECBAgQKCbgflQsUMshkFVA4TxrcuYmkEPAgSdHTqYkQIAAAQIECBAgUEHA/aNCitZAgAABAgQIECBAYCvgfG8nECBAgAABAgQIECBAwP3IHiBAIJCAwnmgMIxCoKCAPxAuGKolESBAgAABAgQIEAgq4P4RNBhjESBAgAABAgQIEFgg4Hy/AM0jBAgQIECAAAECBAiUFHA/KhmrRRHIJ6Bwni8zExPIJODAkyktsxIgQIAAAQIECBDILeD+kTs/0xMgQIAAAQIECBCYCjjf2w8ECBAgQIAAAQIECBDYCrgf2QkECIQQUDgPEYMhCJQVcOApG62FESBAgAABAgQIEAgn4P4RLhIDESBAgAABAgQIEFgs4Hy/mM6DBAgQIECAAAECBAgUE3A/Khao5RDIKqBwnjU5cxPIIeDAkyMnUxIgQIAAAQIECBCoIOD+USFFayBAgAABAgQIECCwFXC+txMIECBAgAABAgQIECDgfmQPECAQSEDhPFAYRiFQUMAfCBcM1ZIIECBAgAABAgQIBBVw/wgajLEIECBAgAABAgQILBBwvl+A5hECBAgQIECAAAECBEoKuB+VjNWiCOQTUDjPl5mJCWQScODJlJZZCRAgQIAAAQIECOQWcP/InZ/pCRAgQIAAAQIECEwFnO/tBwIECBAgQIAAAQIECGwF3I/sBAIEQggonIeIwRAEygo48JSN1sIIECBAgAABAgQIhBNw/wgXiYEIECBAgAABAgQILBZwvl9M50ECBAgQIECAAAECBIoJuB8VC9RyCGQVUDjPmpy5CfQJ/LvW2lNaa3/b95rzPh3twPOS1to3Wmv/97yT+wABAgQIECBAgAABArsScP/YlaT3ECBAgAABAgQIEDi8gPP94TMwAQECBAgQIECAAAEC6xKI1r9al77VEiDwWwGFc5uBwHoF/qW19qvW2jtba58ZxBDlwHNVa+361tqFrbWnD1qr1xIgQIAAAQIECBAgcG4B9w+7gwABAgQIECBAgEAdAef7OllaCQECBAgQIECAAAEC8QWi9K/iS5mQAIGhAoqKBNUAACAASURBVArnQ3m9nEBogf88KZr/n6Pi+Y07nvjQB54/PSqa//ujdW3W/Hc7XqPXESBAgAABAgQIECBwfgH3j/Mb+QQBAgQIECBAgACBLALO91mSMicBAgQIECBAgAABAhUEDt2/qmBoDQQI7EBA4XwHiF5BILHA5ldILpvMv+vi+aEOPGcWzTdL/Fe/bp54pxqdAAECBAgQIECggoD7R4UUrYEAAQIECBAgQIDAVsD53k4gQIAAAQIECBAgQIDAfgQO1b/az+p8CwECaQQUztNEZVACQwSmv0Iy/YKvHf3i+ac7v3XfB56rj37R/A/OMrdfN+8M0+MECBAgQIAAAQIEOgXcPzoBPU6AAAECBAgQIEAgkIDzfaAwjEKAAAECBAgQIECAQGmBffevSmNaHAECywUUzpfbeZJAFYEzf4Vkuq6vHxXP/+fCxe7rwPOSo6L5088xp183XxigxwgQIECAAAECBAjsWMD9Y8egXkeAAAECBAgQIEDggALO9wfE99UECBAgQIAAAQIECKxGYF/9q9WAWigBAssEFM6XuXmKQCWBP2mt/a/zLGhTPP+r1trfzlz46APPNa21v2ytnatofnrczRo/O3N2HydAgAABAgQIECBAYPcC7h+7N/VGAgQIECBAgAABAocScL4/lLzvJUCAAAECBAgQIEBgTQKj+1drsrRWAgQ6BBTOO/A8SqCQwHG/QjJd5uZz75xRPB914HnpUdH8shNk4NfNT4DkIwQIECBAgAABAgT2KOD+sUdsX0WAAAECBAgQIEBgsIDz/WBgrydAgAABAgQIECBAYPUCo/pXq4cFQIDAPAGF83lePk2gqsBJfoVkuvZNiXtTPP/UeUB2feDZFM2vb639/owg/Lr5DCwfJUCAAAECBAgQILAHAfePPSD7CgIECBAgQIAAAQJ7EnC+3xO0ryFAgAABAgQIECBAYLUCu+5frRbSwgkQ6BNQOO/z8zSBSgIn/RWS6Zo3xfO/aq39zTkgdnXg+bOjovnTZoL7dfOZYD5OgAABAgQIECBAYE8C7h97gvY1BAgQIECAAAECBPYg4Hy/B2RfQYAAAQIECBAgQIDAagV21b9aLaCFEyCwGwGF8904eguBCgIvaq393cKF/NvRL56fWTzvPfD8eWvtL1trc4vmp5fh180XBuoxAgQIECBAgAABAoMF3D8GA3s9AQIECBAgQIAAgT0KON/vEdtXESBAgAABAgQIECCwOoHe/tXqwCyYAIExAgrnY1y9lUBWgSW/QjJd66Z4vvnF878++v9ccuDZ/H3pdNH8qR2QX22tPavjeY8SIECAAAECBAgQIDBWwP1jrK+3EyBAgAABAgQIENingPP9PrV9FwECBAgQIECAAAECaxJY0r9ak4+1EiCwJwGF8z1B+xoCSQR6foVkusRbjorn/33muv/L0S+aP2Xmc2f7+GYtf7+D93gFAQIECBAgQIAAAQJjBNw/xrh6KwECBAgQIECAAIFDCDjfH0LddxIgQIAAAQIECBAgsAYBhfM1pGyNBBIIKJwnCMmIBPYs8OUCvwz+ldbaH+7ZzdcRIECAAAECBAgQIDBfwP1jvpknCBAgQIAAAQIECEQVcL6Pmoy5CBAgQIAAAQIECBDILKBwnjk9sxMoJKBwXihMSyGwI4H/1Fr77I7edajX+HXzQ8n7XgIECBAgQIAAAQLzBNw/5nn5NAECBAgQIECAAIHIAs73kdMxGwECBAgQIECAAAECWQUUzrMmZ24CxQQUzosFajkEdiTwpdbas3f0rn2/5p9ba3+07y/1fQQIECBAgAABAgQILBZw/1hM50ECBAgQIECAAAEC4QSc78NFYiACBAgQIECAAAECBJILKJwnD9D4BKoIKJxXSdI6COxWIPOvkGxm/4fdcngbAQIECBAgQIAAAQIDBdw/BuJ6NQECBAgQIECAAIE9Czjf7xnc1xEgQIAAAQIECBAgUF5A4bx8xBZIIIeAwnmOnExJ4BACm18K/8NDfHHHd3458S+zdyzbowQIECBAgAABAgTSC7h/pI/QAggQIECAAAECBAj8VsD53mYgQIAAAQIECBAgQIDA7gQUzndn6U0ECHQIKJx34HmUQHGBP26t/X2yNfp182SBGZcAAQIECBAgQIDAkYD7h61AgAABAgQIECBAoI6A832dLK2EAAECBAgQIECAAIHDCyicHz4DExAg0FpTOLcNCBA4TuArrbVnJiH6amvtWUlmNSYBAgQIECBAgAABAr8r4P5hVxAgQIAAAQIECBCoI+B8XydLKyFAgAABAgQIECBA4LACCueH9fftBAgcCSic2woECBwnkOlXSPy6ub1MgAABAgQIECBAILeA+0fu/ExPgAABAgQIECBAYCrgfG8/ECBAgAABAgQIECBAYDcCCue7cfQWAgQ6BRTOOwE9TmAFAhl+hcSvm69gI1oiAQIECBAgQIDAKgTcP1YRs0USIECAAAECBAisRMD5fiVBWyYBAgQIECBAgAABAkMFFM6H8no5AQInFVA4P6mUzxFYr8ALW2v/GHz5/7G1dlPwGY1HgAABAgQIECBAgMD5Bdw/zm/kEwQIECBAgAABAgSyCDjfZ0nKnAQIECBAgAABAgQIRBZQOI+cjtkIrEhA4XxFYVsqgQ6ByL9C4tfNO4L1KAECBAgQIECAAIGAAu4fAUMxEgECBAgQIECAAIGFAs73C+E8RoAAAQIECBAgQIAAgSMBhXNbgQCBEAIK5yFiMASB8AKbXxD/h6BT/nGCX2APSmcsAgQIECBAgAABAiEF3D9CxmIoAgQIECBAgAABAosEnO8XsXmIAAECBAgQIECAAAECvxVQOLcZCBAIIaBwHiIGQxBIIRDxV0j8unmKrWNIAgQIECBAgAABArMF3D9mk3mAAAECBAgQIECAQFgB5/uw0RiMAAECBAgQIECAAIEEAgrnCUIyIoE1CCicryFlaySwG4EXBvwl8c0vo9y0m+V5CwECBAgQIECAAAECgQTcPwKFYRQCBAgQIECAAAECnQLO952AHidAgAABAgQIECBAYNUCCuerjt/iCcQRUDiPk4VJCGQQiPQrJH7dPMOOMSMBAgQIECBAgACB5QLuH8vtPEmAAAECBAgQIEAgmoDzfbREzEOAAAECBAgQIECAQBYBhfMsSZmTQHEBhfPiAVsegR0LXBnoF8X9uvmOw/U6AgQIECBAgAABAsEE3D+CBWIcAgQIECBAgAABAh0CzvcdeB4lQIAAAQIECBAgQGDVAgrnq47f4gnEEVA4j5OFSQhkEfhSa+3ZBx72n1trf3TgGXw9AQIECBAgQIAAAQLjBdw/xhv7BgIECBAgQIAAAQL7EnC+35e07yFAgAABAgQIECBAoJKAwnmlNK2FQGIBhfPE4RmdwIEEXtha+8cDfffpr/Xr5gcOwNcTIECAAAECBAgQ2JOA+8eeoH0NAQIECBAgQIAAgT0ION/vAdlXECBAgAABAgQIECBQTkDhvFykFkQgp4DCec7cTE3g0AJfaa0980BDfLW19qwDfbevJUCAAAECBAgQIEBg/wLuH/s3940ECBAgQIAAAQIERgk434+S9V4CBAgQIECAAAECBKoKKJxXTda6CCQTUDhPFphxCQQRuLK1dtOBZtn8AsrNB/puX0uAAAECBAgQIECAwP4F3D/2b+4bCRAgQIAAAQIECIwScL4fJeu9BAgQIECAAAECBAhUFVA4r5qsdRFIJqBwniww4xIIJHCIXyHx6+aBNoBRCBAgQIAAAQIECOxRwP1jj9i+igABAgQIECBAgMBgAef7wcBeT4AAAQIECBAgQIBAKQGF81JxWgyBvAIK53mzMzmBQwsc4ldI/Lr5oVP3/QQIECBAgAABAgQOI+D+cRh330qAAAECBAgQIEBghIDz/QhV7yRAgAABAgQIECBAoKqAwnnVZK2LQDIBhfNkgRmXQDCBff4KiV83Dxa+cQgQIECAAAECBAjsWcD9Y8/gvo4AAQIECBAgQIDAQAHn+4G4Xk2AAAECBAgQIECAQCkBhfNScVoMgbwCCud5szM5gQgCL2itfW5Pg1zRWvv8nr7L1xAgQIAAAQIECBAgEE/A/SNeJiYiQIAAAQIECBAgsFTA+X6pnOcIECBAgAABAgQIEFibgML52hK3XgJBBRTOgwZjLAKJBPbxKyR+3TzRhjAqAQIECBAgQIAAgYEC7h8Dcb2aAAECBAgQIECAwJ4FnO/3DO7rCBAgQIAAAQIECBBIKaBwnjI2QxOoJ6BwXi9TKyKwb4HNL4/fPPhLr9zjL6kPXorXEyBAgAABAgQIECDQIeD+0YHnUQIECBAgQIAAAQLBBJzvgwViHAIECBAgQIAAAQIEQgoonIeMxVAE1iegcL6+zK2YwAiBkb9C4tfNRyTmnQQIECBAgAABAgTyCrh/5M3O5AQIECBAgAABAgTOFHC+tycIECBAgAABAgQIECBwvIDCuR1CgEAIAYXzEDEYgkB6gRcM/AVyv26efntYAAECBAgQIECAAIGdCrh/7JTTywgQIECAAAECBAgcVMD5/qD8vpwAAQIECBAgQIAAgQQCCucJQjIigTUIKJyvIWVrJLAfgRG/QuLXzfeTnW8hQIAAAQIECBAgkE3A/SNbYuYlQIAAAQIECBAgcG4B53u7gwABAgQIECBAgAABAucWUDi3OwgQCCGgcB4iBkMQKCEw4ldI/Lp5ia1hEQQIECBAgAABAgR2LuD+sXNSLyRAgAABAgQIECBwMAHn+4PR+2ICBAgQIECAAAECBBIIKJwnCMmIBNYgoHC+hpStkcD+BHb5KyR+3Xx/ufkmAgQIECBAgAABAhkF3D8ypmZmAgQIECBAgAABAmcXcL63MwgQIECAAAECBAgQIHB2AYVzO4MAgRACCuchYjAEgTICz2+tfX5Hq7lih+/a0UheQ4AAAQIECBAgQIBAIAH3j0BhGIUAAQIECBAgQIBAp4DzfSegxwkQIECAAAECBAgQKCugcF42WgsjkEtA4TxXXqYlkEFgF79C4tfNMyRtRgIECBAgQIAAAQKHF3D/OHwGJiBAgAABAgQIECCwKwHn+11Jeg8BAgQIECBAgAABApUEFM4rpWktBBILKJwnDs/oBIIK7OJXSPy6edBwjUWAAAECBAgQIEAgmID7R7BAjEOAAAECBAgQIECgQ8D5vgPPowQIECBAgAABAgQIlBVQOC8brYURyCWgcJ4rL9MSyCLQ8yskft08S8rmJECAAAECBAgQIBBDwP0jRg6mIECAAAECBAgQILALAef7XSh6BwECBAgQIECAAAEClQQUziulaS0EEgsonCcOz+gEAgs8r7X2Twvne0HHswu/0mMECBAgQIAAAQIECCQWcP9IHJ7RCRAgQIAAAQIECJwh4HxvSxAgQIAAAQIECBAgQODuAgrndgQBAiEEFM5DxGAIAiUFbm6tXTFzZV9srT135jM+ToAAAQIECBAgQIAAAfcPe4AAAQIECBAgQIBAHQHn+zpZWgkBAgQIECBAgAABAv0CCuf9ht5AgMAOBBTOd4DoFQQInFXgma21zf/05Zz/+HXzOVo+S4AAAQIECBAgQIDAaQH3D3uBAAECBAgQIECAQB0B5/s6WVoJAQIECBAgQIAAAQL9Agrn/YbeQIDADgQUzneA6BUECJxT4POtteef0OerrbVnnfCzPkaAAAECBAgQIECAAIEzBdw/7AkCBAgQIECAAAECdQSc7+tkaSUECBAgQIAAAQIECPQJKJz3+XmaAIEdCSic7wjSawgQOKvAs1trXzqhjV83PyGUjxEgQIAAAQIECBAg4P5hDxAgQIAAAQIECBAoLuC/XygesOURIECAAAECBAgQIHBiAYXzE1P5IAECIwUUzkfqejcBAhuBz7XWNmXy4/7zv2f8EjpVAgQIECBAgAABAgQInEvA/cPeIECAAAECBAgQIFBHwPm+TpZWQoAAAQIECBAgQIDAcgGF8+V2niRAYIcCCuc7xPQqAgTOKvCs1tqXz2Oz+cxX+REgQIAAAQIECBAgQKBTwP2jE9DjBAgQIECAAAECBAIJON8HCsMoBAgQIECAAAECBAgcTEDh/GD0vpgAgamAwrn9QIDAPgQ+f8wvmP/TCX4BfR8z+g4CBAgQIECAAAECBGoIuH/UyNEqCBAgQIAAAQIECGwEnO/tAwIECBAgQIAAAQIE1i6gcL72HWD9BIIIKJwHCcIYBIoLHPcrJH7dvHj4lkeAAAECBAgQIEBgzwLuH3sG93UECBAgQIAAAQIEBgo43w/E9WoCBAgQIECAAAECBFIIKJyniMmQBOoLKJzXz9gKOwSuu+66uf/A7vi22o9++tOfbnfcccfdFnnJJZe0q666qvbCrY4AAQIECBAgQIAAgb0LuH/sndwXEiBAgAABAgQIEBgm4Hw/jDbNiz/ykY/477TTpGVQAgQIECBAgACBAQJz+2vOzwNC8EoCBFrzNxe7gMAxAgrnu9seP/jBD9qNN954txdec8017eKLL97dl3gTAQIECBAgQIAAAQIEWmvuH7YBAQIECBAgQIAAgToCzvd1sly6EoXzpXKeI0CAAAECBAgQKCKgcF4kSMsgkF1A4Tx7guYfKqBwvlveT33qU+3OO+889VK/br5bW28jQIAAAQIECBAgQODuAu4fdgQBAgQIECBAgACBOgLO93WyXLIShfMlap4hQIAAAQIECBAoJKBwXihMSyGQWUDhPHN6Zh8uoHC+W+Lpr5D4dfPd2nobAQIECBAgQIAAAQJ3F3D/sCMIECBAgAABAgQI1BFwvq+T5ZKVKJwvUfMMAQIECBAgQIBAIQGF80JhWgqBzAIK55nTM/twAYXz3RNvfoXkwgsvbFddddXuX+6NBAgQIECAAAECBAgQmAi4f9gOBAgQIECAAAECBOoION/XyXLuShTO54r5PAECBAgQIECAQDEBhfNigVoOgawCCudZkzP3XgQUznfPvPkVkk3h/OKLL979y72RAAECBAgQIECAAAECEwH3D9uBAAECBAgQIECAQB0B5/s6Wc5dicL5XDGfJ0CAAAECBAgQKCagcF4sUMshkFVA4Txrcubei4DC+V6YfQkBAgQIECBAgAABAgQIECBAgAABAgQIECBAgACBswoonNsYBAgQIECAAAECKxdQOF/5BrB8AlEEFM6jJGGOkAIK5yFjMRQBAgQIECBAgAABAgQIECBAgAABAgQIECBAgMBKBBTOVxK0ZRIgQIAAAQIECJxLQOHc3iBAIISAwnmIGAwRVUDhPGoy5iJAgAABAgQIECBAgAABAgQIECBAgAABAgQIEFiDgML5GlK2RgIECBAgQIAAgWMEFM5tDwIEQggonIeIwRBRBRTOoyZjLgIECBAgQIAAAQIECBAgQIAAAQIECBAgQIAAgTUIKJyvIWVrJECAAAECBAgQOEZA4dz2IEAghIDCeYgYDBFVQOE8ajLmIkCAAAECBAgQIECAAAECBAgQIECAAAECBAgQWIOAwvkaUrZGAgQIECBAgACBYwQUzm0PAgRCCCich4jBEFEFFM6jJmMuAgQIECBAgAABAgQIECBAgAABAgQIECBAgACBNQgonK8hZWskQIAAAQIECBA4RkDh3PYgQCCEgMJ5iBgMEVVgbuH8/e9/f9SlmIsAAQIECBAgQIAAAQIECBAgQIAAAQIECBAgQIDAwQXe+MY3zppB4XwWlw8TIECAAAECBAjUE1A4r5epFRFIKaBwnjI2Q+9LQOF8X9K+hwABAgQIECBAgAABAgQIECBAgAABAgQIECBAYA0CCudrSNkaCRAgQIAAAQIEdiigcL5DTK8iQGC5gML5cjtPrkBA4XwFIVsiAQIECBAgQIAAAQIECBAgQIAAAQIECBAgQIDA3gQUzvdG7YsIECBAgAABAgRqCCic18jRKgikF1A4Tx+hBYwUUDgfqevdBAgQIECAAAECBAgQIECAAAECBAgQIECAAAECaxNQOF9b4tZLgAABAgQIECDQKaBw3gnocQIEdiOgcL4bR28pKqBwXjRYyyJAgAABAgQIECBAgAABAgQIECBAgAABAgQIEDiIgML5Qdh9KQECBAgQIECAQF4BhfO82ZmcQCkBhfNScVrMrgUUznct6n0ECBAgQIAAAQIECBAgQIAAAQIECBAgQIAAAQJrFlA4X3P61k6AAAECBAgQILBAQOF8AZpHCBDYvYDC+e5NvbGQgMJ5oTAthQABAgQIECBAgAABAgQIECBAgAABAgQIECBA4OACCucHj8AABAgQIECAAAECuQQUznPlZVoCZQUUzstGa2G7EFA434WidxAgQIAAAQIECBAgQIAAAQIECBAgQIAAAQIECBDYCiic2wkECBAgQIAAAQIEZgkonM/i8mECBEYJKJyPkvXeEgIK5yVitAgCBAgQIECAAAECBAgQIECAAAECBAgQIECAAIEgAgrnQYIwBgECBAgQIECAQBYBhfMsSZmTQHEBhfPiAVten4DCeZ+fpwkQIECAAAECBAgQIECAAAECBAgQIECAAAECBAhMBRTO7QcCBAgQIECAAAECswQUzmdx+TABAqMEFM5HyXpvCQGF8xIxWgQBAgQIECBAgAABAgQIECBAgAABAgQIECBAgEAQAYXzIEEYgwABAgQIECBAIIuAwnmWpMxJoLiAwnnxgC2vT0DhvM/P0wQIECBAgAABAgQIECBAgAABAgQIECBAgAABAgSmAgrn9gMBAgQIECBAgACBWQIK57O4fJgAgVECCuejZL23hIDCeYkYLYIAAQIECBAgQIAAAQIECBAgQIAAAQIECBAgQCCIgMJ5kCCMQYAAAQIECBAgkEVA4TxLUuYkUFxA4bx4wJbXJ6Bw3ufnaQIECBAgQIAAAQIECBAgQIAAAQIECBAgQIAAAQJTAYVz+4EAAQIECBAgQIDALAGF81lcPkyAwCgBhfNRst5bQkDhvESMFkGAAAECBAgQIECAAAECBAgQIECAAAECBAgQIBBEQOE8SBDGIECAAAECBAgQyCKgcJ4lKXMSKC6gcF48YMvrE1A47/PzNAECBAgQIECAAAECBAgQIECAAAECBAgQIECAAIGpgMK5/UCAAAECBAgQIEBgloDC+SwuHyZAYJSAwvkoWe8tIaBwXiJGiyBAgAABAgQIECBAgAABAgQIECBAgAABAgQIEAgioHAeJAhjECBAgAABAgQIZBFQOM+SlDkJFBdQOC8esOX1CSic9/l5mgABAgQIECBAgAABAgQIECBAgAABAgQIECBAgMBUQOHcfiBAgAABAgQIECAwS0DhfBaXDxMgMEpA4XyUrPeWEFA4LxGjRRAgQIAAAQIECBAgQIAAAQIECBAgQIAAAQIECAQRUDgPEoQxCBAgQIAAAQIEsggonGdJypwEigsonBcP2PL6BBTO+/w8TYAAAQIECBAgQIAAAQIECBAgQIAAAQIECBAgQGAqoHBuPxAgQIAAAQIECBCYJaBwPovLhwkQGCWgcD5K1ntLCCicl4jRIggQIECAAAECBAgQIECAAAECBAgQIECAAAECBIIIKJwHCcIYBAgQIECAAAECWQQUzrMkZU4CxQUUzosHbHl9AgrnfX6eJkCAAAECBAgQIECAAAECBAgQIECAAAECBAgQIDAVUDi3HwgQIECAAAECBAjMElA4n8XlwwQIjBJQOB8l670lBBTOS8RoEQQIECBAgAABAgQIECBAgAABAgQIECBAgAABAkEEFM6DBGEMAgQIECBAgACBLAIK51mSMieB4gIK58UDtrw+AYXzPj9PEyBAgAABAgQIECBAgAABAgQIECBAgAABAgQIEJgKKJzbDwQIECBAgAABAgRmCSicz+LyYQIERgkonI+S9d4SAgrnJWK0CAIECBAgQIAAAQIECBAgQIAAAQIECBAgQIAAgSACCudBgjAGAQIECBAgQIBAFgGF8yxJmZNAcQGF8+IBW16fgMJ5n5+nCRAgQIAAAQIECBAgQIAAAQIECBAgQIAAAQIECEwFFM7tBwIECBAgQIAAAQKzBBTOZ3H5MAECowQUzkfJem8JAYXzEjFaBAECBAgQIECAAAECBAgQIECAAAECBAgQIECAQBABhfMgQRiDAAECBAgQIEAgi4DCeZakzEmguIDCefGALa9PQOG8z8/TBAgQIECAAAECBAgQIECAAAECBAgQIECAAAECBKYCCuf2AwECBAgQIECAAIFZAgrns7h8mACBUQIK56NkvbeEgMJ5iRgtggABAgQIECBAgAABAgQIECBAgAABAgQIECBAIIiAwnmQIIxBgAABAgQIECCQRUDhPEtS5iRQXEDhvHjAltcnoHDe5+dpAgQIECBAgAABAgQIECBAgAABAgQIECBAgAABAlMBhXP7gQABAgQIECBAgMAsAYXzWVw+TIDAKAGF81Gy3ltCQOG8RIwWQYAAAQIECBAgQIAAAQIECBAgQIAAAQIECBAgEERA4TxIEMYgQIAAAQIECBDIIqBwniUpcxIoLqBwXjxgy+sTUDjv8/M0AQIECBAgQIAAAQIECBAgQIAAAQIECBAgQIAAgamAwrn9QIAAAQIECBAgQGCWgML5LC4fJkBglIDC+ShZ7y0hoHBeIkaLIECAAAECBAgQIECAAAECBAgQIECAAAECBAgQCCKgcB4kCGMQIECAAAECBAhkEVA4z5KUOQkUF1A4Lx6w5fUJKJz3+XmaAAECBAgQIECAAAECBAgQIECAAAECBAgQIECAwFRA4dx+IECAAAECBAgQIDBLQOF8FpcPEyAwSkDhfJSs95YQUDgvEaNFECBAgAABAgQIECBAgAABAgQIECBAgAABAgQIBBFQOA8ShDEIECBAgAABAgSyCCicZ0nKnASKCyicFw/Y8voEFM77/DxNgAABAgQIECBAgAABAgQIECBAgAABAgQIECBAYCqgcG4/IZq9jwAAIABJREFUECBAgAABAgQIEJgloHA+i8uHCRAYJaBwPkrWe0sIKJyXiNEiCBAgQIAAAQIECBAgQIAAAQIECBAgQIAAAQIEgggonAcJwhgECBAgQIAAAQJZBBTOsyRlTgLFBRTOiwdseX0CCud9fp4mQIAAAQIECBAgQIAAAQIECBAgQIAAAQIECBAgMBVQOLcfCBAgQIAAAQIECMwSUDifxeXDBAiMElA4HyXrvSUEFM5LxGgRBAgQIECAAAECBAgQIECAAAECBAgQIECAAAECQQQUzoMEYQwCBAgQIECAAIEsAgrnWZIyJ4HiAgrnxQO2vD4BhfM+P08TIECAAAECBAgQIECAAAECBAgQIECAAAECBAgQmAoonNsPBAgQIECAAAECBGYJKJzP4vJhAgRGCSicj5L13hICCuclYrQIAgQIECBAgAABAgQIECBAgAABAgQIECBAgACBIAIK50GCMAYBAgQIECBAgEAWAYXzLEmZk0BxAYXz4gFbXp+Awnmfn6cJECBAgAABAgQIECBAgAABAgQIECBAgAABAgQITAUUzu0HAgQIECBAgAABArMEFM5ncfkwAQKjBBTOR8l6bwkBhfMSMVoEAQIECBAgQIAAAQIECBAgQIAAAQIECBAgQIBAEAGF8yBBGIMAAQIECBAgQCCLgMJ5lqTMSaC4gMJ58YAtr09A4bzPz9MECBAgQIAAAQIECBAgQIAAAQIECBAgQIAAAQIEpgIK5/YDAQIECBAgQIAAgVkCCuezuHyYAIFRAgrno2S9t4SAwnmJGC2CAAECBAgQIECAAAECBAgQIECAAAECBAgQIEAgiIDCeZAgjEGAAAECBAgQIJBFQOE8S1LmJFBcQOG8eMCW1yegcN7n52kCBAgQIECAAAECBAgQIECAAAECBAgQIECAAAECUwGFc/uBAAECBAgQIECAwCwBhfNZXD5MgMAoAYXzUbLeW0JA4bxEjBZBgAABAgQIECBAgAABAgQIECBAgAABAgQIECAQREDhPEgQxiBAgAABAgQIEMgioHCeJSlzEiguoHBePGDL6xNQOO/z8zQBAgQIECBAgAABAgQIECBAgAABAgQIECBAgACBqYDCuf1AgAABAgQIECBAYJaAwvksLh8mQGCUgML5KFnvLSGgcF4iRosgQIAAAQIECBAgQIAAAQIECBAgQIAAAQIECBAIIqBwHiQIYxAgQIAAAQIECGQRUDjPkpQ5CRQXUDgvHrDl9QkonPf5eZoAAQIECBAgQIAAAQIECBAgQIAAAQIECBAgQIDAVEDh3H4gQIAAAQIECBAgMEtA4XwWlw8TIDBKQOF8lKz3lhBQOC8Ro0UQIECAAAECBAgQIECAAAECBAgQIECAAAECBAgEEVA4DxKEMQgQIECAAAECBLIIKJxnScqcBIoLKJwXD9jy+gQUzvv8PE2AAAECBAgQIECAAAECBAgQIECAAAECBAgQIEBgKqBwbj8QIECAAAECBAgQmCWgcD6Ly4cJEBgloHA+StZ7SwgonJeI0SIIECBAgAABAgQIECBAgAABAgQIECBAgAABAgSCCCicBwnCGAQIECBAgAABAlkEFM6zJGVOAsUFFM6LB2x5fQIK531+niZAgAABAgQIECBAgAABAgQIECBAgAABAgQIECAwFVA4tx8IECBAgAABAgQIzBJQOJ/F5cMECIwSUDgfJeu9JQQUzkvEaBEECBAgQIAAAQIECBAgQIAAAQIECBAgQIAAAQJBBBTOgwRhDAIECBAgQIAAgSwCCudZkjIngeICCufFA7a8PgGF8z4/TxMgQIAAAQIECBAgQIAAAQIECBAgQIAAAQIECBCYCiic2w8ECBAgQIAAAQIEZgkonM/i8mECBEYJKJyPkvXeEgIK5yVitAgCBAgQIECAAAECBAgQIECAAAECBAgQIECAAIEgAgrnQYIwBgECBAgQIECAQBYBhfMsSZmTQHEBhfPiAVten4DCeZ+fpwkQIECAAAECBAgQIECAAAECBAgQIECAAAECBAhMBRTO7QcCBAgQIECAAAECswQUzmdx+TABAqMEFM5HyXpvCQGF8xIxWgQBAgQIECBAgAABAgQIECBAgAABAgQIECBAgEAQAYXzIEEYgwABAgQIECBAIIuAwnmWpMxJoLiAwnnxgC2vT0DhvM/P0wQIECBAgAABAgQIECBAgAABAgQIECBAgAABAgSmAgrn9gMBAgQIECBAgACBWQIK57O4fJgAgVECCuejZL23hIDCeYkYLYIAAQIECBAgQIAAAQIECBAgQIAAAQIECBAgQCCIgMJ5kCCMQYAAAQIECBAgkEVA4TxLUuYkUFxA4bx4wJbXJ6Bw3ufnaQIECBAgQIAAAQIECBAgQIAAAQIECBAgQIAAAQJTAYVz+4EAAQIECBAgQIDALAGF81lcPkyAwCgBhfNRst5bQkDhvESMFkGAAAECBAgQIECAAAECBAgQIECAAAECBAgQIBBEQOE8SBDGIECAAAECBAgQyCKgcJ4lKXMSKC6gcF48YMvrE1A47/PzNAECBAgQIECAAAECBAgQIECAAAECBAgQIECAAIGpgMK5/UCAAAECBAgQIEBgloDC+SwuHyZAYJSAwvkoWe8tIaBwXiJGiyBAgAABAgQIECBAgAABAgQIECBAgAABAgQIEAgioHAeJAhjECBAgAABAgQIZBFQOM+SlDkJFBdQOC8esOX1CSic9/l5mgABAgQIECBAgAABAgQIECBAgAABAgQIECBAgMBUQOHcfiBAgAABAgQIECAwS0DhfBaXDxMgMEpA4XyUrPeWEFA4LxGjRRAgQIAAAQIECBAgQIAAAQIECBAgQIAAAQIECAQRUDgPEoQxCBAgQIAAAQIEsggonGdJypwEigsonBcP2PL6BBTO+/w8TYAAAQIECBAgQIAAAQIECBAgQIAAAQIECBAgQGAqoHBuPxAgQIAAAQIECBCYJaBwPovLhwkQGCWgcD5K1ntLCCicl4jRIggQIECAAAECBAgQIECAAAECBAgQIECAAAECBIIIKJwHCcIYBAgQIECAAAECWQQUzrMkZU4CxQUUzosHbHl9AgrnfX6eJkCAAAECBAgQIECAAAECBAgQIECAAAECBAgQIDAVUDi3HwgQIECAAAECBAjMElA4n8XlwwQIjBJQOB8l670lBBTOS8RoEQQIECBAgAABAgQIECBAgAABAgQIECBAgAABAkEEFM6DBGEMAgQIECBAgACBLAIK51mSMieB4gIK58UDtrw+AYXzPj9PEyBAgAABAgQIECBAgAABAgQIECBAgAABAgQIEJgKKJzbDwQIECBAgAABAgRmCSicz+LyYQIERgkonI+S9d4SAgrnJWK0CAIECBAgQIAAAQIECBAgQIAAAQIECBAgQIAAgSACCudBgjAGAQIECBAgQIBAFgGF8yxJmZNAcQGF8+IBW16fgMJ5n5+nCRAgQIAAAQIECBAgQIAAAQIECBAgQIAAAQIECEwFFM7tBwIECBAgQIAAAQKzBBTOZ3H5MAECowQUzkfJem8JAYXzEjFaBAECBAgQIECAAAECBAgQIECAAAECBAgQIECAQBABhfMgQRiDAAECBAgQIEAgi4DCeZakzEmguIDCefGALa9PQOG8z8/TBAgQIECAAAECBAgQIECAAAECBAgQIECAAAECBKYCCuf2AwECBAgQIECAAIFZAgrns7h8mACBUQIK56NkvbeEgMJ5iRgtggABAgQIECBAgAABAgQIECBAgAABAgQIECBAIIiAwnmQIIxBgAABAgQIECCQRUDhPEtS5iRQXEDhvHjAltcnoHDe5+dpAgQIECBAgAABAgQIECBAgAABAgQIECBAgAABAlMBhXP7gQABAgQIECBAgMAsAYXzWVw+TIDAKAGF81Gy3ltCQOG8RIwWQYAAAQIECBAgQIAAAQIECBAgQIAAAQIECBAgEERA4TxIEMYgQIAAAQIECBDIIqBwniUpcxIoLqBwXjxgy+sTUDjv8/M0AQIECBAgQIAAAQIECBAgQIAAAQIECBAgQIAAgamAwrn9QIAAAQIECBAgQGCWgML5LC4fJkBglIDC+ShZ7y0hoHBeIkaLIECAAAECBAgQIECAAAECBAgQIECAAAECBAgQCCKgcB4kCGMQIECAAAECBAhkEVA4z5KUOQkUF1A4Lx6w5fUJKJz3+XmaAAECBAgQIECAAAECBAgQIECAAAECBAgQIECAwFRA4dx+IECAAAECBAgQIDBLQOF8FpcPEyAwSkDhfJSs95YQUDgvEaNFECBAgAABAgQIECBAgAABAgQIECBAgAABAgQIBBFQOA8ShDEIECBAgAABAgSyCCicZ0nKnASKCyicFw/Y8voEFM77/DxNgAABAgQIECBAgAABAgQIECBAgAABAgQIECBAYCqgcG4/ECBAgAABAgQIEJgloHA+i8uHCRAYJaBwPkrWe0sIKJyXiNEiCBAgQIAAAQIECBAgQIAAAQIECBAgQIAAAQIEgggonAcJwhgECBAgQIAAAQJZBBTOsyRlTgLFBRTOiwdseX0CCud9fp4mQIAAAQIECBAgQIAAAQIECBAgQIAAAQIECBAgMBVQOLcfCBAgQIAAAQIECMwSUDifxeXDBAiMElA4HyXrvSUEFM5LxGgRBAgQIECAAAECBAgQIECAAAECBAgQIECAAAECQQQUzoMEYQwCBAgQIECAAIEsAgrnWZIyJ4HiAgrnxQO2vD4BhfM+P08TIECAAAECBAgQIECAAAECBAgQIECAAAECBAgQmAoonNsPBAgQIECAAAECBGYJKJzP4vJhAgRGCSicj5L13hICCuclYrQIAgQIECBAgAABAgQIECBAgAABAgQIECBAgACBIAIK50GCMAYBAgQIECBAgEAWAYXzLEmZk0BxAYXz4gFbXp+Awnmfn6cJECBAgAABAgQIECBAgAABAgQIECBAgAABAgQITAUUzu0HAgQIECBAgAABArMEFM5ncfkwAQKjBBTOR8l6bwkBhfMSMVoEAQIECBAgQIAAAQIECBAgQIAAAQIECBAgQIBAEAGF8yBBGIMAAQIECBAgQCCLgMJ5lqTMSaC4gMJ58YAtr09A4bzPz9MECBAgQIAAAQIECBAgQIAAAQIECBAgQIAAAQIEpgIK5/YDAQIECBAgQIAAgVkCCuezuHyYAIFRAgrno2S9t4SAwnmJGC2CAAECBAgQIECAAAECBAgQIECAAAECBAgQIEAgiIDCeZAgjEGAAAECBAgQIJBFQOE8S1LmJFBcQOG8eMCW1yegcN7n52kCBAgQIECAAAECBAgQIECAAAECBAgQIECAAAECUwGFc/uBAAECBAgQIECAwCwBhfNZXD5MgMAoAYXzUbLeW0JA4bxEjBZBgAABAgQIECBAgAABAgQIECBAgAABAgQIECAQREDhPEgQxiBAgAABAgQIEMgioHCeJSlzEiguoHBePGDL6xNQOO/z8zQBAgQIECBAgAABAgQIECBAgAABAgQIECBAgACBqYDCuf1AgAABAgQIECBAYJaAwvksLh8mQGCUgML5KFnvLSGgcF4iRosgQIAAAQIECBAgQIAAAQIECBAgQIAAAQIECBAIIqBwHiQIYxAgQIAAAQIECGQRUDjPkpQ5CRQXUDgvHrDl9QkonPf5eZoAAQIECBAgQIAAAQIECBAgQIAAAQIECBAgQIDAVEDh3H4gQIAAAQIECBAgMEtA4XwWlw8TIDBKQOF8lKz3lhBQOC8Ro0UQIECAAAECBAgQIECAAAECBAgQIECAAAECBAgEEVA4DxKEMQgQIECAAAECBLIIKJxnScqcBIoLKJwXD9jy+gQUzvv8PE2AAAECBAgQIECAAAECBAgQIECAAAECBAgQIEBgKqBwbj8QIECAAAECBAgQmCWgcD6Ly4cJEBgloHA+StZ7SwgonJeI0SIIECBAgAABAgQIECBAgAABAgQIECBAgAABAgSCCCicBwnCGAQIECBAgAABAlkEFM6zJGVOAsUFFM6LB2x5fQIK531+niZAgAABAgQIECBAgAABAgQIECBAgAABAgQIECAwFVA4tx8IECBAgAABAgQIzBJQOJ/F5cMECIwSUDgfJeu9JQQUzkvEaBEECBAgQIAAAQIECBAgQIAAAQIECBAgQIAAAQJBBBTOgwRhDAIECBAgQIAAgSwCCudZkjIngeICCufFA7a8PgGF8z4/TxMgQIAAAQIECBAgQIAAAQIECBAgQIAAAQIECBCYCiic2w8ECBAgQIAAAQIEZgkonM/i8mECBEYJKJyPkvXeEgIK5yVitAgCBAgQIECAAAECBAgQIECAAAECBAgQIECAAIEgAgrnQYIwBgECBAgQIECAQBYBhfMsSZmTQHEBhfPiAVten4DCeZ+fpwkQIECAAAECBAgQIECAAAECBAgQIECAAAECBAhMBRTO7QcCBAgQIECAAAECswQUzmdx+TABAqMEFM5HyXpvCQGF8xIxWgQBAgQIECBAgAABAgQIECBAgAABAgQIECBAgEAQAYXzIEEYgwABAgQIECBAIIuAwnmWpMxJoLiAwnnxgC2vT0DhvM/P0wQIECBAgAABAgQIECBAgAABAgQIECBAgAABAgSmAgrn9gMBAgQIECBAgACBWQIK57O4fJgAgVECCuejZL23hIDCeYkYLYIAAQIECBAgQIAAAQIECBAgQIAAAQIECBAgQCCIgMJ5kCCMQYAAAQIECBAgkEVA4TxLUuYkUFxA4bx4wJbXJ6Bw3ufnaQIECBAgQIAAAQIECBAgQIAAAQIECBAgQIAAAQJTAYVz+4EAAQIECBAgQIDALAGF81lcPkyAwCgBhfNRst5bQkDhvESMFkGAAAECBAgQIECAAAECBAgQIECAAAECBAgQIBBEQOE8SBDGIECAAAECBAgQyCKgcJ4lKXMSKC6gcF48YMvrE1A47/PzNAECBAgQIECAAAECBAgQIECAAAECBAgQIECAAIGpgMK5/UCAAAECBAgQIEBgloDC+SwuHyZAYJSAwvkoWe8tIaBwXiJGiyBAgAABAgQIECBAgAABAgQIECBAgAABAgQIEAgioHAeJAhjECBAgAABAgQIZBFQOM+SlDkJFBdQOC8esOX1CSic9/l5mgABAgQIECBAgAABAgQIECBAgAABAgQIECBAgMBUQOHcfiBAgAABAgQIECAwS0DhfBaXDxMgMEpA4XyUrPeWEFA4LxGjRRAgQIAAAQIECBAgQIAAAQIECBAgQIAAAQIECAQRUDgPEoQxCBAgQIAAAQIEsggonGdJypwEigsonBcP2PL6BBTO+/w8TYAAAQIECBAgQIAAAQIECBAgQIAAAQIECBAgQGAqoHBuPxAgQIAAAQIECBCYJaBwPovLhwkQGCWgcD5K1ntLCCicl4jRIggQIECAAAECBAgQIECAAAECBAgQIECAAAECBIIIKJwHCcIYBAgQIECAAAECWQQUzrMkZU4CxQUUzosHbHl9AgrnfX6eJkCAAAECBAgQIECAAAECBAgQIECAAAECBAgQIDAVUDi3HwgQIECAAAECBAjMElA4n8XlwwQIjBJQOB8l670lBBTOS8RoEQQIECBAgAABAgQIECBAgAABAgQIECBAgAABAkEEFM6DBGEMAgQIECBAgACBLAIK51mSMieB4gIK58UDtrw+AYXzPj9PEyBAgAABAgQIECBAgAABAgQIECBAgAABAgQIEJgKKJzbDwQIECBAgAABAgRmCSicz+LyYQIERgkonI+S9d4SAgrnJWK0CAIECBAgQIAAAQIECBAgQIAAAQIECBAgQIAAgSACCudBgjAGAQIECBAgQIBAFgGF8yxJmZNAcQGF8+IBW16fgMJ5n5+nCRAgQIAAAQIECBAgQIAAAQIECBAgQIAAAQIECEwFFM7tBwIECBAgQIAAAQKzBBTOZ3H5MAECowQUzkfJem8JAYXzEjFaBAECBAgQIECAAAECBAgQIECAAAECBAgQIECAQBABhfPfCeL3W2v/FiQeYxAgQIAAAQIECMQTUDiPl4mJCKxSQOF8lbFb9EkFFM5PKuVzBAgQIECAAIG6Ar/+9a/b9773vfbNb36zfec732nf+ta32o9//ON2++23323RF154YXvkIx/ZHvCAB7QnP/nJ7fGPf3x74hOf2B72sIe1Cy64oC6Qlc0SsJ9mcfkwAQIEjhW466672re//e122223tW984xvtzjvvbN///vfbT3/6098+d6973as96lGPag9/+MPbU5/61FP/77GPfWy7z33uQ5cAAQIECBAgQOBAAgrnp+A3/z39X7TWrm+t/dfW2t8cKA5fS4AAAQIECBAgEF9A4Tx+RiYksAoBhfNVxGyRSwUUzpfKeY4AAQIECBA4tMAvfvGL9t73vrfddNNNOx/ldHFrU7DeFKof8YhHtCc96Umnylv3v//9d/59mxduCt5ve9vbTpW+z/efD3zgA+2yyy4738eO/b//5je/abfeemu78cYb2+c+97n2y1/+cvH7Lrroovb85z+/vfSlLz1ldI973GPxu04/ODLf3uE2Ob34xS/ufc05n98Utj/0oQ+1j3/84+f9juc+97ntHe94R7vvfe973s+O/ID9tFx39H4622Qj//qa/v1z8/fQSy+9tD3wgQ889ffQxz3ucaf+hZXf+73+P6r58Ic/3D72sY8thz/Bk6f/JZt73/vep+Z+whOe0C655JJTf5979KMfvbMy78g8TrDMYz9ykv05cv41/PP4bAH87Gc/a1/84hdP/TP6lltuWRTjZv9efvnl7dprr21Pf/rTu//FsM985jPthhtuWDTLvh7axfloX7P6HgIECBAgQKC+wMoL55tL358dFc2f2lrb/GHXU1prc0tE9TeKFRIgQIAAAQIECJwWmHtW7P8vGtgTIEDgLAL+5mJbEDhGQOHc9iBAgAABAgSyCowsuB1nsimgb4rVV1xxxc7Khpvv21fhfFMM/trXvtY++tGPnqjcPnd/PO1pT2uve93rThX1e0qlh8r3JOs9SQHzJO8512fuuOOO9ta3vrV997vfPe9rHvSgB7X3ve99p35t/hD/sZ/61Ufvp7NNeMi/vjZl7Ze//OVt8y9LbIrcS/+zj8L5cbNtyrybX5G++uqr23Oe85yutRwyj/P5n2R/Hmr+7P88Ppv9j370o/bJT36yfeITn+j6F8HOfPfmX5x7zWte0573vOe1e97znueL/az/d4XzRWweIkCAAAECBFYssNLC+ea/l7+mtfbfWmtPm8T/5621v17xdrB0AgQIECBAgACB8wsonJ/fyCcIENiDgML5HpB9RV4BhfO82ZmcAAECBAisXeBQBbfT7g9+8IPbq1/96vaiF71oJ8XzfRTOf/KTn7QPfvCD7bOf/ezQ7bMpYl5zzTWnym33u9/9Fn3XofM9buiTFDAXLfrooZtvvrm9853vPPErXvva17ZXvOIVXQX/E3/Z5IP20xK1331m9H4625QR/vraFGDf/va3t82/pLLkX045dOF86rpZyxve8Ib2jGc8Y9H/wkOEPM61m0+yPw89f8Z/Hp/p/atf/aptCt2bf0b3/C+OnO/vSpu/3t785je3xzzmMef76O/83xXOZ5N5gAABAgQIEFi5wAoL5y85Kpqf+T/J59fNV/7XguUTIECAAAECBE4ooHB+QigfI0BgrIDC+Vhfb08uoHCePEDjEyBAgACBFQscuuB2mn5T3nr9619/6he9e/4zunB+++23t3e/+93ttttu6xlz1rOXX35525QVL7744lnPbT4cJd+zDX6SAubsBR89cNddd53K6Qtf+MKJX3HppZe297znPe2hD33oiZ/p/aD91Cv4/58fuZ/ONWWUv742/3LKdddd16699tp2wQUXzEKNVDjfDL5Zy8te9rL2qle9avavnUfJY+nf76LMn+Wfx2c6b/5XLW644Yb29a9/fdZfA0s/fNFFF7U3velNp/6XWub8yx4K50vFPUeAAAECBAisVWBFhfM/PSqa/8E5sv6L1tr/WOs+sG4CBAgQIECAAIETCyicn5jKBwkQGCmgcD5S17vTCyicp4/QAggQIECAwGoFohTcNgEsLW9NwxtZOD9EOfj02i677LJ2/fXXt4c85CGz9mqkfM8cfGRB+NZbb21vectb2s9//vNZXhvjK6+8ctYzSz9sPy2VO/tzI/fTuSaN9NfXpqj9yle+8tSv9M8pnUcrnJ+23vwvX2xK53PWEimPJX+/izR/9H8en+l7yy23tHe9613thz/84W7/xnKet23+utv8y3JXX331ifeqwvleI/JlBAgQIECAQAGBFRTOX3xUNP8Px8Tl180L7GVLIECAAAECBAjsSUDhfE/QvoYAgeMFFM7tEALHCCic2x4ECBAgQIBAVoFIBbeN4aa8tSkK/8n/Y+9ugO2q6rvxLwihCUyiQNAwNEZkeA/8Y1KgWKAK+BgI+JQXjYLRTg1DZhiR4SVACEkTSUJCJlFGO4jUvmCxzEOhLYJQRSzoMEjBWohGKKZpRCjyYgkvAyTwn3XKtSHce9fe9+6zz9p3f85M5z/P/6y99m99fuucE7nfs87xx5c6MbTPv1uB83hi9sqVK8Odd97Zs1bPmDEjxD+0jh07tnANufV368K7FRB+4403wte+9rXwjW98o7BT38Cjjz46XHrppaWMS98khGA/DUVt8Gu6tZ8Gu2tur6+hvH/mGjgfylpy60fZ97vc6h9KD7Zec7c+j7d9TT7wwANh4cKFYdOmTdW/sRSYMTqdf/75nX+3bL/99skrBM6TRAYQIECAAAECBN4iMIID58eHEBaHEA4t0PKPhRBuLDDOEAIECBAgQIAAAQIC5/YAAQJZCAicZ9EGReQqIHCea2fURYAAAQIECKQEcgu4xXrjyapLliwJ06dPT5X/tue7EXCLAeabbrpzyEPlAAAgAElEQVQpfOlLXypdT9UXfP7znw+nnHJK4TB+jv3tM+lWQPjpp58O8+fPD+vWrSvNv9NOO4VVq1aFKVOmlL626AX2U1GpcuO6tZ8GqyLH11d8/4xfjjnooIMKAeYaOI/FT5w4MaxYsSLstddehdaSYz/KvN/lWH9un8fbboReh8376injJHBe6OVsEAECBAgQIEDgtwIjMHD+kTeD5ocXbLPTzQtCGUaAAAECBAgQINAREDi3EQgQyEJA4DyLNigiVwGB81w7oy4CBAgQIEAgJZBjwC3WPGnSpHD55ZcXDhr2rbMbgfPHH3+8E2Bev359irPrz8fg5bJly8Kee+5Z6F659jcW362AcDyFfvHieEjY0B6zZs0Kc+fODaNGjRraBImr7KeusHZtPw1Wba6vrzIn9eccOI/2H/3oR0P8os3o0aOTGyfXfhR9v8u1/pw+j7feBPEzecGCBWHjxo3JvVHHgKKfzwLndXTDPQgQIECAAIGRJDCCAucffjNofkTJ/nw8hPD/Sl5jOAECBAgQIECAQHsFBM7b23srJ5CVgMB5Vu1QTG4CAue5dUQ9BAgQIECAQFGBXANusf5DDz00LFq0KIwfP77ockI3Auc333xzWLNmTeEa4kmnM2bMCEcddVR473vf2zmxvS+8HE+3fvHFF8Ovf/3rcP/994fbbrst/OIXvyg8dxw4Z86cMHv27EKnnOfc324Ezl9++eWwdOnScPfdd5cy3XpwDFfGE6KLhvrL3sh+KitWbHw39lPqzrm+vnbYYYewfPnycPjh6QPzcg+cT5gwIVx55ZVh7733TrUj5NqPWHiR/Zlz/bl8HvdtgvheHz+Xb7/99uS+2HpAfG3EtRx//PHhgAMOCLvuuutvv8zw2muvhWeffTasXbu286sm//Zv/1Zq7jj4tNNOC2efffagX1gSOC/N6gICBAgQIECg5QIjIHB+7JtB8z8YQiudbj4ENJcQIECAAAECBFouIHDe8g1g+QRyERA4z6UT6shSQOA8y7YoigABAgQIECggUCbgdsYZZ4Szzjpr0Fn7AtVbtmwJL7zwQnjsscfCj3/843DXXXd1glxlH/Fk21NOOaVQuDrOXXXg/KWXXuqctP6DH/wgWfqOO+7Y8TnppJPCmDFjkuPjgBhw+6d/+qfwZ3/2Z2HTpk2FrjnooIM6YdJ3vvOdyfFV9zd5wx4PePTRR8MFF1wQnnvuuWFVEr/ocOyx8W/C1T7sp2o9ez1bN15f8T0h7pM497//+7+Hf/7nfw7f+973wquvvlpqufF96Nxzz02eDF40cH7ccceFefPmFX5v27rYuKbnn3++E+T9h3/4h86Xbco8zjnnnE6QN/XoRj9S96zy+arrH2mfx33WcV3xy1orVqwozB+D5jNnzgzx3zETJ05MXhfv8fOf/zx8+ctfLhU8j18wi19Yip/T3Xj867/+a4ivh9QjrjF+UWPy5MmpoZ4nQIAAAQIECGQv0ODA+XEhhEUhhCOHgex082HguZQAAQIECBAg0FIBgfOWNt6yCeQmIHCeW0fUk5WAwHlW7VAMAQIECBAgUEKg6oDbQLeOAfQf/ehH4aqrrgqPP/544Qr32muvsGzZssKnTVcdON+wYUO48MILw5NPPjlozTFktmTJkjB9+vTCa9t64AMPPBAWLlxYKHQeg3OrV68OU6dOTd6rrv4mC6lhQAwIXnfddeHaa68d9t2OPvrocOmll4axY8cOe66tJ7CfKuXs+WR1vb7iFyi+/vWvd8LaRR/77LNPuOKKK8Luu+8+6CV1BM63LuD111/vfIEnhoWLfsnmmGOOCRdffHEy7F5XP4r2oOy4uupv6udxn2f8N8T8+fPD+vXrCxHHU8zPP//88Ad/8Adh++23L3RN36BXXnml89r75je/Wfi6WbNmhblz5w56ynnhybYZKHA+VDnXESBAgAABAk0WaGDgPAbMlw8zaB5b5nTzJm9ctRMgQIAAAQIEeicgcN47e3cmQGArAYFz24HAIAIC57YHAQIECBAg0FSBugJufT7xlNt4Yujtt99emCyeGn766acXOuW86sB50XDXySef3Dl1dNSoUYXXtfXAGAD8i7/4i/DXf/3Xha5vy4m/hTDeHPT00093Qojr1q0rc1m/Y3faaaewatWqMGXKlGHPtfUE9lOlnD2frM73z3hK+F/91V8Vfo+IX0z54he/GA455JBBneoOnPcVc++993a+1LF58+ZkH4uG5+vsR7LoIQyou/6mfR5H0rJfLIph88suu2zIXwaL94yfz/G195d/+ZeFujpp0qTOKed77rlnofFlBhX9DHHCeRlVYwkQIECAAIHcBRoUOI9B8y+EED5YkeknQgg3VDSXaQgQIECAAAECBNojIHDenl5bKYGsBQTOs26P4notIHDe6w64PwECBAgQIDBUgboDbrHOl19+OaxZs6Zw6Hz//ffvnHI+YcKE5DKrDpzfeuutnZN4U4+LLroozJw5MzVs0Ofjqa3z5s0LGzduTM5z0kknhXPPPTeMHj160LG96G+y+C4NuPPOO8PixYsrm70bp9TaT5W1J4uJ6n59vfjii533wnvuuafQ+ou8L/UqcB4/B5YuXRruvvvu5Fre9a53hSuvvDLEX7wY7FF3P5KFlxzQi/qb9HkcOct8TsYvDsVfHjnssMNKduLtw8u+9mIoKn4RreqHwHnVouYjQIAAAQIEmiDQgMD574cQloYQjqnQ0+nmFWKaigABAgQIECDQMgGB85Y13HIJ5CogcJ5rZ9SVhYDAeRZtUAQBAgQIECAwBIFeBNximfE06kWLFoWHHnqoUNVx7LHHHpsc26vAedETxwdbQDzBOJ5IfMsttyTXecwxx4SLL744jBkzZtCxvepvcgEVD4h2q1evDjHQPdgjBhBPPPHEcNNNNyVPVu7GKbVFA+f2U8UbpEvT9eL1VeaLFWeccUaIvxAx2KNXgfNY04033hiuuuqqQt2J46ZOnTqi3+96sZ+a9Hkcay36HhrHfupTnwqf/exnh/zLI9tutrVr13a+FLZp06bknj366KM7J/iPHTs2ObbMAIHzMlrGEiBAgAABAiNFIOPAeQyaxxPNj+uC9SdDCH/bhXlNSYAAAQIECBAgMPIFBM5Hfo+tkEAjBATOG9EmRfZKQOC8V/LuS4AAAQIECAxXoFcBt1j3XXfdFb7whS8kg79xbNETvXsVOD/qqKPC/Pnzw8477zyslsSweTzJN/U48MADOyevv+Md7xh0aC/7m1pDlc8/9thj4cILL+x8kWGwx5FHHhlimPuKK64IDz74YLKEqk+pLRqWtJ+SrcliQC9eX/EXEGLoNZ70nHrkHjgv+nqI6xQ4f2u3i/Q2tT+2fr4Jn8dlTsXvxheGin6xKbpOnDix81k+efLkMm1IjhU4TxIZQIAAAQIECIxAgQwD5zFoHn9e7f90ifvfQwj7hRBe79L8piVAgAABAgQIEBjZAgLnI7u/VkegMQIC541plUJ7ISBw3gt19yRAgAABAgSqEOhFYLKv7ueffz4sXLiwUPA3hrZWrlwZ9thjj0GXXXXgvGi4Kxb16U9/OnzmM58Jo0ePrqI1lczRy/5WsoACk7zxxhvhuuuuC9dee21ydF+AvOjJytOmTQtLliwJ48ePT85dZID9VESpOWN68foq8x5XJJTcyxPOBc7futd7sZ+a9Hm8YcOGzheLnnzyyeSbxKxZs8LcuXMrO92874b33ntvuOiii952/1133TVMmTIlTJ8+Pey7774hBt7HjRsXttuu2v+cWvQzpFuB9yS8AQQIECBAgACBLghkFDj/vTdPNJ/RhWVuPaXTzbsMbHoCBAgQIECAwAgXEDgf4Q22PAJNEaj2LyRNWbU6CRQUEDgvCGUYAQIECBAgkJ1ALwNuEaNo8HeHHXYIq1evDlOnTh3UsEwYs8iJuevXr+8E3J566qlCvYsnU8+ZMye8973vrTxoVqiAbQb1ur9DqbnsNfFU83i6/Lp16wa9dOsAXtET0eO+W758eTj88MPLltXvePupEsZsJunF66vMe1zugfP4RZGvfe1ryX4WDc/2oh/J4ksM6HX9uX8ef//73+98SS31KPrvhdQ8/T3/xBNPhGXLlnW+/Bb/PfK+970vvOc97wk77bTTUKYrfY3AeWkyFxAgQIAAAQIjQCCDwHkMmscTzU+ogdPp5jUguwUBAgQIECBAYIQLCJyP8AZbHoGmCAicN6VT6uyJgMB5T9jdlAABAgQIEKhAoNcBt0cffTRccMEF4bnnnkuu5pxzzgmnnXbaoOPKhDGLBM5feOGFsGjRonD//fcn69t6wCGHHNKp9dBDDw0777xzqWurHNzr/la5loHmuu+++8Ill1wSNm/ePOjtZs6cGc4777zOCfSvvfZa5wsM8YTl1KPKk3Ltp5R2s57vxeurzJcWcg6cl/mFi/333z+sWLEi7LLLLoNukF70o8od2+v6c/483rJlS/jyl78c/u7v/i5Jvs8++4Qrrrgi7L777smxTRsgcN60jqmXAAECBAgQqEKgh4Hz978ZND+pinUUnOP0EMI3C441jAABAgQIECBAgEB/AgLn9gUBAlkICJxn0QZF5CogcJ5rZ9RFgAABAgQIpAR6HXD7zW9+0wkLr127NlVqOOmkk8K5557bCQwP9Kg6cB7vU/QU3v5qiietHnzwwSGefH7EEUeEeFLvqFGjkmutakCv+1vVOgaap0xwfMmSJeGDH/zgb6e68847w+LF8ZCywR+TJk0KK1euDHvuuWdqaKHn7adCTI0Y1IvXV9F9GwHPPPPMMHv27EEtv/rVr4a/+Zu/SXofd9xxYd68eWHMmDHJsakBb7zxRrjttts6IfIijxkzZnS+mLTjjjsOOrwX/ShSf9Exva4/58/jl156KVx++eXhBz/4QZKz6H5JTpThAIHzDJuiJAIECBAgQKDrAj0InMeg+Z+GED7a9cW99QZON68Z3O0IECBAgAABAiNUQOB8hDbWsgg0TUDgvGkdU2+tAgLntXK7GQECBAgQIFChQK8Dbq+++mpYtWpVuP3225OrOvLII8OCBQvCTjvtNODYbgTON2zYEC688MLw5JNPJmtMDRg3blx4//vfHz7wgQ90/r/vfve7w/bbb5+6bMjP97q/Qy684IWPPfZYpzdPP/30oFfEE5KXLVsWJkyY8Ntx8Zr58+eHdevWJe8W/8B98sknJ8cVGWA/FVFqxpi6X1/xlyDilyQefPDBQkDbfsmiv4vqDpzHL4nEXxaIp1XH9/8ij6Kvv7r7UaT2MmN6XX/On8dPPPFE5wsP8f0z9fj0pz8d5syZkxrWyOcFzhvZNkUTIECAAAECwxSoMXB+cAhhSQjhj4ZZ8lAvPyOEcP1QL3YdAQIECBAgQIAAgTcFBM5tBQIEshAQOM+iDYrIVUDgPNfOqIsAAQIECBBICfQ64BbrKxp4jKHheCLuLrvsMuCyuhE4j6fxXn/99Z06q37EAHo8/TyeHnzQQQeFsWPHVnqLMv2t9MaDTHbRRReFmTNnVnK7G2+8MVx11VXJuWbNmhXmzp37ltPlt2zZEq6++upwww03JK+fNm1aiOHd8ePHJ8emBthPKaFyz1e5n8rdOYQyr68zzjgjnHXWWWVv8dvxr7zySvj6178evvnNYr+uHt8n45d59tlnn0HvWfT9dygnnMdweTyZ+vXXXw+/+tWvOr9kEU82/8UvflHYocwvDJTpR+EChjmwzP4sU/9w99NAyyq6H+r+PH700Uc7p9zHL12kHmXMU3Pl9rzAeW4dUQ8BAgQIECBQh0ANgfMYNI8nmsdvmffq7+FON69jM7kHAQIECBAgQKAdAgLn7eizVRLIXqBX/wM7exgFEogCAuf2AQECBAgQINBUgRwCbrfccku48sork4QTJ07sjJs8efKAY7sROI83K3uycHIx/QzYcccdwxFHHBFOPfXUcPDBB78lHD2U+eI1Zfo71HuUva6qMODzzz8fFi5cmDztOZ6IH4O3U6ZMeVupDz/8cCfEGEOxgz122GGHsHz58nD44YeXXW6/4+2nShg7k1S1n4ZSUZnX13ACwjGs/ZWvfCXcc889hcss+iWJogHjwjeueGAM6Z9++ulhu+3S/1mqTD8qLnPA6crszzL1D2c/Dbb2XD+Piwat49ril5CmTp1aV4trvU9RhyL/Xqq1cDcjQIAAAQIECAxDoIuB8wNDCItDCKf2MGjeJ/OpEMLfDIPJpQQIECBAgAABAgT6BATO7QUCBLIQSP9lL4syFUGgNwIC571xd1cCBAgQIEBg+AI5BNxuvfXWzsnlqUeRE3u7FTiPta1fvz4sWLAgbNy4MVXqsJ9/17veFT7+8Y93TgLfeeedhzxfmf4O+SYlLywTwBxs6vvuuy9ccsklYfPmzYNWMFjw9oUXXgiLFi0K999/f3IVsRfnnXdeGD16dHJskQH2UxGl9Jiq9lP6Tm8fUeb1VTQgHL/8EE8Gf/bZZzvvOXfccUdnf6b2+bbVzZkzJ8yePTsZ1M45cB5Dw/H1udtuuxVqT5l+FJqwgkFl9meZ+ovup7JLyPXzOL4Oli5dmlxO/HLQF7/4xXDIIYckxzZxgMB5E7umZgIECBAgQGC4Al0InMegeTzR/LQMguaRx+nmw90kridAgAABAgQIENhaQODcfiBAIAsBgfMs2qCIXAUEznPtjLoIECBAgACBlEAOAbeiQbK4ltTJpd0MnMf7P/bYY51TtesIncf77brrrvHXdMKHP/zhIQWdy/Q3tVeqer5MAHOge8ZA7urVq0MMR6Ye55xzTjjttPh35P4fN998c1izZk1qmjBhwoTOCft77713cmzRAfZTUamBx1Wxn4ZaRY6vr7iWMqcb5xo4HzduXFiyZEmYPn164fbk2I8y+7NM/d0KnOf6eVw0CF9m7xfeWBkNFDjPqBlKIUCAAAECBGoTqDBwvt+bJ5p/LISwfW0LSN9odgjhG+lhRhAgQIAAAQIECBAoJCBwXojJIAIEui0gcN5tYfM3WkDgvNHtUzwBAgQIEGi1QA4Bt6IBqtioXgfOYw1PPPFE50T2Bx98sLa9c+SRR3ZO146h5zKPMv0tM+9wxpYJYA50n8cffzzMmzcvGfwvEhIvOles5cwzz+ycGl3lw34anmYV+2moFeT4+oprOeuss8Lpp5+ePN08js0xcD6UsHlcS479KLM/y9TfrcB5rp/HAuf/8y5VtD8jPXg/1Pds1xEgQIAAAQLNFKggcB6D5vFE8080U0DVBAgQIECAAAECBLoqIBPaVV6TE2ivgDeX9vbeygsICJwXQDKEAAECBAgQyFJAwG3qkPoST9j+zne+E6655prw7LPPDmmOshfttddeYfHixeG9731v4UvL9LfwpMMcWCaAOdCtip5Kftxxx3WC6WPGjBmw6jKnpU+bNq1z6vL48eOHqfDWy+2noXNWsZ+GevccX19xjy5atCjssssuhZaVW+D8gAMO6Hy5Zr/9Yiak3CPHfpTZn2XqFzjvf2+M9KC1wHm59wSjCRAgQIAAgZEhMIzAuaD5yNgCVkGAAAECBAgQINBdAZnQ7vqanUBrBby5tLb1Fl5EQOC8iJIxBAgQIECAQI4CAm5DC5z39fLFF18M3/rWt8I3v/nNWoLnU6dO7YRJd9ttt0LbqUx/C01YwaAyAcz+bvf888+HhQsXFjphPlode+yxyarvu+++cMkll4TNmzcPOnaHHXYIy5cvD4cffnhyzqEMsJ/Kqw13P5W/4/9ekdvra9KkSeHyyy8P8cspRR+5BM7jqeaf+MQnwsc+9rFBvyAy2Lpy60estcz+LFO/wHn/O0Hg/H9cRrpD0fc34wgQIECAAIGRITCEwPkhb55ofnIIwd+3R8Y2sAoCBAgQIECAAIHuCfg3c/dszUyg1QLeXFrdfotPCQicp4Q8T4AAAQIECOQqIOA2vMB5X19feeWV8NBDD4V48va9996bDC4PZz/MmDEjxD+4jh07NjlNmf4mJ6toQJkAZn+3LBoOnzx5cli5cmXYY489kpU//fTTYf78+WHdunXJsTNnzuycwDx69Ojk2KEOsJ+Kyw13PxW/09tH5vT6igHTBQsWhEMOidmK4o9eB85jvSeeeGI46qijws4771y88H5G5tSPvvLK7M8y9Quc979V4sn+q1atCvvss8+w9lKuFzvhPNfOqIsAAQIECBDopkDRwHn83/UPPPBA2LBhQzfLMTcBAgQIECBAgACBkSYgEzrSOmo9BDIR8OaSSSOUkaeAwHmefVEVAQIECBAgkBbIIeB2xx13hKVLl6aLDSFcddVVIZ7yPdDjv//7vzsnyv70pz9NzpeaKznBAANefvnlsHbt2nDnnXd2wufPPvvsUKca8LqiIcYy/a28yAEmLFp7f5dv2bIlXH311eGGG25Iljtr1qwwd+7cMGrUqOTYN954I1x33XXh2muvTY6dMGFCuPLKK8Pee++dHFvFAPtpcMXh7Kfh9ieX11cMbZ9//vmlTjbvW3vdgfM999wzHH/88eH3fu/3wvve974hn2beX+9y6cfWtZXZn2Xq71bgPNfP41tvvTWsWLGi0Eu2W5/thW7e5UEC510GNj0BAgQIECCQpUAqcP7UU0+Ff/mXfwm//OUvs6xfUQQIECBAgAABAgQyF5AJzbxByiPQVAFvLk3tnLprERA4r4XZTQgQIECAAIEuCOQQcKsySJZD4HzrNr3++uvhmWee6QTQv/vd74Yf//jHYdOmTcPu5P777x+WLVsWYvh5sEcO/R32Yrea4PHHHw/z5s0LGzduHHTaHXbYISxfvjwcfvjhhW8fv6QQTy5/6aWXktfMmTMnzJ49O2y3Xb3/U9l+Sram1gFlXl/dKGzcuHHh9NNPD6eddlr4nd/5nSHdou7AeSwyBuQ/97nPhf32229INQ90UZl+dCuwPZwF5VB/rp/H8ctbMbxf5LFmzZowffr0IkMbN0bgvHEtUzABAgQIECBQgcBAgfNf/epXnf/GEv87gQcBAgQIECBAgAABAkMWqPcPXUMu04UECDRNwJtL0zqm3loFBM5r5XYzAgQIECBAoEKBHAJut9xyS+fE6NRj4sSJnXGTJ08ecGhugfNtC40ndD/55JPhhz/8YbjrrrvCz3/+87B58+bU0vt9ftGiReHYY48d9Noc+jukxQ1w0c033xximDD1mDZtWliyZEkYP358auhvn48niceT9u++++7kNUUD/8mJhjnAfhom4DAvL/P6Guat3nL5u971rnDqqaeGE044IbzjHe8Y1tRFA+fHHXdc58seY8aM+e394vrje+7PfvazEN/H77///sK1xLD82WefHT7ykY8U+hWCIhOX6YfAef+iuX4eFw1ax1WVOVW+yL7KaUxRhyL/XsppXWohQIAAAQIECAwmMFDgPAbNH3jggc5/Y/EgQIAAAQIECBAgQCApIPuZJDKAAIEqBbzpVKlprhEnIHA+4lpqQQQIECBAoDUCOQT0igYeY9B85cqVYY899hiwP7kHzrct/MUXX+yENP/2b/82xBO2yzxOOumkcO6554bRo0cPeFkO/S2zpsHGvvDCCyGG7MuEWqu6d3/zFAn8d/P+/c1tP9UrXub1Vbay97znPWHnnXcO8bT++AWHGDLfe++9O1+42W233cL2229fdsp+xxd9/+0vcL71hG+88Ubntblq1apSgY9PfvKT4U/+5E+GfEL71jWU6YfAef/bp+h+qPvzeMOGDeHCCy8stLdy7G0lL9YQgsB5VZLmIUCAAAECBJokMFDgvG8NgudN6qZaCRAgQIAAAQIEeigg+9lDfLcm0EYBbzpt7Lo1FxYQOC9MZSABAgQIECCQmUCvA3qvvvpqJ6B4++23J2UOPvjgsHz58kFPrW5a4Lxv0a+//nr40Y9+FFavXl0oUBev22effcIVV1wRdt999wHtet3fZFNLDHj44YfDBRdcEF566aUSV3VvaCqA2707p2e2n9JGVYwYCa+vogHjovt9/fr1YcGCBWHjxo2FiWfOnBnOOeecMHbs2MLX9Dew6f3odf05fx4/99xznZPL161bl9wjxxxzTLj44ovfchp/8qKCA+IXK6699trwzDPPhPiaOOigg4a9bwveujNM4LyMlrEECBAgQIDASBFIBc771vnLX/6yc+L5f/3Xf42UpVsHAQIECBAgQIAAgSoFZD+r1DQXAQJJAW86SSID2iwgcN7m7ls7AQIECBBotkCvA27PP/98uOSSS8JDDz2UhJwxY0YncLzjjjsOOLapgfO+BZUJa+60006dgPqBBx44oEev+5tsasEBW7ZsCVdffXW44YYbCl7R/WETJkwIV155ZefU6Vwf9lN3OzMSXl9VB86jeAx5LFy4MGzatKlwA/74j/84fOYznwmjRo0qfM22A5vej17Xn/PncZkwfJHT14e6ybb9pY34CwTxy3Af+chHwmGHHdb59YHttuvef0IVOB9q51xHgAABAgQINFmgaOC8b43XXHPNh0MIi0MIH2jyutVOgAABAgQIECBAoGKB7v2Hy4oLNR0BAiNDwJvOyOijVXRJQOC8S7CmJUCAAAECBLou0OuA24YNG8KFF15Y6FTvM888M8yePXtQkyoD59HmlVdeCc8++2znNNOnnnqqU2f8v1j3b37zm/DhD384zJkzp9I+3XnnnWHx4vi30fRjzZo1Yfr06QMO7HV/0ysoNiL+RPa8efNKnZpcbObhjYq9j3uySMDQfhqedY5Xj4TXVzcC5/EU6Ntuuy2sWLGicNticDd+oej4448v9Hrqb+Km96PX9ef8eRz7feONN4arrrqq0J6Ke++II44oNLbMoJ/+9KfhvPPOG/CXNiZNmtQ5+fwP//APQwy+D+cLFP3VJXBeplvGEiBAgAABAiNFYAiB876/af+fEMKfhhCq/4fhSMG1DgIECBAgQDjwH68AACAASURBVIAAgTYJyH62qdvWSiADAW86GTRBCfkKCJzn2xuVESBAgAABAoML9DrgViZcXSRAVlXgPJ7QW+SPmkceeWRYsGBBiKeNV/V44oknOuHqGP5LPS666KIwc+bMAYf1ur+p+os+X2afFJ2zinH7779/WLZsWYinnQ/2sJ+q0M5vjpHw+upG4Dx26uWXXw7xCzG333574cbF19EVV1wR9t1338LXbD2w6f3odf1l3mfr/Dzu63EMW8ew9+bNm5P7Y9asWWHu3LmVBr7jFymuu+66cO211ybvX+QXSJKT9DNA4Hwoaq4hQIAAAQIEmi5Q5L/NbL3Ga665Ztu/aX/kzRPPD2+6hfoJECBAgAABAgQIDENA9nMYeC4lQKC8gDed8mauaJGAwHmLmm2pBAgQIEBghAn0MuD22muvhdWrV4dbb701qRpPCl25cmXYY489Bh1bVeD80Ucf7Zy2+9xzzw16v4kTJ4Yrr7yyc5JpVY8ya2hD4DwGV5cuXRruvvvuqogrnWfRokXh2GOPHXRO+6lS8mwm6+X7Z1UI3Qqcx/rWr1/f+ULOxo0bC5d76KGHhviaGj9+fOFr+gY2vR+9rD/nz+O+/sZfFbnkkkvC2rVrk3ujG5/N8Zc25s+f39nXqcdBBx0Uli9fHt75znemhpZ6XuC8FJfBBAgQIECAwAgRqCBw3icRTzyPPyf3+5nRfCaE8NeZ1aQcAgQIECBAgAABAgQIECAwLAGB82HxuXikCwicj/QOWx8BAgQIEBi5Ar0MuD322GPhwgsvDE8//XQS+Ljjjuuc+j1mzJhBx5YJa1911VVh6tSp/c7361//Olx88cUhBoVTj/jHz5NPPjk1rPDzZdbQhsD5ww8/3An/v/TSS4UN6xx49NFHh0svvTSMHTt2wNvaT3V2pL579fL9s6pVdjNwHk+E/va3vx1WrVpV6FTqvjWdddZZ4fTTTw/bbVfuP0U1vR+9rD/nz+O+fVHmhPF4zWmnnRbOPvvsSk45j/e+/vrrQ3y9FHl86lOfCmeeeWbpPZyaW+A8JeR5AgQIECBAYCQKVBg47+OJJ57/aUbB838PIewXQnh9JPbPmggQIECAAAECBAgQIECgnQLl/srXTiOrbrGAwHmLm2/pBAgQIECg4QK9Crht2bIlfOUrXwk33nhjIcEip0jHicqEtQcLnJdxmTZtWliyZMmQTuTtb/EbNmzoBPGffPLJpM2KFSvCEUccMeC4Mus444wzQgx65vSI++Tqq68ON9xwQ05lvaWWnXbaqROonTJlSiV9sJ+ybfXbCmv66ysuqJuB8zh//IWCNWvWhNtvv71wY8eNG9f5RYt4SnSZR9P70av6c/883noPlAnGx/fm+Nl82GGHldlG/Y595JFHOl9CK/IFuSKfCUMtSOB8qHKuI0CAAAECBJos0IXAeR/HjDeD54dn4PPpEMJ1GdShBAIECBAgQIAAAQIECBAgUImAwHkljCYZqQIC5yO1s9ZFgAABAgRGvkCvAm4PPPBAWLhwYdi0aVMSef/99w/Lli0LEyZMSI6tKnAebxTD8DGUXuQRTxo/4YQThn2aaTxF9aabbgpf+tKXkreNobbVq1eHAw88cMCxvepvsviCA2K4b/78+WHdunUFr+jNsFmzZoW5c+cOepKu/dSb3nTzrk1/fUWbbgfO4z3Wr18f4ntkkS/R9PXrqKOO6rz2d95558ItbHo/elV/Ez6P+zbBa6+91vl8/Md//MdC+2LixIlhwYIF4ZBDDik0vr9BzzzzTFi8eHGIYe8ijyK/elFknv7GCJwPVc51BAgQIECAQJMFuhg472M5/s3g+fC/qTh0aKecD93OlQQIECBAgAABAgQIECCQoYDAeYZNUVI+AgLn+fRCJQQIECBAgEA5gboDbjFQ/ZOf/KQTIC8aPpwzZ06YPXt2oTB3lYHzn/70p+G8884LL730UhI1nsgbT1KdPn16cuxgA8oEM/fZZ59wxRVXhN13333AKevu77AW38/Fd955Zyfol3p040TZMmH3Ir2wn1JdbN7zTX99RfE6Audlvkiz9S4o+0Wepvej7vqb9Hm89b5Yu3ZtmDdvXqEvrMXrdt11186vhnzgAx8o9O+Ire/1xBNPhMsvvzw89NBDhd6gdthhh3DZZZeFD33oQ4XGlx0kcF5WzHgCBAgQIEBgJAjUEDjvY+p18Hx2COEbI6Fn1kCAAAECBAgQIECAAAECBATO7QECgwgInNseBAgQIECAQFMF6gy4xTD4zTffHL7xjW+EV199tRDZXnvt1Qmn77nnnoXGVxk4f/nll8PSpUvD3XffXejekyZNCpdeeumgJ44PNtF//ud/du73s5/9rND9TjrppHDuueeG0aNHDzi+zv4WKrrEoDL+06ZN6wT+x48fX+IOgw+NYcyvfe1rnf1a5LFo0aJw7LHHDji0zHriJPZTEfXejmny66tPro7AebzXiy++2Hkvv+eeewo3rez7f9P7UWf9Tfs83nrTbNmyJVx33XXh61//euG9FIPg8TMzfnmtyK+lxJPUv/Od74RrrrkmPPvss4XvM5ST+QtPHkLnlPVzzjkneUk82f3KK68MkydPTo41gAABAgQIECCQu0CNgfM+ihPePPH80JptnHJeM7jbESBAgAABAgQIECBAgED3BATOu2dr5hEgIHA+AppoCQQIECBAoKUC3Qq4xUBYDBhu2rQp/PznPw/f/e53w49+9KPCQfO+dnz+858Pp5xySuFTSasMnMcaip6w3VfvjjvuGM4666xOsG3MmDGFdtVQg20xYP3BD35w0Ht0q7+FFjbMQWVOBI8BvNNOO22Yd3z75Q8//HC44IILCp1yf/TRR3e+cDB27NgB67CfKm9RTyds8uurD66uwHm83yOPPBIuvvjiEH89oOgjvq7PPvvsMGrUqOQlTe9Ht+ofKZ/HW2+AZ555pvPrFzGAXeYRg+dHHHFEOPHEE8N+++0X3vGOd/x2b0X/OO/3v//9zpfjnnrqqTJTh/hLG/FLY8P9pZPBbipwXqolBhMgQIAAAQIjRKAHgfM+uRg8jz+59ns1Up4eQvhmjfdzKwIECBAgQIAAAQIECBAg0BUBgfOusJp0pAgInI+UTloHAQIECBBon0CZgFvdOoceemiIp0aXObW66sB5PNk01vCTn/yk1PLHjRsXZsyYEeJpp/GU3vj/3n777TtzvP766+GFF14Iv/zlL8N9990Xbr311tLBtqIneufc32hx0UUXhZkzZ77NNp4uHk+wvfbaa5Pu8bTaeJLr3nvvnRxbdkCZU8lj2HDVqlVhypQpA97GfirbgXLjB9pP5WYpPrrM6+uMM87ofBklt0edgfP4ur7pppvCl770pcIMZUK8ZfpRuIAKB6b2Z8715/B5vG0r1q5dG+bNm9f5YlsOj0996lPhs5/9bKEvRwy1XoHzocq5jgABAgQIEGiyQA8D531s8T9a/GlNwXOnnDd5s6qdAAECBAgQIECAAAECBH4rIHBuMxAYREDg3PYgQIAAAQIEmiqQa8AthoivuOKKsO+++5airTpwHm9+1113hS984Qth8+bNpWrp1uB4Qutll10WPvShDyVvkWt/+wofKIAZT0CeP39+WLduXXKNxx13XCd0WPRE+eSE2wwocyr5rFmzwty5cwcNHNpPZTtQfHwq0Ft8pmIjy7y+BM7/xzT+8sWyZcvCPffcUww5hFA07FymH4VvXuHA1P7Mtf6cPo+3bkf8AsP3vve9sHr16p6HzqdOndr5ctpuu+1W4Y55+1QC513lNTkBAgQIECCQqUAGgfM+mRPfDJ5P7zKVU867DGx6AgQIECBAgAABAgQIEOi+gMB5943docECAucNbp7SCRAgQIBAywVyDLjFQPUFF1wQjj/++LDdduX+p0g3AufRaM2aNeHb3/52Frvl2GOP7QSsx44dm6wnx/5uXfRAAcwyIe8Y8osm3Xo8/vjjHe+NGzcmbzFp0qSwcuXKsOeeew441n5KMg55QCrQO+SJB7iwzOtL4Px/ER955JFw8cUXh/jFkqKPz3/+8+GUU04Z9DOhTD+K3rfKcan9mWP9uX0eb9uPGDq/4447Or8u8eqrr1bZrsJzxff9yy+/vPNrJt1+CJx3W9j8BAgQIECAQI4CGQXO+3hOCiEsCiF0K3julPMcN6KaCBAgQIAAAQIECBAgQKCUQLmUR6mpDSbQfAGB8+b30AoIECBAgEBbBXILuA0n3BZ72I3AeZz3mWeeCYsXLw4x7NXLR9lgW2793dauvwBmmZonT57cCXjvscceXWvLli1bwtVXXx1uuOGGQveIfww/+eSTBx1rPxWiLD0oFegtPWHigjJ7VeD8fzFjSPj6668PX/3qVwu3JL73LV++PLznPe8Z8Joy/Sh84woHpvZnbvXn+nm8bUvifvrhD3/Y2R+bNm2qsGPpqeK+XLJkSdh7773TgysYIXBeAaIpCBAgQIAAgcYJZBg47zOMwfM/DSFM6wLqJ0MIf9uFeU1JgAABAgQIECBAgAABAgRqERA4r4XZTZoqIHDe1M6pmwABAgQIEMgp4DZu3Lhw3nnnhWOOOab0yeZ9nexW4DzO/x//8R8hnqa9fv36nmycXXfdNVx22WVh+vTih2jl1N/+0PoLYD722GPhwgsvLHT68axZs8LcuXPDqFGjutqThx9+uHPq/ksvvZS8z7Rp0zoBxPHjxw861n5KUpYekAr0lp4wcUGZ15fA+Vsxn3/++c6XeO6///7CbfnoRz8a4knno0eP7veaMv0ofNMKB6b2Z0715/553F9b1q1b1wmd1/UZfcABB4RLL7100C9BVLh9OlMJnFctaj4CBAgQIECgCQIZB877+D76ZvD8/RV6xlPO9w0hvFHhnKYiQIAAAQIECBAgQIAAAQK1CQic10btRk0UEDhvYtfUTIAAAQIECESBXAJuhxxySDj//PPDXnvtNazGdDNwHgt74oknwooVK8KDDz44rDrLXjxx4sSwYMGCEJ3KPHLp70A1bxvAjCfVXnfddeHaa69NLjOevhvDhYcffnhy7HAHxHDswoULC/V9p512CqtWrQpTpkxJ3tZ+ShKVGpAK9JaarMDgMq8vgfO3g65duzbMmzev8KnU8TW/dOnScMQRR/TbnTL9KNDeyoek9mcu9Tfl87i/Br344ovhz//8z8Pf//3fh82bN1fewzhh3Id/9Ed/FD772c+GnXfeuSv3GGhSgfNaud2MAAECBAgQyESgAYHzPqn/G0JYFEKoKnj+iRBCsZ9ay6RXyiBAgAABAgQIECBAgAABAn0CAuf2AoFBBATObQ8CBAgQIECgqQK9Dri9733v64S2fv/3f3/AU2vL2HY7cB5rqSPQtvWajzrqqPC5z30uxNB52Uev+5uqd9sA5tNPPx3mz58f4km1qUfRk8RT8xR9/uabbw5r1qwpNLzMyev2UyHSQoNSgd5Ck5QYVOb1JXD+dtj4BZPrr78+fPWrXy2sHl/38Zcmdtlll7ddU6YfhW9Y4cDU/ux1/U38PO6vPXFfPf7445199cMf/rDS4Hn8skP8N8s+++wz5F9iGc6WEjgfjp5rCRAgQIAAgaYKNChw3kf8R28Gz6cO0/ynIYT4TXannA8T0uUECBAgQIAAAQIECBAgUL+AwHn95u7YIAGB8wY1S6kECBAgQIDAWwR6EXDbcccdOyfUnnrqqeHggw8Oo0aNqqwrdQTOY7Ex0Pboo492TlK99957K6t/64li+G/u3LnhsMMOC9tvv/2Q7tGL/pYpdNsAZrSM//+KPObMmRNmz55dW+gvBhjjacwbN25Mljdp0qSwcuXKsOeeeybH2k+FiAoNSgV6C01SYlCZ15fAef+w8dcDFi9eHO6///7C8meddVY4/fTT3/baL9OPwjercGBqf/ai/pHweTxQi+LndPwViTvuuCPceuut4amnnhpSN3fddddwwgknhBNPPDHssccetX3m9FeswPmQWugiAgQIECBAoOECDQyc94mf8mbwvNxP1b21Xx8LIdzY8BYqnwABAgQIECBAgAABAgRaKCBw3sKmW3JxAYHz4lZGEiBAgAABAnkJdDPgFoNskydPDmPGjAn7779/2HvvvcMBBxwQfvd3f7eS08z7k6wrcN53775A27e+9a1w2223hWeffXZYDR43blyYMWNGOP7440MMnA81aN5XRDf7O6yFvnnx1gHM1157LaxevboTDEw94unGq1at6pwyW9cj1vfFL34x3HLLLYVuGf8ofvLJJxcaaz+VYhpwcCrQW81d/neWMq8vgfOB9deuXdv5MsemTZsKtSj+2sOKFSvCXnvt9ZbxZfpR6EYVD0rtz27W34bP48Ha9frrr4dnnnkmxL320EMPdX5FI/6iRgykb/2IgfIJEyZ0/s1y0EEHdf7N8u53v3vYn8VVbSWB86okzUOAAAECBAg0SaDBgfPIHP++3nfi+f83BHennA8BzSUECBAgQIAAAQIECBAg0HsBgfPe90AFGQsInGfcHKURIECAAAECBGoS6Au0PfLIIyH+389+9rNOwG3Dhg3h1VdffUsVMVgeT79+5zvf2Qm07bvvvp3/22233bIJttXE5jYDCNhPtgYBAgQIECBAgAABAgQItF2g4YHzvvbFv7PHb6QvCiGUPfH84yGE/9f2fWD9BAgQIECAAAECBAgQINAsAYHzZvVLtTULCJzXDO52BAgQIECAAAECBAgQIECAAAECBAgQIECAAAECI1pghATO+3o0lOC5U85H9A63OAIECBAgQIAAAQIECIxMAYHzkdlXq6pIQOC8IkjTECBAgAABAgQIECBAgAABAgQIECBAgAABAgQIEAghjLDAeV9P49/dT3nzxPODCzT6tBDC3xUYZwgBAgQIECBAgAABAgQIEMhCQOA8izYoIlcBgfNcO6MuAgQIECBAgAABAgQIECBAgAABAgQIECBAgACBJgqM0MB5Xyvi399PDSEsDCEMFjx3ynkTN6+aCRAgQIAAAQIECBAg0GIBgfMWN9/S0wIC52kjIwgQIECAAAECBAgQIECAAAECBAgQIECAAAECBAgUFRjhgfM+hr7g+aIQwpQBbGIw/aaibsYRIECAAAECBAgQIECAAIFeCgic91LfvbMXEDjPvkUKJECAAAECBAgQIECAAAECBAgQIECAAAECBAgQaJBASwLnfR2Jf48/LYQQg+cHbdMmp5w3aN8qlQABAgQIECBAgAABAm0XEDhv+w6w/kEFBM5tEAIECBAgQIAAAQIECBAgQIAAAQIECBAgQIAAAQLVCbQscN4HF/8u/7EQwsJtguenhBBurk7XTAQIECBAgAABAgQIECBAoDsCAufdcTXrCBEQOB8hjbQMAgQIECBAgAABAgQIECBAgAABAgQIECBAgACBLARaGjjvs49/n//4m8HzA0MITjnPYlcqggABAgQIECBAgAABAgRSAgLnKSHPt1pA4LzV7bd4AgQIECBAgAABAgQIECBAgAABAgQIECBAgACBigVaHjjv09w6eH5pCOHvK2Y2HQECBAgQIECAAAECBAgQqFRA4LxSTpONNAGB85HWUeshQIAAAQIECBAgQIAAAQIECBAgQIAAAQIECBDopYDA+dv0p4YQ/rWXPXFvAgQIECBAgAABAgQIECCQEhA4Twl5vtUCAuetbr/FEyBAgAABAgQIECBAgAABAgQIECBAgAABAgQIVCwgcF4xqOkIECBAgAABAgQIECBAgEANAgLnNSC7RXMFBM6b2zuVEyBAgAABAgQIECBAgAABAgQIECBAgAABAgQI5CcgcJ5fT1REgAABAgQIECBAgAABAgRSAgLnKSHPt1pA4LzV7bd4AgQIECBAgAABAgQIECBAgAABAgQIECBAgACBigUEzisGNR0BAgQIECBAgAABAgQIEKhBQOC8BmS3aK6AwHlze6dyAgQIECBAgAABAgQIECBAgAABAgQIECBAgACB/AQEzvPriYoIECBAgAABAgQIECBAgEBKQOA8JeT5VgsInLe6/RZPgAABAgQIECBAgAABAgQIECBAgAABAgQIECBQsYDAecWgpiNAgAABAgQIECBAgAABAjUICJzXgOwWzRUQOG9u71ROgAABAgQIECBAgAABAgQIECBAgAABAgQIECCQn4DAeX49UREBAgQIECBAgAABAgQIEEgJCJynhDzfagGB81a33+IJECBAgAABAgQIECBAgAABAgQIECBAgAABAgQqFhA4rxjUdAQIECBAgAABAgQIECBAoAYBgfMakN2iuQIC583tncoJECBAgAABAgQIECBAgAABAgQIECBAgAABAgTyExA4z68nKiJAgAABAgQIECBAgAABAikBgfOUkOdbLSBw3ur2WzwBAgQIECBAgAABAgQIECBAgAABAgQIECBAgEDFAgLnFYOajgABAgQIECBAgAABAgQI1CAgcF4Dsls0V0DgvLm9UzkBAgQIECBAgAABAgQIECBAgAABAgQIECBAgEB+AgLn+fVERQQIECBAgAABAgQIECBAICUgcJ4S8nyrBQTOW91+iydAgAABAgQIECBAgAABAgQIECBAgAABAgQIEKhYQOC8YlDTESBAgAABAgQIECBAgACBGgQEzmtAdovmCgicN7d3KidAgAABAgQIECBAgAABAgQIECBAgAABAgQIEMhPQOA8v56oiAABAgQIECBAgAABAgQIpAQEzlNCnm+1gMB5q9tv8QQIECBAgAABAgQIECBAgAABAgQIECBAgAABAhULCJxXDGo6AgQIECBAgAABAgQIECBQg4DAeQ3IbtFcAYHz5vZO5QQIECBAgAABAgQIECBAgAABAgQIECBAgAABAvkJCJzn1xMVESBAgAABAgQIECBAgACBlIDAeUrI860WEDhvdfstngABAgQIECBAgAABAgQIECBAgAABAgQIECBAoGIBgfOKQU1HgAABAgQIECBAgAABAgRqEBA4rwHZLZorIHDe3N6pnAABAgQIECBAgAABAgQIECBAgAABAgQIECBAID8BgfP8eqIiAgQIECBAgAABAgQIECCQEhA4Twl5vtUCAuetbr/FEyBAgAABAgQIECBAgAABAgQIECBAgAABAgQIVCwgcF4xqOkIECBAgAABAgQIECBAgEANAgLnNSC7RXMFBM6b2zuVEyBAgAABAgQIECBAgAABAgQIECBAgAABAgQI5CcgcJ5fT1REgAABAgQIECBAgAABAgRSAgLnKSHPt1pA4LzV7bd4AgQIECBAgAABAgQIECBAgAABAgQIECBAgACBigUEzisGNR0BAgQIECBAgAABAgQIEKhBQOC8BmS3aK6AwHlze6dyAgQIECBAgAABAgQIECBAgAABAgQIECBAgACB/AQEzvPriYoIECBAgAABAgQIECBAgEBKQOA8JeT5VgsInLe6/RZPgAABAgQIECBAgAABAgQIECBAgAABAgQIECBQsYDAecWgpiNAgAABAgQIECBAgAABAjUICJzXgOwWzRUQOG9u71ROgAABAgQIECBAgAABAgQIECBAgAABAgQIECCQn4DAeX49UREBAgQIECBAgAABAgQIEEgJCJynhDzfagGB81a33+IJECBAgAABAgQIECBAgAABAgQIECBAgAABAgQqFhA4rxjUdAQIECBAgAABAgQIECBAoAYBgfMakN2iuQIC583tncoJECBAgAABAgQIECBAgAABAgQIECBAgAABAgTyExA4z68nKiJAgAABAgQIECBAgAABAikBgfOUkOdbLSBw3ur2WzwBAgQIECBAgAABAgQIECBAgAABAgQIECBAgEDFAgLnFYOajgABAgQIECBAgAABAgQI1CAgcF4Dsls0V0DgvLm9UzkBAgQIECBAgAABAgQIECBAgAABAgQIECBAgEB+AgLn+fVERQQIECBAgAABAgQIECBAICUgcJ4S8nyrBQTOW91+iydAgAABAgQIECBAgAABAgQIECBAgAABAgQIEKhYQOC8YlDTESBAgAABAgQIECBAgACBGgQEzmtAdovmCgicN7d3KidAgAABAgQIECBAgAABAgQIECBAgAABAgQIEMhPQOA8v56oiAABAgQIECBAgAABAgQIpAQEzlNCnm+1gMB5q9tv8QQIECBAgAABAgQIECBAgAABAgQIECBAgAABAhULCJxXDGo6AgQIECBAgAABAgQIECBQg4DAeQ3IbtFcAYHz5vZO5QQIECBAgAABAgQIECBAgAABAgQIECBAgAABAvkJCJzn1xMVESBAgAABAgQIECBAgACBlIDAeUrI860WEDhvdfstngABAgQIECBAgAABAgQIECBAgAABAgQIECBAoGIBgfOKQU1HgAABAgQIECBAgAABAgRqEBA4rwHZLZorIHDe3N6pnAABAgQIECBAgAABAgQIECBAgAABAgQIECBAID8BgfP8eqIiAgQIECBAgAABAgQIECCQEhA4Twl5vtUCAuetbr/FEyBAgAABAgQIECBAgAABAgQIECBAgAABAgQIVCwgcF4xqOkIECBAgAABAgQIECBAgEANAgLnNSC7RXMFBM6b2zuVEyBAgAABAgQIECBAgAABAgQIECBAgAABAgQI5CcgcJ5fT1REgAABAgQIECBAgAABAgRSAgLnKSHPt1pA4LzV7bd4AgQIECBAgAABAgQIECBAgAABAgQIECBAgACBigUEzisGNR0BAgQIECBAgAABAgQIEKhBQOC8BmS3aK6AwHlze6dyAgQIECBAgAABAgQIECBAgAABAgQIECBAgACB/AQEzvPriYoIECBAgAABAgQIECBAgEBKQOA8JeT5VgsInLe6/RZPgAABAgQIECBAgAABAgQIECBAgAABAgQIECBQsYDAecWgpiNAgAABAgQIECBAgAABAjUICJzXgOwWzRUQOG9u71ROgAABAgQIB4XNcQAAIABJREFUECBAgAABAgQIECBAgAABAgQIECCQn4DAeX49UREBAgQIECBAgAABAgQIEEgJCJynhDzfagGB81a33+IJECBAgAABAgQIECBAgAABAgQIECBAgAABAgQqFhA4rxjUdAQIECBAgAABAgQIECBAoAYBgfMakN2iuQIC583tncoJECBAgAABAgQIECBAgAABAgQIECBAgAABAgTyExA4z68nKiJAgAABAgQIECBAgAABAikBgfOUkOdbLSBw3ur2WzwBAgQIECBAgAABAgQIECBAgAABAgQIECBAgEDFAgLnFYOajgABAgQIECBAgAABAgQI1CAgcF4Dsls0V0DgvLm9UzkBAgQIECBAgAABAgQIECBAgAABAgQIECBAgEB+AgLn+fVERQQIECBAgAABAgQIECBAICUgcJ4S8nyrBQTOW91+iydAgAABAgQIECBAgAABAgQIECBAgAABAgQIEKhYQOC8YlDTESBAgAABAgQIECBAgACBGgQEzmtAdovmCgicN7d3KidAgAABAgQIECBAgAABAgQIECBAgAABAgQIEMhPQOA8v56oiAABAgQIECBAgAABAgQIpAQEzlNCnm+1gMB5q9tv8QQIECBAgAABAgQIECBAgAABAgQIECBAgAABAhULCJxXDGo6AgQIECBAgAABAgQIECBQg4DAeQ3IbtFcAYHz5vZO5QQIECBAgAABAgQIECBAgAABAgQIECBAgAABAvkJCJzn1xMVESBAgAABAgQIECBAgACBlIDAeUrI860WEDhvdfstngABAgQIECBAgAABAgQIECBAgAABAgQIECBAoGIBgfOKQU1HgAABAgQIECBAgAABAgRqEBA4rwHZLZorIHDe3N6pnAABAgQIECBAgAABAgQIECBAgAABAgQIECBAID8BgfP8eqIiAgQIECBAgAABAgQIECCQEhA4Twl5vtUCAuetbr/FEyBAgAABAgQIECBAgAABAgQIECBAgAABAgQIVCwgcF4xqOkIECBAgAABAgQIECBAgEANAgLnNSC7RXMFBM6b2zuVEyBAgAABAgQIECBAgAABAgQIECBAgAABAgQI5CcgcJ5fT1REgAABAgQIECBAgAABAgRSAgLnKSHPt1pA4LzV7bd4AgQIECBAgAABAgQIECBAgAABAgQIECBAgACBigUEzisGNR0BAgQIECBAgAABAgQIEKhBQOC8BmS3aK6AwHlze6dyAgQIECBAgAABAgQIECBAgAABAgQIECBAgACB/AQEzvPriYoIECBAgAABAgQIECBAgEBKQOA8JeT5VgsInLe6/RZPgAABAgQIECBAgAABAgQIECBAgAABAgQIECBQsYDAecWgpiNAgAABAgQIECBAgAABAjUICJzXgOwWzRUQOG9u71ROgAABAgQIECBAgAABAgQIECBAgAABAgQIECCQn4DAeX49UREBAgQIECBAgAABAgQIEEgJCJynhDzfagGB81a33+IJECBAgAABAgQIECBAgAABAgQIECBAgAABAgQqFhA4rxjUdAQIECBAgAABAgQIECBAoAYBgfMakN2iuQIC583tncoJECBAgAABAgQIECBAgAABAgQIECBAgAABAgTyExA4z68nKiJAgAABAgQIECBAgAABAikBgfOUkOdbLSBw3ur2WzwBAgQIECBAgAABAgQIECBAgAABAgQIECBAgEDFAgLnFYOajgABAgQIECBAgAABAgQI1CAgcF4Dsls0V0DgvLm9UzkBAgQIECBAgAABAgQIECBAgAABAgQIECBAgEB+AgLn+fVERQQIECBAgAABAgQIECBAICUgcJ4S8nyrBQTOW91+iydAgAABAgQIECBAgAABAgQIECBAgAABAgQIEKhYQOC8YlDTESBAgAABAgQIECBAgACBGgQEzmtAdovmCgicN7d3KidAgAABAgQIECBAgAABAgQIECBAgAABAgQIEMhPQOA8v56oiAABAgQIECBAgAABAgQIpAQEzlNCnm+1gMB5q9tv8QQIECBAgAABAgQIECBAgAABAgQIECBAgAABAhULCJxXDGo6AgQIECBAgAABAgQIECBQg4DAeQ3IbtFcAYHz5vZO5QQIECBAgAABAgQIECBAgAABAgQIECBAgAABAvkJCJzn1xMVESBAgAABAgQIECBAgACBlIDAeUrI860WEDhvdfstngABAgQIECBAgAABAgQIECBAgAABAgQIECBAoGIBgfOKQU1HgAABAgQIECBAgAABAgRqEBA4rwHZLZorIHDe3N6pnAABAgQIECBAgAABAgQIECBAgAABAgQIECBAID8BgfP8eqIiAgQIECBAgAABAgQIECCQEhA4Twl5vtUCAuetbr/FEyBAgAABAgQIECBAgAABAgQIECBAgAABAgQIVCwgcF4xqOkIECBAgAABAgQIECBAgEANAgLnNSC7RXMFBM6b2zuVEyBAgAABAgQIECBAgAABAgQIECBAgAABAgQI5CcgcJ5fT1REgAABAgQIECBAgAABAgRSAgLnKSHPt1pA4LzV7bd4AgQIECBAgAABAgQIECBAgAABAgQIECBAgACBigUEzisGNR0BAgQIECBAgAABAgQIEKhBQOC8BmS3aK6AwHlze6dyAgQIECBAgAABAgQIECBAgAABAgQIECBAgACB/AQEzvPriYoIECBAgAABAgQIECBAgEBKQOA8JeT5VgsInLe6/RZPgAABAgQIECBAgAABAgQIECBAgAABAgQIECBQsYDAecWgpiNAgAABAgQIECBAgAABAjUICJzXgOwWzRUQOG9u71ROgAABAgQIECBAgAABAgQIECBAgAABAgQIECCQn4DAeX49UREBAgQIECBAgAABAgQIEEgJCJynhDzfagGB81a33+IJECBAgAABAgQIECBAgAABAgQIECBAgAABAgQqFhA4rxjUdAQIECBAgAABAgQIECBAoAYBgfMakN2iuQIC583tncoJECBAgAABAgQIECBAgAABAgQIECBAgAABAgTyExA4z68nKiJAgAABAgQIECBAgAABAikBgfOUkOdbLSBw3ur2WzwBAgQIECBAgAABAgQIECBAgAABAgQIECBAgEDFAgLnFYOajgABAgQIECBAgAABAgQI1CAgcF4Dsls0V0DgvLm9UzkBAgQIECBAgAABAgQIECBAgAABAgQIECBAgEB+AgLn+fVERQQIECBAgAABAgQIECBAICUgcJ4S8nyrBQTOW91+iydAgAABAgQIECBAgAABAgQIECBAgAABAgQIEKhYQOC8YlDTESBAgAABAgQIECBAgACBGgQEzmtAdovmCgicN7d3KidAgAABAgQIECBAgAABAgQIECBAgAABAgQIEMhPQOA8v56oiAABAgQIECBAgAABAgQIpAQEzlNCnm+1gMB5q9tv8QQIECBAgAABAgQIECBAgAABAgQIECBAgAABAhULCJxXDGo6AgQIECBAgAABAgQIECBQg4DAeQ3IbtFcAYHz5vZO5QQIECBAgAABAgQIECBAgAABAgQIECBAgAABAvkJCJzn1xMVESBAgAABAgQIECBAgACBlIDAeUrI860WEDhvdfstngABAgQIECBAgAABAgQIECBAgAABAgQIECBAoGIBgfOKQU1HgAABAgQIECBAgAABAgRqEBA4rwHZLZorIHDe3N6pnAABAgQIECBAgAABAgQIECBAgAABAgQIECBAID8BgfP8eqIiAgQIECBAgAABAgQIECCQEhA4Twl5vtUCAuetbr/FEyBAgAABAgQIECBAgAABAgQIECBAgAABAgQIVCwgcF4xqOkIECBAgAABAgQIECBAgEANAgLnNSC7RXMFBM6b2zuVEyBAgAABAgQIECBAgAABAgQIECBAgAABAgQI5CcgcJ5fT1REgAABAgQIECBAgAABAgRSAgLnKSHPt1pA4LzV7bd4AgQIECBAgAABAgQIECBAgAABAgQIECBAgACBigUEzisGNR0BAgQIECBAgAABAgQIEKhBQOC8BmS3aK6AwHlze6dyAgQIECBAgAABAgQIECBAgAABAgQIECBAgACB/AQEzvPriYoIECBAgAABAgQIECBAgEBKQOA8JeT5VgsInLe6/RZPgAABAgQIECBAgAABAgQIECBAgAABAgQIECBQsYDAecWgpiNAgAABAgQIECBAgAABAjUICJzXgOwWzRUQOG9u71ROgAABAgQIECBAgAABAgQIECBAgAABAgQIECCQn4DAeX49UREBAgQIECBAgAABAgQIEEgJCJynhDzfagGB81a33+IJECBAgAABAgQIECBAgAABAgQIECBAgAABAgQqFhA4rxjUdAQIECBAgAABAgQIECBAoAYBgfMakN2iuQIC583tncoJECBAgAABAgQIECBAgAABAgQIECBAgAABAgTyExA4z68nKiJAgAABAgQIECBAgAABAikBgfOUkOdbLSBw3ur2WzwBAgQIECBAgAABAgQIECBAgAABAgQIECBAgEDFAgLnFYOajgABAgQIECBAgAABAgQI1CAgcF4Dsls0V0DgvLm9UzkBAgQIECBAgAABAgQIECBAgAABAgQIECBAgEB+AgLn+fVERQQIECBAgAABAgQIECBAICUgcJ4S8nyrBQTOW91+iydAgAABAgQIECBAgAABAgQIECBAgAABAgQIEKhYQOC8YlDTESBAgAABAgQIECBAgACBGgQEzmtAdovmCgicN7d3KidAgAABAgQIECBAgAABAgQIECBAgAABAgQIEMhPQOA8v56oiAABAgQIECBAgAABAgQIpAQEzlNCnm+1gMB5q9tv8QQIECBAgAABAgQIECBAgAABAgQIECBAgAABAhULCJxXDGo6AgQIECBAgAABAgQIECBQg4DAeQ3IbtFcAYHz5vZO5QQIECBAgAABAgQIECBAgAABAgQIECBAgAABAvkJCJzn1xMVESBAgAABAgQIECBAgACBlIDAeUrI860WEDhvdfstngABAgQIECBAgAABAgQIECBAgAABAgQIECBAoGIBgfOKQU1HgAABAgQIECBAgAABAgRqEBA4rwHZLZorIHDe3N6pnAABAgQIECBAgAABAgQIECBAgAABAgQIECBAID8BgfP8eqIiAgQIECBAgAABAgQIECCQEhA4Twl5vtUCAuetbr/FEyBAgAABAgQIECBAgAABAgQIECBAgAABAgQIVCwgcF4xqOkIECBAgAABAgQIECBAgEANAgLnNSC7RXMFBM6b2zuVEyBAgAABAgQIECBAgAABAgQIECBAgAABAgQI5CcgcJ5fT1REgAABAgQIECBAgAABAgRSAgLnKSHPt1pA4LzV7bd4AgQIECBAgAABAgQIECBAgAABAgQIECBAgACBigUEzisGNR0BAgQIECBAgAABAgQIEKhBQOC8BmS3aK6AwHlze6dyAgQIECBAgAABAgQIECBAgAABAgQIECBAgACB/AQEzvPriYoIECBAgAABAgQIECBAgEBKQOA8JeT5VgsInLe6/RZPgAABAgQIECBAgAABAgQIECBAgAABAgQIECBQsYDAecWgpiNAgAABAgQIECBAgAABAjUICJzXgOwWzRUQOG9u71ROgAABAgQIECBAgAABAgQIECBAgAABAgQIECCQn4DAeX49UREBAgQIECBAgAABAgQIEEgJCJynhDzfagGB81a33+IJECBAgAABAgQIECBAgAABAgQIECBAgAABAgQqFhA4rxjUdAQIECBAgAABAgQIECBAoAYBgfMakN2iuQIC583tncoJECBAgAABAgQIECBAgAABAgQIECBAgAABAgTyExA4z68nKiJAgAABAgQIECBAgAABAikBgfOUkOdbLSBw3ur2WzwBAgQIECBAgAABAgQIECBAgAABAgQIECBAgEDFAgLnFYOajgABAgQIECBAgAABAgQI1CAgcF4Dsls0V0DgvLm9UzkBAgQIECBAgAABAgQIECBAgAABAgQIECBAgEB+AgLn+fVERQQIECBAgAABAgQIECBAICUgcJ4S8nyrBQTOW91+iydAgAABAgQIECBAgAABAgQIECBAgAABAgQIEKhYQOC8YlDTESBAgAABAgQIECBAgACBGgQEzmtAdovmCgicN7d3KidAgAABAgQIECBAgAABAgQIECBAgAABAgQIEMhPQOA8v56oiAABAgQIECBAgAABAgQIpAQEzlNCnm+1gMB5q9tv8QQIECBAgAABAgQIECBAgAABAgQIECBAgAABAhULCJxXDGo6AgQIECBAgAABAgQIECBQg4DAeQ3IbtFcAYHz5vZO5QQIECBAgAABAgQIECBAgAABAgQIECBAgAABAvkJCJzn1xMVESBAgAABAgQIECBAgACBlIDAeUrI860WEDhvdfstngABAgQIECBAgAABAgQIECBAgAABAgQIECBAoGIBgfOKQU1HgAABAgQIECBAgAABAgRqEBA4rwHZLZorIHDe3N6pnAABAgQIECBAgAABAgQIECBAgAABAgQIECBAID8BgfP8eqIiAgQIECBAgAABAgQIECCQEhA4Twl5vtUCAuetbr/FEyBAgAABAgQIECBAgAABAgQIECBAgAABAgQIVCwgcF4xqOkIECBAgAABAgQIECBAgEANAgLnNSC7RXMFBM6b2zuVEyBAgAABAgQIECBAgAABAgQIECBAgAABAgQI5CcgcJ5fT1REgAABAgQIECBAgAABAgRSAgLnKSHPt1pA4LzV7bd4AgQIECBAgAABAgQIECBAgAABAgQIECBAgACBigUEzisGNR0BAgQIECBAgAABAgQIEKhBQOC8BmS3aK6AwHlze6dyAgQIECBAgAABAgQIECBAgAABAgQIECBAgACB/AQEzvPriYoIECBAgAABAgQIECBAgEBKQOA8JeT5VgsInLe6/RZPgAABAgQIECBAgAABAgQIECBAgAABAgQIECBQsYDAecWgpiNAgAABAgQIECBAgAABAjUICJzXgOwWzRUQOG9u71ROgAABAgQIECBAgAABAgQIECBAgAABAgQIECCQn4DAeX49UREBAgQIECBAgAABAgQIEEgJCJynhDzfagGB81a33+IJECBAgAABAgQIECBAgAABAgQIECBAgAABAgQqFhA4rxjUdAQIECBAgAABAgQIECBAoAYBgfMakN2iuQIC583tncoJECBAgAABAgQIECBAgAABAgQIECBAgAABAgTyExA4z68nKiJAgAABAgQIECBAgAABAikBgfOUkOdbLSBw3ur2WzwBAgQIECBAgAABAgQIECBAgAABAgQIECBAgEDFAgLnFYOajgABAgQIECBAgAABAgQI1CAgcF4Dsls0V0DgvLm9UzkBAgQIECBAgAABAgQIECBAgAABAgQIECBAgEB+AgLn+fVERQQIECBAgAABAgQIECBAICUgcJ4S8nyrBcoGzluNZfEECBAgQIAAAQIECBAgQIAAAQIECBAgQIAAAQIEKha45ppr/E27YlPTESBAgAABAgQIECBAgACBsgL+x3lZMeNbJSBw3qp2WywBAgQIECBAgAABAgQIECBAgAABAgQIECBAgEBmAgLnmTVEOQQIECBAgAABAgQIECDQSgGB81a23aKLCgicF5UyjgABAgQIECBAgAABAgQIECBAgAABAgQIECBAgED1AgLn1ZuakQABAgQIECBAgAABAgQIlBUQOC8rZnyrBATOW9VuiyVAgAABAgQIECBAgAABAgQIECBAgAABAgQIEMhMQOA8s4YohwABAgQIECBAgAABAgRaKSBw3sq2W3RRAYHzolLGESBAgAABAgQIECBAgAABAgQIECBAgAABAgQIEKheQOC8elMzEiBAgAABAgQIECBAgACBsgIC52XFjG+VgMB5q9ptsQQIECBAgAABAgQIECBAgAABAgQIECBAgAABApkJCJxn1hDlECBAgAABAgQIECBAgEArBQTOW9l2iy4qIHBeVMo4AgQIECBAgAABAgQIECBAgAABAgQIECBAgAABAtULCJxXb2pGAgQIECBAgAABAgQIECBQVkDgvKyY8a0SEDhvVbstlgABAgQIECBAgAABAgQIECBAgAABAgQIECBAIDMBgfPMGqIcAgQIECBAgAABAgQIEGilgMB5K9tu0UUFBM6LShlHgAABAgQIECBAgAABAgQIECBAgAABAgQIECBAoHoBgfPqTc1IgAABAgQIECBAgAABAgTKCgiclxUzvlUCAuetarfFEiBAgAABAgQIECBAgAABAgQIECBAgAABAgQIZCYgcJ5ZQ5RDgAABAgQIECBAgAABAq0UEDhvZdstuqiAwHlRKeMIECBAgAABAgQIECBAgAABAgQIECBAgAABAgQIVC8gcF69qRkJECBAgAABAgQIECBAgEBZAYHzsmLGt0pA4LxV7bZYAgQIECBAgAABAgQIECBAgAABAgQIECBAgACBzAQEzjNriHIIECBAgAABAgQIECBAoJUCAuetbLtFEyBAgAABAgQIECBAgAABAgQIECBAgAABAgQIECBAgAABAgQIECBAgAABAgQIECBAIC0gcJ42MoIAAQIECBAgQIAAAQIECBAgQIAAAQIECBAgQIAAAQIECBAgQIAAAQIECBAgQIAAAQKtFBA4b2XbLZoAAQIECBAgQIAAAQIECBAgQIAAAQIECBAgQIAAAQIECBAgQIAAAQIECBAgQIAAAQJpAYHztJERBAgQIECAAAECBAgQIECAAAECBAgQIECAAAECBAgQIECAAAECBAgQIECAAAECBAgQaKWAwHkr227RBAgQIECAAAECBAgQIECAAAECBAgQIECAAAECBAgQIECAAAECBAgQIECAAAECBAgQSAsInKeNjCBAgAABAgQIECBAgAABAgQIECBAgAABAgQIECBAgAABAgQIECBAgAABAgQIECBAgEArBQTOW9l2iyZAgAABAgQIECBAgAABAgQIECBAgAABAgQIECBAgAABAgQIECBAgAABAgQIECBAgEBaQOA8bWQEAQIECBAgQIAAAQIECBAgQIAAAQIECBAgQIAAAQIECBAgQIAAAQIECBAgQIAAAQIEWikgcN7Ktls0AQIECBAgQIAAAQIECBAgQIAAAQIECBAgQIAAAQIECBAgQIAAAQIECBAgQIAAAQIE0gIC52kjIwgQIECAAAECBAgQIECAAAECBAgQIECAAAECBAgQIECAAAECBAgQIECAAAECBAgQINBKAYHzVrbdogkQIECAAAECBAgQIECAAAECBAgQIECAAAECBAgQIECAAAECBAgQIECAAAECBAgQIJAWEDhPGxlBgAABAgQIECBAgAABAgQIECBAgAABAgQIECBAgAABAgQIECBAgAABAgQIECBAgACBVgoInLey7RZNgAABAgQIECBAgAABAgQIECBAgAABAgQIECBAgAABAgQIECBAgAABAgQIECBAgACBtIDAedrICAIECBAgQIAAAQIECBAgQIAAAQIECBAgQIAAAQIECBAgQIAAAQIECBAgQIAAAQIECLRSQOC8lW23aAIECBAgQIAAAQIECBAgQIAAAQIECBAgQIAAAQIECBAgQIAAAQIECBAgQIAAAQIECKQFBM7TRkYQIECAAAECBAgQIECAAAECBAgQIECAAAECBAgQIECAAAECBAgQIECAAAECBAgQIECglQIC561su0UTIECAAAECBAgQIECAAAECBAgQIECAAAECBAgQIECAAAECBAgQIECAAAECBAgQIEAgLSBwnjYyggABAgQIECBAgAABAgQIECBAgAABAgQIECBAgAABAgQIECBAgAABAgQIECBAgAABAq0UEDhvZdstmgABAgQIECBAgAABAgQIECBAgAABAgQIECBAgAABAgQIECBAgAABAgQIECBAgAABAmkBgfO0kREECBAgQIAAAQIECBAgQIAAAQIECBAgQIAAAQIECBAgQIAAAQIECBAgQIAAAQIECBBopYDAeSvbbtEECBAgQIAAAQIECBAgQIAAAQIECBAgQIAAAQIECBAgQIAAAQIECBAgQIAAAQIECBBICwicp42MIECAAAECBAgQIECAAAECBAgQIECAAAECBAgQIECAAAECBAgQIECAAAECBAgQIECAQCsFBM5b2XaLJkCAAAECBAgQIECAAAECBAgQIECAAAECBAgQIECAAAECBAgQIECAAAECBAgQIECAQFpA4DxtZAQBAgQIECBAgAABAgQIECBAgAABAgQIECBAgAABAgQIECBAgAABAgQIECBAgAABAgRaKSBw3sq2WzQBAgQIECBAgAABAgQIECBAgAABAgT+/3btkAAAAIZhmH/Xk1ABCx95TkuAAAECBAgQIECAAAECBAgQIECAAAECBAgQINACgvM2siBAgAABAgQIECBAgAABAgQIECBAgAABAgQIECBAgAABAgQIECBAgAABAgQIECBAgMClgOD88u2OJkCAAAECBAgQIECAAAECBAgQIECAAAECBAgQIECAAAECBAgQIECAAAECBAgQIECAQAsIztvIggABAgQIECBAgAABAgQIECBAgAABAgQIECBAgAABAgQIECBAgAABAgQIECBAgAABApcCgvPLtzuaAAECBAgQIECAAAECBAgQIECAAAECBAgQIECAAAECBAgQIECAAAECBAgQIECAAAECLSA4byMLAgQIECBAgAABAgQIECBAgAABAgQIECBAgAABAgQIECBAgAABAgQIECBAgAABAgQIXAoIzi/f7mgCBAgQIECAAAECBAgQIECAAAECBAgQIECAAAECBAgQIECAAAECBAgQIECAAAECBAi0gOC8jSwIECBAgAABAgQIECBAgAABAgQIECBAgAABAgQIECBAgAABAgQIECBAgAABAgQIECBwKSA4v3y7owkQIECAAAFD/7eGAAACjklEQVQCBAgQIECAAAECBAgQIECAAAECBAgQIECAAAECBAgQIECAAAECBAgQINACgvM2siBAgAABAgQIECBAgAABAgQIECBAgAABAgQIECBAgAABAgQIECBAgAABAgQIECBAgMClgOD88u2OJkCAAAECBAgQIECAAAECBAgQIECAAAECBAgQIECAAAECBAgQIECAAAECBAgQIECAQAsIztvIggABAgQIECBAgAABAgQIECBAgAABAgQIECBAgAABAgQIECBAgAABAgQIECBAgAABApcCgvPLtzuaAAECBAgQIECAAAECBAgQIECAAAECBAgQIECAAAECBAgQIECAAAECBAgQIECAAAECLSA4byMLAgQIECBAgAABAgQIECBAgAABAgQIECBAgAABAgQIECBAgAABAgQIECBAgAABAgQIXAoIzi/f7mgCBAgQIECAAAECBAgQIECAAAECBAgQIECAAAECBAgQIECAAAECBAgQIECAAAECBAi0gOC8jSwIECBAgAABAgQIECBAgAABAgQIECBAgAABAgQIECBAgAABAgQIECBAgAABAgQIECBwKSA4v3y7owkQIECAAAECBAgQIECAAAECBAgQIECAAAECBAgQIECAAAECBAgQIECAAAECBAgQINACgvM2siBAgAABAgQIECBAgAABAgQIECBAgAABAgQIECBAgAABAgQIECBAgAABAgQIECBAgMClgOD88u2OJkCAAAECBAgQIECAAAECBAgQIECAAAECBAgQIECAAAECBAgQIECAAAECBAgQIECAQAsIztvIggABAgQIECBAgAABAgQIECBAgAABAgQIECBAgAABAgQIECBAgAABAgQIECBAgAABApcCA8R3goPMQTFaAAAAAElFTkSuQmCC"/>
          <p:cNvSpPr>
            <a:spLocks noChangeAspect="1" noChangeArrowheads="1"/>
          </p:cNvSpPr>
          <p:nvPr/>
        </p:nvSpPr>
        <p:spPr bwMode="auto">
          <a:xfrm>
            <a:off x="155575" y="-3306763"/>
            <a:ext cx="7077075" cy="68961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2" name="AutoShape 8" descr="data:image/png;base64,iVBORw0KGgoAAAANSUhEUgAAC5wAAAtQCAYAAADNtM88AAAAAXNSR0IArs4c6QAANRp0RVh0bXhmaWxlACUzQ214R3JhcGhNb2RlbCUyMGR4JTNEJTIyMjI3MSUyMiUyMGR5JTNEJTIyOTY5JTIyJTIwZ3JpZCUzRCUyMjElMjIlMjBncmlkU2l6ZSUzRCUyMjEwJTIyJTIwZ3VpZGVzJTNEJTIyMSUyMiUyMHRvb2x0aXBzJTNEJTIyMSUyMiUyMGNvbm5lY3QlM0QlMjIxJTIyJTIwYXJyb3dzJTNEJTIyMSUyMiUyMGZvbGQlM0QlMjIxJTIyJTIwcGFnZSUzRCUyMjElMjIlMjBwYWdlU2NhbGUlM0QlMjIxJTIyJTIwcGFnZVdpZHRoJTNEJTIyODI3JTIyJTIwcGFnZUhlaWdodCUzRCUyMjExNjklMjIlMjBiYWNrZ3JvdW5kJTNEJTIybm9uZSUyMiUyMG1hdGglM0QlMjIwJTIyJTIwc2hhZG93JTNEJTIyMCUyMiUzRSUzQ3Jvb3QlM0UlM0NteENlbGwlMjBpZCUzRCUyMldJeVdsTGs2R0pRc3FhVUJLVE5WLTAlMjIlMkYlM0UlM0NteENlbGwlMjBpZCUzRCUyMldJeVdsTGs2R0pRc3FhVUJLVE5WLTElMjIlMjBwYXJlbnQlM0QlMjJXSXlXbExrNkdKUXNxYVVCS1ROVi0wJTIyJTJGJTNFJTNDbXhDZWxsJTIwaWQlM0QlMjJaZDgzb3R0S0ZHZmFBbjA0cDEwbC0xJTIyJTIwdmFsdWUlM0QlMjIlMjZsdCUzQmZvbnQlMjBzdHlsZSUzRCUyNnF1b3QlM0Jmb250LXNpemUlM0ElMjAxNnB4JTNCJTI2cXVvdCUzQiUyNmd0JTNCJTI2bHQlM0JiJTI2Z3QlM0IlMjZsdCUzQmJyJTI2Z3QlM0JEQVRBU0VUUyUyNmx0JTNCJTJGYiUyNmd0JTNCJTI2bHQlM0IlMkZmb250JTI2Z3QlM0IlMjIlMjBzdHlsZSUzRCUyMnN0cm9rZVdpZHRoJTNEMyUzQmh0bWwlM0QxJTNCc2hhcGUlM0RteGdyYXBoLmZsb3djaGFydC5kYXRhYmFzZSUzQndoaXRlU3BhY2UlM0R3cmFwJTNCZmlsbENvbG9yJTNEJTIzZGFlOGZjJTNCc3Ryb2tlQ29sb3IlM0QlMjM2YzhlYmYlM0IlMjIlMjBwYXJlbnQlM0QlMjJXSXlXbExrNkdKUXNxYVVCS1ROVi0xJTIyJTIwdmVydGV4JTNEJTIyMSUyMiUzRSUzQ214R2VvbWV0cnklMjB4JTNEJTIyNDAwJTIyJTIweSUzRCUyMjYwJTIyJTIwd2lkdGglM0QlMjIxNjAlMjIlMjBoZWlnaHQlM0QlMjIxMzAlMjIlMjBhcyUzRCUyMmdlb21ldHJ5JTIyJTJGJTNFJTNDJTJGbXhDZWxsJTNFJTNDbXhDZWxsJTIwaWQlM0QlMjJaZDgzb3R0S0ZHZmFBbjA0cDEwbC0yJTIyJTIwdmFsdWUlM0QlMjIlMjZsdCUzQmZvbnQlMjBzdHlsZSUzRCUyNnF1b3QlM0Jmb250LXNpemUlM0ElMjAxNXB4JTNCJTI2cXVvdCUzQiUyNmd0JTNCJTI2bHQlM0JiJTI2Z3QlM0IlMjZsdCUzQmJyJTI2Z3QlM0IlMjZsdCUzQmJyJTI2Z3QlM0JURVNUSU5HJTIwU0VUUyUyNmx0JTNCJTJGYiUyNmd0JTNCJTI2bHQlM0IlMkZmb250JTI2Z3QlM0IlMjIlMjBzdHlsZSUzRCUyMnN0cm9rZVdpZHRoJTNEMyUzQmh0bWwlM0QxJTNCc2hhcGUlM0RteGdyYXBoLmZsb3djaGFydC5kYXRhYmFzZSUzQndoaXRlU3BhY2UlM0R3cmFwJTNCZmlsbENvbG9yJTNEJTIzZGFlOGZjJTNCc3Ryb2tlQ29sb3IlM0QlMjM2YzhlYmYlM0IlMjIlMjBwYXJlbnQlM0QlMjJXSXlXbExrNkdKUXNxYVVCS1ROVi0xJTIyJTIwdmVydGV4JTNEJTIyMSUyMiUzRSUzQ214R2VvbWV0cnklMjB4JTNEJTIyNjQwJTIyJTIweSUzRCUyMjI0MCUyMiUyMHdpZHRoJTNEJTIyMTIwJTIyJTIwaGVpZ2h0JTNEJTIyODAlMjIlMjBhcyUzRCUyMmdlb21ldHJ5JTIyJTJGJTNFJTNDJTJGbXhDZWxsJTNFJTNDbXhDZWxsJTIwaWQlM0QlMjJaZDgzb3R0S0ZHZmFBbjA0cDEwbC0zJTIyJTIwdmFsdWUlM0QlMjIlMjZsdCUzQmIlMjZndCUzQiUyNmx0JTNCZm9udCUyMHN0eWxlJTNEJTI2cXVvdCUzQmZvbnQtc2l6ZSUzQSUyMDE1cHglM0IlMjZxdW90JTNCJTI2Z3QlM0IlMjZsdCUzQmJyJTI2Z3QlM0IlMjZsdCUzQmJyJTI2Z3QlM0JUUkFJTklORyUyMFNFVFMlMjZsdCUzQiUyRmZvbnQlMjZndCUzQiUyNmx0JTNCJTJGYiUyNmd0JTNCJTIyJTIwc3R5bGUlM0QlMjJzdHJva2VXaWR0aCUzRDMlM0JodG1sJTNEMSUzQnNoYXBlJTNEbXhncmFwaC5mbG93Y2hhcnQuZGF0YWJhc2UlM0J3aGl0ZVNwYWNlJTNEd3JhcCUzQmZpbGxDb2xvciUzRCUyM2RhZThmYyUzQnN0cm9rZUNvbG9yJTNEJTIzNmM4ZWJmJTNCJTIyJTIwcGFyZW50JTNEJTIyV0l5V2xMazZHSlFzcWFVQktUTlYtMSUyMiUyMHZlcnRleCUzRCUyMjElMjIlM0UlM0NteEdlb21ldHJ5JTIweCUzRCUyMjI0MCUyMiUyMHklM0QlMjIyNDAlMjIlMjB3aWR0aCUzRCUyMjEyMCUyMiUyMGhlaWdodCUzRCUyMjgwJTIyJTIwYXMlM0QlMjJnZW9tZXRyeSUyMiUyRiUzRSUzQyUyRm14Q2VsbCUzRSUzQ214Q2VsbCUyMGlkJTNEJTIyWmQ4M290dEtGR2ZhQW4wNHAxMGwtNCUyMiUyMHZhbHVlJTNEJTIyJTI2bHQlM0JiJTI2Z3QlM0IlMjZsdCUzQmZvbnQlMjBzdHlsZSUzRCUyNnF1b3QlM0Jmb250LXNpemUlM0ElMjAxOHB4JTNCJTI2cXVvdCUzQiUyNmd0JTNCRElTRUFTRSUyMFBSRURJQ1QlMjZsdCUzQiUyRmZvbnQlMjZndCUzQiUyNmx0JTNCJTJGYiUyNmd0JTNCJTIyJTIwc3R5bGUlM0QlMjJyb3VuZGVkJTNEMCUzQndoaXRlU3BhY2UlM0R3cmFwJTNCaHRtbCUzRDElM0JmaWxsQ29sb3IlM0QlMjNmNWY1ZjUlM0Jmb250Q29sb3IlM0QlMjMzMzMzMzMlM0JzdHJva2VDb2xvciUzRCUyMzY2NjY2NiUzQnN0cm9rZVdpZHRoJTNEMyUzQiUyMiUyMHBhcmVudCUzRCUyMldJeVdsTGs2R0pRc3FhVUJLVE5WLTElMjIlMjB2ZXJ0ZXglM0QlMjIxJTIyJTNFJTNDbXhHZW9tZXRyeSUyMHglM0QlMjI4MCUyMiUyMHklM0QlMjI2ODAlMjIlMjB3aWR0aCUzRCUyMjQ0MCUyMiUyMGhlaWdodCUzRCUyMjgwJTIyJTIwYXMlM0QlMjJnZW9tZXRyeSUyMiUyRiUzRSUzQyUyRm14Q2VsbCUzRSUzQ214Q2VsbCUyMGlkJTNEJTIyWmQ4M290dEtGR2ZhQW4wNHAxMGwtNSUyMiUyMHZhbHVlJTNEJTIyJTI2bHQlM0JiJTIwc3R5bGUlM0QlMjZxdW90JTNCZm9udC1zaXplJTNBJTIwMTVweCUzQiUyNnF1b3QlM0IlMjZndCUzQkRFQ0VTSU9OJTIwVFJFRSUyNmx0JTNCYnIlMjZndCUzQkFMR09SSVRITSUyNmx0JTNCJTJGYiUyNmd0JTNCJTIyJTIwc3R5bGUlM0QlMjJyb3VuZGVkJTNEMCUzQndoaXRlU3BhY2UlM0R3cmFwJTNCaHRtbCUzRDElM0JmaWxsQ29sb3IlM0QlMjNmZmU2Y2MlM0JzdHJva2VDb2xvciUzRCUyM2Q3OWIwMCUzQnN0cm9rZVdpZHRoJTNEMyUzQiUyMiUyMHBhcmVudCUzRCUyMldJeVdsTGs2R0pRc3FhVUJLVE5WLTElMjIlMjB2ZXJ0ZXglM0QlMjIxJTIyJTNFJTNDbXhHZW9tZXRyeSUyMHglM0QlMjI0MCUyMiUyMHklM0QlMjI1MjAlMjIlMjB3aWR0aCUzRCUyMjEyMCUyMiUyMGhlaWdodCUzRCUyMjgwJTIyJTIwYXMlM0QlMjJnZW9tZXRyeSUyMiUyRiUzRSUzQyUyRm14Q2VsbCUzRSUzQ214Q2VsbCUyMGlkJTNEJTIyWmQ4M290dEtGR2ZhQW4wNHAxMGwtNiUyMiUyMHZhbHVlJTNEJTIyJTI2bHQlM0Jmb250JTIwc3R5bGUlM0QlMjZxdW90JTNCZm9udC1zaXplJTNBJTIwMTVweCUzQiUyNnF1b3QlM0IlMjZndCUzQiUyNmx0JTNCYiUyNmd0JTNCTUFDSElORSUyMExFQVJOSU5HJTIwQUxHT1JJVEhNJTI2bHQlM0IlMkZiJTI2Z3QlM0IlMjZsdCUzQiUyRmZvbnQlMjZndCUzQiUyMiUyMHN0eWxlJTNEJTIycm91bmRlZCUzRDAlM0J3aGl0ZVNwYWNlJTNEd3JhcCUzQmh0bWwlM0QxJTNCZmlsbENvbG9yJTNEJTIzZjVmNWY1JTNCZm9udENvbG9yJTNEJTIzMzMzMzMzJTNCc3Ryb2tlQ29sb3IlM0QlMjM2NjY2NjYlM0JzdHJva2VXaWR0aCUzRDMlM0IlMjIlMjBwYXJlbnQlM0QlMjJXSXlXbExrNkdKUXNxYVVCS1ROVi0xJTIyJTIwdmVydGV4JTNEJTIyMSUyMiUzRSUzQ214R2VvbWV0cnklMjB4JTNEJTIyMjAwJTIyJTIweSUzRCUyMjM4MCUyMiUyMHdpZHRoJTNEJTIyMjAwJTIyJTIwaGVpZ2h0JTNEJTIyNjAlMjIlMjBhcyUzRCUyMmdlb21ldHJ5JTIyJTJGJTNFJTNDJTJGbXhDZWxsJTNFJTNDbXhDZWxsJTIwaWQlM0QlMjJaZDgzb3R0S0ZHZmFBbjA0cDEwbC03JTIyJTIwdmFsdWUlM0QlMjIlMjZsdCUzQmIlMjZndCUzQiUyNmx0JTNCZm9udCUyMHN0eWxlJTNEJTI2cXVvdCUzQmZvbnQtc2l6ZSUzQSUyMDE1cHglM0IlMjZxdW90JTNCJTI2Z3QlM0JOQUlWRSUyMEJBWUVTJTIwQ0xBU1NJRklFUiUyNmFtcCUzQm5ic3AlM0IlMjZsdCUzQiUyRmZvbnQlMjZndCUzQiUyNmx0JTNCJTJGYiUyNmd0JTNCJTIyJTIwc3R5bGUlM0QlMjJyb3VuZGVkJTNEMCUzQndoaXRlU3BhY2UlM0R3cmFwJTNCaHRtbCUzRDElM0JmaWxsQ29sb3IlM0QlMjNmZmU2Y2MlM0JzdHJva2VDb2xvciUzRCUyM2Q3OWIwMCUzQnN0cm9rZVdpZHRoJTNEMyUzQiUyMiUyMHBhcmVudCUzRCUyMldJeVdsTGs2R0pRc3FhVUJLVE5WLTElMjIlMjB2ZXJ0ZXglM0QlMjIxJTIyJTNFJTNDbXhHZW9tZXRyeSUyMHglM0QlMjIyNDAlMjIlMjB5JTNEJTIyNTIwJTIyJTIwd2lkdGglM0QlMjIxMjAlMjIlMjBoZWlnaHQlM0QlMjI4MCUyMiUyMGFzJTNEJTIyZ2VvbWV0cnklMjIlMkYlM0UlM0MlMkZteENlbGwlM0UlM0NteENlbGwlMjBpZCUzRCUyMlpkODNvdHRLRkdmYUFuMDRwMTBsLTglMjIlMjB2YWx1ZSUzRCUyMiUyNmx0JTNCYiUyNmd0JTNCJTI2bHQlM0Jmb250JTIwc3R5bGUlM0QlMjZxdW90JTNCZm9udC1zaXplJTNBJTIwMTVweCUzQiUyNnF1b3QlM0IlMjZndCUzQlJBTkRPTSUyMEZPUkVTVCUyMEFMR09SSVRITSUyNmx0JTNCJTJGZm9udCUyNmd0JTNCJTI2bHQlM0IlMkZiJTI2Z3QlM0IlMjIlMjBzdHlsZSUzRCUyMnJvdW5kZWQlM0QwJTNCd2hpdGVTcGFjZSUzRHdyYXAlM0JodG1sJTNEMSUzQmZpbGxDb2xvciUzRCUyM2ZmZTZjYyUzQnN0cm9rZUNvbG9yJTNEJTIzZDc5YjAwJTNCc3Ryb2tlV2lkdGglM0QzJTNCJTIyJTIwcGFyZW50JTNEJTIyV0l5V2xMazZHSlFzcWFVQktUTlYtMSUyMiUyMHZlcnRleCUzRCUyMjElMjIlM0UlM0NteEdlb21ldHJ5JTIweCUzRCUyMjQ0MCUyMiUyMHklM0QlMjI1MjAlMjIlMjB3aWR0aCUzRCUyMjEyMCUyMiUyMGhlaWdodCUzRCUyMjgwJTIyJTIwYXMlM0QlMjJnZW9tZXRyeSUyMiUyRiUzRSUzQyUyRm14Q2VsbCUzRSUzQ214Q2VsbCUyMGlkJTNEJTIyWmQ4M290dEtGR2ZhQW4wNHAxMGwtMTQlMjIlMjBzdHlsZSUzRCUyMmVkZ2VTdHlsZSUzRG9ydGhvZ29uYWxFZGdlU3R5bGUlM0Jyb3VuZGVkJTNEMCUzQm9ydGhvZ29uYWxMb29wJTNEMSUzQmpldHR5U2l6ZSUzRGF1dG8lM0JodG1sJTNEMSUzQmV4aXRYJTNEMSUzQmV4aXRZJTNEMC41JTNCZXhpdER4JTNEMCUzQmV4aXREeSUzRDAlM0JleGl0UGVyaW1ldGVyJTNEMCUzQmZvbnRTaXplJTNEMTUlM0IlMjIlMjBwYXJlbnQlM0QlMjJXSXlXbExrNkdKUXNxYVVCS1ROVi0xJTIyJTIwZWRnZSUzRCUyMjElMjIlM0UlM0NteEdlb21ldHJ5JTIwcmVsYXRpdmUlM0QlMjIxJTIyJTIwYXMlM0QlMjJnZW9tZXRyeSUyMiUzRSUzQ214UG9pbnQlMjB4JTNEJTIyNTAwLjAwMDAwMDAwMDAwMDIlMjIlMjB5JTNEJTIyMjMwJTIyJTIwYXMlM0QlMjJzb3VyY2VQb2ludCUyMiUyRiUzRSUzQ214UG9pbnQlMjB4JTNEJTIyNTAwLjAwMDAwMDAwMDAwMDIlMjIlMjB5JTNEJTIyMjMwJTIyJTIwYXMlM0QlMjJ0YXJnZXRQb2ludCUyMiUyRiUzRSUzQyUyRm14R2VvbWV0cnklM0UlM0MlMkZteENlbGwlM0UlM0NteENlbGwlMjBpZCUzRCUyMnpWRk0wM0ZMdmRYMEtLR2JucVVHLTIlMjIlMjB2YWx1ZSUzRCUyMiUyMiUyMHN0eWxlJTNEJTIyZW5kQXJyb3clM0Rub25lJTNCaHRtbCUzRDElM0Jyb3VuZGVkJTNEMCUzQnN0cm9rZVdpZHRoJTNEMyUzQiUyMiUyMHBhcmVudCUzRCUyMldJeVdsTGs2R0pRc3FhVUJLVE5WLTElMjIlMjBlZGdlJTNEJTIyMSUyMiUzRSUzQ214R2VvbWV0cnklMjB3aWR0aCUzRCUyMjUwJTIyJTIwaGVpZ2h0JTNEJTIyNTAlMjIlMjByZWxhdGl2ZSUzRCUyMjElMjIlMjBhcyUzRCUyMmdlb21ldHJ5JTIyJTNFJTNDbXhQb2ludCUyMHglM0QlMjI3MDAlMjIlMjB5JTNEJTIyNzIwJTIyJTIwYXMlM0QlMjJzb3VyY2VQb2ludCUyMiUyRiUzRSUzQ214UG9pbnQlMjB4JTNEJTIyNzAwJTIyJTIweSUzRCUyMjMzMCUyMiUyMGFzJTNEJTIydGFyZ2V0UG9pbnQlMjIlMkYlM0UlM0MlMkZteEdlb21ldHJ5JTNFJTNDJTJGbXhDZWxsJTNFJTNDbXhDZWxsJTIwaWQlM0QlMjJ6VkZNMDNGTHZkWDBLS0dibnFVRy0zJTIyJTIwdmFsdWUlM0QlMjIlMjIlMjBzdHlsZSUzRCUyMmVuZEFycm93JTNEY2xhc3NpYyUzQmh0bWwlM0QxJTNCcm91bmRlZCUzRDAlM0JzdHJva2VXaWR0aCUzRDMlM0JlbnRyeVglM0QxJTNCZW50cnlZJTNEMC41JTNCZW50cnlEeCUzRDAlM0JlbnRyeUR5JTNEMCUzQiUyMiUyMHBhcmVudCUzRCUyMldJeVdsTGs2R0pRc3FhVUJLVE5WLTElMjIlMjB0YXJnZXQlM0QlMjJaZDgzb3R0S0ZHZmFBbjA0cDEwbC00JTIyJTIwZWRnZSUzRCUyMjElMjIlM0UlM0NteEdlb21ldHJ5JTIwd2lkdGglM0QlMjI1MCUyMiUyMGhlaWdodCUzRCUyMjUwJTIyJTIwcmVsYXRpdmUlM0QlMjIxJTIyJTIwYXMlM0QlMjJnZW9tZXRyeSUyMiUzRSUzQ214UG9pbnQlMjB4JTNEJTIyNzAwJTIyJTIweSUzRCUyMjcyMCUyMiUyMGFzJTNEJTIyc291cmNlUG9pbnQlMjIlMkYlM0UlM0NteFBvaW50JTIweCUzRCUyMjU4MCUyMiUyMHklM0QlMjI3MjAlMjIlMjBhcyUzRCUyMnRhcmdldFBvaW50JTIyJTJGJTNFJTNDJTJGbXhHZW9tZXRyeSUzRSUzQyUyRm14Q2VsbCUzRSUzQ214Q2VsbCUyMGlkJTNEJTIyelZGTTAzRkx2ZFgwS0tHYm5xVUctNiUyMiUyMHZhbHVlJTNEJTIyJTIyJTIwc3R5bGUlM0QlMjJlbmRBcnJvdyUzRG5vbmUlM0JodG1sJTNEMSUzQnJvdW5kZWQlM0QwJTNCc3Ryb2tlV2lkdGglM0QzJTNCJTIyJTIwcGFyZW50JTNEJTIyV0l5V2xMazZHSlFzcWFVQktUTlYtMSUyMiUyMGVkZ2UlM0QlMjIxJTIyJTNFJTNDbXhHZW9tZXRyeSUyMHdpZHRoJTNEJTIyNTAlMjIlMjBoZWlnaHQlM0QlMjI1MCUyMiUyMHJlbGF0aXZlJTNEJTIyMSUyMiUyMGFzJTNEJTIyZ2VvbWV0cnklMjIlM0UlM0NteFBvaW50JTIweCUzRCUyMjEwMCUyMiUyMHklM0QlMjI0ODAlMjIlMjBhcyUzRCUyMnNvdXJjZVBvaW50JTIyJTJGJTNFJTNDbXhQb2ludCUyMHglM0QlMjI1MjAlMjIlMjB5JTNEJTIyNDgwJTIyJTIwYXMlM0QlMjJ0YXJnZXRQb2ludCUyMiUyRiUzRSUzQyUyRm14R2VvbWV0cnklM0UlM0MlMkZteENlbGwlM0UlM0NteENlbGwlMjBpZCUzRCUyMnpWRk0wM0ZMdmRYMEtLR2JucVVHLTclMjIlMjB2YWx1ZSUzRCUyMiUyMiUyMHN0eWxlJTNEJTIyZW5kQXJyb3clM0RjbGFzc2ljJTNCaHRtbCUzRDElM0Jyb3VuZGVkJTNEMCUzQnN0cm9rZVdpZHRoJTNEMyUzQmVudHJ5WCUzRDAuNjY3JTNCZW50cnlZJTNEMCUzQmVudHJ5RHglM0QwJTNCZW50cnlEeSUzRDAlM0JlbnRyeVBlcmltZXRlciUzRDAlM0IlMjIlMjBwYXJlbnQlM0QlMjJXSXlXbExrNkdKUXNxYVVCS1ROVi0xJTIyJTIwdGFyZ2V0JTNEJTIyWmQ4M290dEtGR2ZhQW4wNHAxMGwtOCUyMiUyMGVkZ2UlM0QlMjIxJTIyJTNFJTNDbXhHZW9tZXRyeSUyMHdpZHRoJTNEJTIyNTAlMjIlMjBoZWlnaHQlM0QlMjI1MCUyMiUyMHJlbGF0aXZlJTNEJTIyMSUyMiUyMGFzJTNEJTIyZ2VvbWV0cnklMjIlM0UlM0NteFBvaW50JTIweCUzRCUyMjUyMCUyMiUyMHklM0QlMjI0ODAlMjIlMjBhcyUzRCUyMnNvdXJjZVBvaW50JTIyJTJGJTNFJTNDbXhQb2ludCUyMHglM0QlMjI1MDAlMjIlMjB5JTNEJTIyNTEwJTIyJTIwYXMlM0QlMjJ0YXJnZXRQb2ludCUyMiUyRiUzRSUzQyUyRm14R2VvbWV0cnklM0UlM0MlMkZteENlbGwlM0UlM0NteENlbGwlMjBpZCUzRCUyMnpWRk0wM0ZMdmRYMEtLR2JucVVHLTglMjIlMjB2YWx1ZSUzRCUyMiUyMiUyMHN0eWxlJTNEJTIyZW5kQXJyb3clM0RjbGFzc2ljJTNCaHRtbCUzRDElM0Jyb3VuZGVkJTNEMCUzQnN0cm9rZVdpZHRoJTNEMyUzQmVudHJ5WCUzRDAuNSUzQmVudHJ5WSUzRDAlM0JlbnRyeUR4JTNEMCUzQmVudHJ5RHklM0QwJTNCJTIyJTIwcGFyZW50JTNEJTIyV0l5V2xMazZHSlFzcWFVQktUTlYtMSUyMiUyMHRhcmdldCUzRCUyMlpkODNvdHRLRkdmYUFuMDRwMTBsLTUlMjIlMjBlZGdlJTNEJTIyMSUyMiUzRSUzQ214R2VvbWV0cnklMjB3aWR0aCUzRCUyMjUwJTIyJTIwaGVpZ2h0JTNEJTIyNTAlMjIlMjByZWxhdGl2ZSUzRCUyMjElMjIlMjBhcyUzRCUyMmdlb21ldHJ5JTIyJTNFJTNDbXhQb2ludCUyMHglM0QlMjIxMDAlMjIlMjB5JTNEJTIyNDgwJTIyJTIwYXMlM0QlMjJzb3VyY2VQb2ludCUyMiUyRiUzRSUzQ214UG9pbnQlMjB4JTNEJTIyMzQwJTIyJTIweSUzRCUyMjQ3MCUyMiUyMGFzJTNEJTIydGFyZ2V0UG9pbnQlMjIlMkYlM0UlM0MlMkZteEdlb21ldHJ5JTNFJTNDJTJGbXhDZWxsJTNFJTNDbXhDZWxsJTIwaWQlM0QlMjJ6VkZNMDNGTHZkWDBLS0dibnFVRy0xMCUyMiUyMHZhbHVlJTNEJTIyJTIyJTIwc3R5bGUlM0QlMjJlbmRBcnJvdyUzRG5vbmUlM0JodG1sJTNEMSUzQnJvdW5kZWQlM0QwJTNCc3Ryb2tlV2lkdGglM0QzJTNCJTIyJTIwcGFyZW50JTNEJTIyV0l5V2xMazZHSlFzcWFVQktUTlYtMSUyMiUyMGVkZ2UlM0QlMjIxJTIyJTNFJTNDbXhHZW9tZXRyeSUyMHdpZHRoJTNEJTIyNTAlMjIlMjBoZWlnaHQlM0QlMjI1MCUyMiUyMHJlbGF0aXZlJTNEJTIyMSUyMiUyMGFzJTNEJTIyZ2VvbWV0cnklMjIlM0UlM0NteFBvaW50JTIweCUzRCUyMjMwMCUyMiUyMHklM0QlMjIyMTAlMjIlMjBhcyUzRCUyMnNvdXJjZVBvaW50JTIyJTJGJTNFJTNDbXhQb2ludCUyMHglM0QlMjI3MDAlMjIlMjB5JTNEJTIyMjEwJTIyJTIwYXMlM0QlMjJ0YXJnZXRQb2ludCUyMiUyRiUzRSUzQyUyRm14R2VvbWV0cnklM0UlM0MlMkZteENlbGwlM0UlM0NteENlbGwlMjBpZCUzRCUyMnpWRk0wM0ZMdmRYMEtLR2JucVVHLTExJTIyJTIwdmFsdWUlM0QlMjIlMjIlMjBzdHlsZSUzRCUyMmVuZEFycm93JTNEY2xhc3NpYyUzQmh0bWwlM0QxJTNCcm91bmRlZCUzRDAlM0JzdHJva2VXaWR0aCUzRDMlM0JleGl0WCUzRDAuNSUzQmV4aXRZJTNEMSUzQmV4aXREeCUzRDAlM0JleGl0RHklM0QwJTNCZW50cnlYJTNEMC41JTNCZW50cnlZJTNEMCUzQmVudHJ5RHglM0QwJTNCZW50cnlEeSUzRDAlM0JlbnRyeVBlcmltZXRlciUzRDAlM0IlMjIlMjBwYXJlbnQlM0QlMjJXSXlXbExrNkdKUXNxYVVCS1ROVi0xJTIyJTIwc291cmNlJTNEJTIyWmQ4M290dEtGR2ZhQW4wNHAxMGwtNyUyMiUyMHRhcmdldCUzRCUyMlpkODNvdHRLRkdmYUFuMDRwMTBsLTQlMjIlMjBlZGdlJTNEJTIyMSUyMiUzRSUzQ214R2VvbWV0cnklMjB3aWR0aCUzRCUyMjUwJTIyJTIwaGVpZ2h0JTNEJTIyNTAlMjIlMjByZWxhdGl2ZSUzRCUyMjElMjIlMjBhcyUzRCUyMmdlb21ldHJ5JTIyJTNFJTNDbXhQb2ludCUyMHglM0QlMjIzMDAlMjIlMjB5JTNEJTIyNjEwJTIyJTIwYXMlM0QlMjJzb3VyY2VQb2ludCUyMiUyRiUzRSUzQ214UG9pbnQlMjB4JTNEJTIyMzAwJTIyJTIweSUzRCUyMjY3MCUyMiUyMGFzJTNEJTIydGFyZ2V0UG9pbnQlMjIlMkYlM0UlM0MlMkZteEdlb21ldHJ5JTNFJTNDJTJGbXhDZWxsJTNFJTNDbXhDZWxsJTIwaWQlM0QlMjJ6VkZNMDNGTHZkWDBLS0dibnFVRy0xMiUyMiUyMHZhbHVlJTNEJTIyJTIyJTIwc3R5bGUlM0QlMjJlbmRBcnJvdyUzRGNsYXNzaWMlM0JodG1sJTNEMSUzQnJvdW5kZWQlM0QwJTNCc3Ryb2tlV2lkdGglM0QzJTNCZXhpdFglM0QwLjUlM0JleGl0WSUzRDElM0JleGl0RHglM0QwJTNCZXhpdER5JTNEMCUzQmVudHJ5WCUzRDAuNSUzQmVudHJ5WSUzRDAlM0JlbnRyeUR4JTNEMCUzQmVudHJ5RHklM0QwJTNCZW50cnlQZXJpbWV0ZXIlM0QwJTNCJTIyJTIwcGFyZW50JTNEJTIyV0l5V2xMazZHSlFzcWFVQktUTlYtMSUyMiUyMGVkZ2UlM0QlMjIxJTIyJTNFJTNDbXhHZW9tZXRyeSUyMHdpZHRoJTNEJTIyNTAlMjIlMjBoZWlnaHQlM0QlMjI1MCUyMiUyMHJlbGF0aXZlJTNEJTIyMSUyMiUyMGFzJTNEJTIyZ2VvbWV0cnklMjIlM0UlM0NteFBvaW50JTIweCUzRCUyMjEwMCUyMiUyMHklM0QlMjI2MDAlMjIlMjBhcyUzRCUyMnNvdXJjZVBvaW50JTIyJTJGJTNFJTNDbXhQb2ludCUyMHglM0QlMjIxMDAlMjIlMjB5JTNEJTIyNjgwJTIyJTIwYXMlM0QlMjJ0YXJnZXRQb2ludCUyMiUyRiUzRSUzQyUyRm14R2VvbWV0cnklM0UlM0MlMkZteENlbGwlM0UlM0NteENlbGwlMjBpZCUzRCUyMnpWRk0wM0ZMdmRYMEtLR2JucVVHLTEzJTIyJTIwdmFsdWUlM0QlMjIlMjIlMjBzdHlsZSUzRCUyMmVuZEFycm93JTNEY2xhc3NpYyUzQmh0bWwlM0QxJTNCcm91bmRlZCUzRDAlM0JzdHJva2VXaWR0aCUzRDMlM0JleGl0WCUzRDAuNSUzQmV4aXRZJTNEMSUzQmV4aXREeCUzRDAlM0JleGl0RHklM0QwJTNCZW50cnlYJTNEMC41JTNCZW50cnlZJTNEMCUzQmVudHJ5RHglM0QwJTNCZW50cnlEeSUzRDAlM0JlbnRyeVBlcmltZXRlciUzRDAlM0IlMjIlMjBwYXJlbnQlM0QlMjJXSXlXbExrNkdKUXNxYVVCS1ROVi0xJTIyJTIwZWRnZSUzRCUyMjElMjIlM0UlM0NteEdlb21ldHJ5JTIwd2lkdGglM0QlMjI1MCUyMiUyMGhlaWdodCUzRCUyMjUwJTIyJTIwcmVsYXRpdmUlM0QlMjIxJTIyJTIwYXMlM0QlMjJnZW9tZXRyeSUyMiUzRSUzQ214UG9pbnQlMjB4JTNEJTIyNDkwJTIyJTIweSUzRCUyMjYwMCUyMiUyMGFzJTNEJTIyc291cmNlUG9pbnQlMjIlMkYlM0UlM0NteFBvaW50JTIweCUzRCUyMjQ5MCUyMiUyMHklM0QlMjI2ODAlMjIlMjBhcyUzRCUyMnRhcmdldFBvaW50JTIyJTJGJTNFJTNDJTJGbXhHZW9tZXRyeSUzRSUzQyUyRm14Q2VsbCUzRSUzQ214Q2VsbCUyMGlkJTNEJTIyelZGTTAzRkx2ZFgwS0tHYm5xVUctMTclMjIlMjB2YWx1ZSUzRCUyMiUyMiUyMHN0eWxlJTNEJTIyZW5kQXJyb3clM0RjbGFzc2ljJTNCaHRtbCUzRDElM0Jyb3VuZGVkJTNEMCUzQnN0cm9rZVdpZHRoJTNEMyUzQmV4aXRYJTNEMC41JTNCZXhpdFklM0QxJTNCZXhpdER4JTNEMCUzQmV4aXREeSUzRDAlM0IlMjIlMjBwYXJlbnQlM0QlMjJXSXlXbExrNkdKUXNxYVVCS1ROVi0xJTIyJTIwZWRnZSUzRCUyMjElMjIlM0UlM0NteEdlb21ldHJ5JTIwd2lkdGglM0QlMjI1MCUyMiUyMGhlaWdodCUzRCUyMjUwJTIyJTIwcmVsYXRpdmUlM0QlMjIxJTIyJTIwYXMlM0QlMjJnZW9tZXRyeSUyMiUzRSUzQ214UG9pbnQlMjB4JTNEJTIyMjk5LjI4OTk5OTk5OTk5OTk2JTIyJTIweSUzRCUyMjMyMCUyMiUyMGFzJTNEJTIyc291cmNlUG9pbnQlMjIlMkYlM0UlM0NteFBvaW50JTIweCUzRCUyMjI5OSUyMiUyMHklM0QlMjIzODAlMjIlMjBhcyUzRCUyMnRhcmdldFBvaW50JTIyJTJGJTNFJTNDJTJGbXhHZW9tZXRyeSUzRSUzQyUyRm14Q2VsbCUzRSUzQ214Q2VsbCUyMGlkJTNEJTIyelZGTTAzRkx2ZFgwS0tHYm5xVUctMTklMjIlMjB2YWx1ZSUzRCUyMiUyMiUyMHN0eWxlJTNEJTIyZW5kQXJyb3clM0Rub25lJTNCaHRtbCUzRDElM0Jyb3VuZGVkJTNEMCUzQnN0cm9rZVdpZHRoJTNEMyUzQmVudHJ5WCUzRDAuNSUzQmVudHJ5WSUzRDElM0JlbnRyeUR4JTNEMCUzQmVudHJ5RHklM0QwJTNCZW50cnlQZXJpbWV0ZXIlM0QwJTNCJTIyJTIwcGFyZW50JTNEJTIyV0l5V2xMazZHSlFzcWFVQktUTlYtMSUyMiUyMHRhcmdldCUzRCUyMlpkODNvdHRLRkdmYUFuMDRwMTBsLTElMjIlMjBlZGdlJTNEJTIyMSUyMiUzRSUzQ214R2VvbWV0cnklMjB3aWR0aCUzRCUyMjUwJTIyJTIwaGVpZ2h0JTNEJTIyNTAlMjIlMjByZWxhdGl2ZSUzRCUyMjElMjIlMjBhcyUzRCUyMmdlb21ldHJ5JTIyJTNFJTNDbXhQb2ludCUyMHglM0QlMjI0ODAlMjIlMjB5JTNEJTIyMjEwJTIyJTIwYXMlM0QlMjJzb3VyY2VQb2ludCUyMiUyRiUzRSUzQ214UG9pbnQlMjB4JTNEJTIyNTAwJTIyJTIweSUzRCUyMjE5MCUyMiUyMGFzJTNEJTIydGFyZ2V0UG9pbnQlMjIlMkYlM0UlM0MlMkZteEdlb21ldHJ5JTNFJTNDJTJGbXhDZWxsJTNFJTNDbXhDZWxsJTIwaWQlM0QlMjJ6VkZNMDNGTHZkWDBLS0dibnFVRy0yMCUyMiUyMHZhbHVlJTNEJTIyJTIyJTIwc3R5bGUlM0QlMjJlbmRBcnJvdyUzRGNsYXNzaWMlM0JodG1sJTNEMSUzQnJvdW5kZWQlM0QwJTNCc3Ryb2tlV2lkdGglM0QzJTNCZXhpdFglM0QwLjUlM0JleGl0WSUzRDElM0JleGl0RHglM0QwJTNCZXhpdER5JTNEMCUzQiUyMiUyMHBhcmVudCUzRCUyMldJeVdsTGs2R0pRc3FhVUJLVE5WLTElMjIlMjBlZGdlJTNEJTIyMSUyMiUzRSUzQ214R2VvbWV0cnklMjB3aWR0aCUzRCUyMjUwJTIyJTIwaGVpZ2h0JTNEJTIyNTAlMjIlMjByZWxhdGl2ZSUzRCUyMjElMjIlMjBhcyUzRCUyMmdlb21ldHJ5JTIyJTNFJTNDbXhQb2ludCUyMHglM0QlMjIyOTkuNTglMjIlMjB5JTNEJTIyMjEwJTIyJTIwYXMlM0QlMjJzb3VyY2VQb2ludCUyMiUyRiUzRSUzQ214UG9pbnQlMjB4JTNEJTIyMjk5JTIyJTIweSUzRCUyMjI0MCUyMiUyMGFzJTNEJTIydGFyZ2V0UG9pbnQlMjIlMkYlM0UlM0MlMkZteEdlb21ldHJ5JTNFJTNDJTJGbXhDZWxsJTNFJTNDbXhDZWxsJTIwaWQlM0QlMjJ6VkZNMDNGTHZkWDBLS0dibnFVRy0yMSUyMiUyMHZhbHVlJTNEJTIyJTIyJTIwc3R5bGUlM0QlMjJlbmRBcnJvdyUzRGNsYXNzaWMlM0JodG1sJTNEMSUzQnJvdW5kZWQlM0QwJTNCc3Ryb2tlV2lkdGglM0QzJTNCZXhpdFglM0QwLjUlM0JleGl0WSUzRDElM0JleGl0RHglM0QwJTNCZXhpdER5JTNEMCUzQiUyMiUyMHBhcmVudCUzRCUyMldJeVdsTGs2R0pRc3FhVUJLVE5WLTElMjIlMjBlZGdlJTNEJTIyMSUyMiUzRSUzQ214R2VvbWV0cnklMjB3aWR0aCUzRCUyMjUwJTIyJTIwaGVpZ2h0JTNEJTIyNTAlMjIlMjByZWxhdGl2ZSUzRCUyMjElMjIlMjBhcyUzRCUyMmdlb21ldHJ5JTIyJTNFJTNDbXhQb2ludCUyMHglM0QlMjI2OTkuNTc5OTk5OTk5OTk5OSUyMiUyMHklM0QlMjIyMTAlMjIlMjBhcyUzRCUyMnNvdXJjZVBvaW50JTIyJTJGJTNFJTNDbXhQb2ludCUyMHglM0QlMjI2OTklMjIlMjB5JTNEJTIyMjQwJTIyJTIwYXMlM0QlMjJ0YXJnZXRQb2ludCUyMiUyRiUzRSUzQyUyRm14R2VvbWV0cnklM0UlM0MlMkZteENlbGwlM0UlM0NteENlbGwlMjBpZCUzRCUyMnpWRk0wM0ZMdmRYMEtLR2JucVVHLTIyJTIyJTIwdmFsdWUlM0QlMjIlMjIlMjBzdHlsZSUzRCUyMmVuZEFycm93JTNEY2xhc3NpYyUzQmh0bWwlM0QxJTNCcm91bmRlZCUzRDAlM0JzdHJva2VXaWR0aCUzRDMlM0JleGl0WCUzRDAuNSUzQmV4aXRZJTNEMSUzQmV4aXREeCUzRDAlM0JleGl0RHklM0QwJTNCZW50cnlYJTNEMC41JTNCZW50cnlZJTNEMCUzQmVudHJ5RHglM0QwJTNCZW50cnlEeSUzRDAlM0IlMjIlMjBwYXJlbnQlM0QlMjJXSXlXbExrNkdKUXNxYVVCS1ROVi0xJTIyJTIwc291cmNlJTNEJTIyWmQ4M290dEtGR2ZhQW4wNHAxMGwtNiUyMiUyMHRhcmdldCUzRCUyMlpkODNvdHRLRkdmYUFuMDRwMTBsLTclMjIlMjBlZGdlJTNEJTIyMSUyMiUzRSUzQ214R2VvbWV0cnklMjB3aWR0aCUzRCUyMjUwJTIyJTIwaGVpZ2h0JTNEJTIyNTAlMjIlMjByZWxhdGl2ZSUzRCUyMjElMjIlMjBhcyUzRCUyMmdlb21ldHJ5JTIyJTNFJTNDbXhQb2ludCUyMHglM0QlMjIyOTkuNTglMjIlMjB5JTNEJTIyNDUwJTIyJTIwYXMlM0QlMjJzb3VyY2VQb2ludCUyMiUyRiUzRSUzQ214UG9pbnQlMjB4JTNEJTIyMjk5LjI5JTIyJTIweSUzRCUyMjUxMCUyMiUyMGFzJTNEJTIydGFyZ2V0UG9pbnQlMjIlMkYlM0UlM0MlMkZteEdlb21ldHJ5JTNFJTNDJTJGbXhDZWxsJTNFJTNDJTJGcm9vdCUzRSUzQyUyRm14R3JhcGhNb2RlbCUzRY3C4TMAACAASURBVHhe7N0NdN3lfSf43/9KsmTJlmzZ8itgDAQwJCGBvNGWF5OQhu2k29k06fRlps1kt90GOw0m25PZ2cwybWebtgHSgNPTbF/S2UlPmzQz3WY7JCVgwG3JmwmQgCEBG2P8bsuWbMuSpXv/e/5XsjFBxrrSvVf35XPPueda1vP8nt/zef7nhMhfP07CiwABAgQIECBAgAABAgQIECBAgAABAgQIECBAgAABAgQIECBAgAABAgQIECBAgAABAgQITCKQUCFAgAABAgQIECBAgAABAgQIECBAgAABAgQIECBAgAABAgQIECBAgAABAgQIECBAgAABApMJCJx7LggQIECAAAECBAgQIECAAAECBAgQIECAAAECBAgQIECAAAECBAgQIECAAAECBAgQIEBgUgGBcw8GAQIECBAgQIAAAQIECBAgQIAAAQIECBAgQIAAAQIECBAgQIAAAQIECBAgQIAAAQIECEwqIHDuwSBAgAABAgQIECBAgAABAgQIECBAgAABAgQIECBAgAABAgQIECBAgAABAgQIECBAgACBSQUEzj0YBAgQIECAAAECBAgQIECAAAECBAgQIECAAAECBAgQIECAAAECBAgQIECAAAECBAgQIDCpgMC5B4MAAQIECBAgQIAAAQIECBAgQIAAAQIECBAgQIAAAQIECBAgQIAAAQIECBAgQIAAAQIEJhUQOPdgECBAgAABAgQIECBAgAABAgQIECBAgAABAgQIECBAgAABAgQIECBAgAABAgQIECBAgMCkAgLnHgwCBAgQIECAAAECBAgQIECAAAECBAgQIECAAAECBAgQIECAAAECBAgQIECAAAECBAgQmFRA4NyDQYAAAQIECBAgQIAAAQIECBAgQIAAAQIECBAgQIAAAQIECBAgQIAAAQIECBAgQIAAAQKTCgicezAIECBAgAABAgQIECBAgAABAgQIECBAgAABAgQIECBAgAABAgQIECBAgAABAgQIECBAYFIBgXMPBgECBAgQIECAAAECBAgQIECAAAECBAgQIECAAAECBAgQIECAAAECBAgQIECAAAECBAhMKiBw7sEgQIAAAQIECBAgQIAAAQIECBAgQIAAAQIECBAgQIAAAQIECBAgQIAAAQIECBAgQIAAgUkFBM49GAQIECBAgAABAgQIECBAgAABAgQIECBAgAABAgQIECBAgAABAgQIECBAgAABAgQIECAwqYDAuQeDAAECBAgQIECAAAECBAgQIECAAAECBAgQIECAAAECBAgQIECAAAECBAgQIECAAAECBCYVEDj3YBAgQIAAAQIECBAgQIAAAQIECBAgQIAAAQIECBAgQIAAAQIECBAgQIAAAQIECBAgQIDApAIC5x4MAgQIECBAgAABAgQIECBAgAABAgQIECBAgAABAgQIECBAgAABAgQIECBAgAABAgQIEJhUQODcg0GAAAECBAgQIECAAAECBAgQIECAAAECBAgQIECAAAECBAgQIECAAAECBAgQIECAAAECkwoInHswCBAgQIAAAQIECBAgQIAAAQIECBAgQIAAAQIECBAgQIAAAQIECBAgQIAAAQIECBAgQGBSAYFzDwYBAgQIECBAgAABAgQIECBAgAABAgQIECBAgAABAgQIECBAgAABAgQIECBAgAABAgQITCogcO7BIECAAAECBAgQIECAAAECBAgQIECAAAECBAgQIECAAAECBAgQIECAAAECBAgQIECAAIFJBQTOPRgECBAgQIAAAQIECBAgQIAAAQIECBAgQIAAAQIECBAgQIAAAQIECBAgQIAAAQIECBAgMKmAwLkHgwABAgQIECBAgAABAgQIECBAgAABAgQIECBAgAABAgQIECBAgAABAgQIECBAgAABAgQmFRA492AQIECAAAECBAgQIECAAAECBAgQIECAAAECBAgQIECAAAECBAgQIECAAAECBAgQIECAwKQCAuceDAIECBAgQIAAAQIECBAgQIAAAQIECBAgQIAAAQIECBAgQIAAAQIECBAgQIAAAQIECBCYVEDg3INBgAABAgQIECBAgAABAgQIECBAgAABAgQIECBAgAABAgQIECBAgAABAgQIECBAgAABApMKCJx7MAgQIECAAAECBAgQIECAAAECBAgQIECAAAECBAgQIECAAAECBAgQIECAAAECBAgQIEBgUgGBcw8GAQIECBAgQIAAAQIECBAgQIAAAQIECBAgQIAAAQIECBAgQIAAAQIECBAgQIAAAQIECEwqIHDuwSBAgAABAgQIECBAgAABAgQIECBAgAABAgQIECBAgAABAgQIECBAgAABAgQIECBAgACBSQUEzj0YBAgQIECAAAECBAgQIECAAAECBAgQIECAAAECBAgQIECAAAECBAgQIECAAAECBAgQIDCpgMC5B4MAAQIECBAgQIAAAQIECBAgQIAAAQIECBAgQIAAAQIECBAgQIAAAQIECBAgQIAAAQIEJhUQOPdgECBAgAABAgQIECBAgAABAgQIECBAgAABAgQIECBAgAABAgQIECBAgAABAgQIECBAgMCkAgLnHgwCBAgQIECAAAECBAgQIECAAAECBAgQIECAAAECBAgQIECAAAECBAgQIECAAAECBAgQmFRA4NyDQYAAAQIECBAgQIAAAQIECBAgQIAAAQIECBAgQIAAAQIECBAgQIAAAQIECBAgQIAAAQKTCgicezAIECBAgAABAgQIECBAgAABAgQIECBAgAABAgQIECBAgAABAgQIECBAgAABAgQIECBAYFIBgXMPBgECBAgQIECAAAECBAgQIECAAAECBAgQIECAAAECBAgQIECAAAECBAgQIECAAAECBAhMKiBw7sEgQIAAAQIECBAgQIAAAQIECBAgQIAAAQIECBAgQIAAAQIECBAgQIAAAQIECBAgQIAAgUkFBM49GAQIECBAgAABAgQIECBAgAABAgQIECBAgAABAgQIECBAgAABAgQIECBAgAABAgQIECAwqYDAuQeDAAECBAgQIECAAAECBAgQIECAAAECBAgQIECAAAECBAgQIECAAAECBAgQIECAAAECBCYVEDj3YBAgQIAAAQIECBAgQIAAAQIECBAgQIAAAQIECBAgQIAAAQIECBAgQIAAAQIECBAgQIDApAIC5x4MAgQIECBAgAABAgQIECBAgAABAgQIECBAgAABAmUU+JU7NnUs7G7vHEmPdrW1tHWOpWlXmuQ6c2NpV5rLdSZp2hW5XGek+a5Iks6ItCvS6Egj15JEoTVNkpYkTcc/C9EakbYkSa4ljWhNIp34jOJnjL9bkkgmvi60RiQtSRItafry94vjkqQlLRRak+wzTSc+o7U4drxOJBFjaRr5JMk+03ySJOOfudzY+PfSfERk77HxMafGJvni9yPNJ5FMfGZfx8TvT3w/LeSTJDdWSNJ8LmKsEDH+mSb5XFavUBiJXHI80nQokpbjUSgMpUlyPCkUhgqRHE9aCkOtSXJ8ND861J7MP354cGTo83esHS7j8SlFgAABAgQIECBAgAABAgQIECDwIwIC5x4JAgQIECBAgAABAgQIECBAgAABAgQIECBAgACBphT42B98rWso19HbEvneQktLTzEIXsh1JjHWlSZJZxIx8Zl2pWl0JWnSmUbh9O9FZGHx6IokOqOQfWZfF7qywHdTgs7aprMQfG48pJ6L45HGUEQcj0iH0iyknqZDSeSOp7k4npzxe2lE8XvZZ+RyxWB7Lp8fyEdLf2dhuP9T/9tPHp+1LVmYAAECBAgQIECAAAECBAgQIFBDAgLnNXQYWiFAgAABAgQIECBAgAABAgQIECBAgAABAgQIEChd4EN3fbW3s3X+wnxhtDc3VuhNIu1Ncy0Li5+R9kYkvZEk418XTn0dCyOivfTVzGgigZFI43BE2p/kkv40kv5IC4cjoj+J8a/T7HuF9HAhcv0tc/L9Y61z+v/ow9dlY7wIECBAgAABAgQIECBAgAABAg0jIHDeMEdpIwQIECBAgAABAgQIECBAgAABAgQIECBAgACB+hb48O9vWtaSy/emLXMWJmmhtxBpMTweSW5hUjgVHo/i11EMkk+Ex+t727pvSIG0P7KA+o+G1HPjofUsrJ7LAutJoT/JFw7nCy39n/3NG/dFJGlDctgUAQIECBAgQIAAAQIECBAgUNcCAud1fXyaJ0CAAAECBAgQIECAAAECBAgQIECAAAECBAjUtsD73//FlmVv6Vueb0mW55LC8qQlWV4opCuSiOURyfJIJj7TdEVt70R3BKogkCS7I9I9kcae7DON2JPLtezOPguR7mnJpXv2Ljuw50sf+EC+Ct1YggABAgQIECBAgAABAgQIECBQFBA49yAQIECAAAECBAgQIECAAAECBAgQIECAAAECBAiULPCrf/ydto4TJ5bnY3R5kibLI01XpJEsPx0kLwbKCysikqUlFzeBAIFzCKT7InK7I14OpidZUD1JdqdJuqcl8nuG5y7c87lfe8soSgIECBAgQIAAAQIECBAgQIDATAUEzmcqaD4BAgQIECBAgAABAgQIECBAgAABAgQIECBAoMEEPvLpzReM5U+el8sC5EmyvDARJE8iXV6I7HbyZHlE9DXYtm2HQCMKHEgj3ZOLZHcayfiN6dnN6Wm6J83ldkc+v3vjx965oxE3bk8ECBAgQIAAAQIECBAgQIBA+QQEzstnqRIBAgQIECBAgAABAgQIECBAgAABAgQIECBAoC4Ebr3364uSky2rI01WRy5WR5qujkgvikhWR0T2bq2LjWiSAIFyCIxFxPaIdHuaJtuLv07S7WmhsD3pmL9t47q3HyrHImoQIECAAAECBAgQIECAAAEC9SsgcF6/Z6dzAgQIECBAgAABAgQIECBAgAABAgQIECBAgMCkAnf8+aaO/Udyq5NCrI5cYXWksTo5HSbPwuWxAB0BAgSmIpCm6UAk40H0XJpuT3It26IQ23O52L5gQWH7HR9cOzyVOsYQIECAAAECBAgQIECAAAEC9SsgcF6/Z6dzAgQIECBAgAABAgQIECBAgAABAgQIECBAoIkFPvLpzRekhdHVkSTjN5VHofjrNC3eUL6yiWlsnQCB6grsSpLYHmfcjh7FYHrb9s989LoXq9uK1QgQIECAAAECBAgQIECAAIFKCAicV0JVTQIECBAgQIAAAQIECBAgQIAAAQIECBAgQIBAGQTW//4DFxdacmtySbImjfSiSGJ1pNkN5VnAPNrKsIQSBAgQqKTAaESyPQugRxLbk0i2FdJ0ay5f2HrPb77z+UourDYBAgQIECBAgAABAgQIECBQPgGB8/JZqkSAAAECBAgQIECAAAECBAgQIECAAAECBAgQmJbArXd+/dKWJLcmn8YVuSTWpJGsSSL7jK5pFTSJAAECNS6QRBxPI7YmkW4tpLG1JYmn82lh68bb3/WDGm9dewQIECBAgAABAgQIECBAoOkEBM6b7shtmAABAgQIECBAgAABAgQIECBAgAABAgQIEJgtgQ/f/fCalog1hbRwRRLJmohYE5FeERHts9WTdcsvkMsl0dbSEq2tuWhrnfg84+u21ly0trRE8bO1Jdpaxj9zSRJJkkQuF+Ofp7+e+P1k4vdzp74+4/dzZ4zP5hW/PqPOK74/eZ1MIk3TKKTp+Gdh4jM94/cLZ3w/+/1XfJ1OfH2OOqfrnlrn5fFjY/kYzRei+DlWiLH8+OfoWD7Gss/8xOcZX2d9ejWUwEhE8nREbE0j3ZpLck/nI7Z+9rYbtjbULm2GAAECBAgQIECAAAECBAjUkYDAeR0dllYJECBAgAABAgQIECBAgAABAgQIECBAgACB2hd4/xe/2LJ8T9+afD69IkkmQuVpZKHyLGDeWvs7aJ4Os0B3e3trdMzJ3m3R1vZy+PvMMPjp0HgWHm85FSI/+9gscO5VPYEscF4MpOfHg+nFoPqkwfWXw+qvCLVPjB0dzcfwydEYPjkWIyNjxeC9V00JjGUh9EhiPIyepltbWpKn9yw/sPVLH/hAvqY61QwBAgQIECBAgAABAgQIEGgwAT/tarADtR0CBAgQIECAAAECBAgQIECAAAECBAgQIECgOgJ33JHm9nc+9MaWtmRNmoXJ0+ym8mRNJMVf+zOY6hxDcZXsJvEsMJ4Fx9uz8HgxRN42/uuJr9snvp99b/z322JOW0sVu7RUvQmcnAigj5wci+GRsfEgehZIP/3r7PfGvy6OKb5Hizexe1VRIEnSSGNrRLo1kuTpJGJrPtKtB/75wPe+9CVB9CqehKUIECBAgAABAgQIECBAoIEF/LCzgQ/X1ggQIECAAAECBAgQIECAAAECBAgQIECAAIHyCdx69wNXt0Tu6kIa16RpXJPk4upIQ2K5fMTF4HhXx5yJ0PgZAfJiaPyMAHkWLG8f/372bmnJlbELpQjMTCCfL0yEz7Ob0sdvTB8Pq2fB9Ykb1E8F1EdGi79/fPikoPrM2CebnU/TeCxJYksuiS35KDy28bZ3Plb+ZVQkQIAAAQIECBAgQIAAAQKNLyBw3vhnbIcECBAgQIAAAQIECBAgQIAAAQIECBAgQIBAiQLr73zwqjTJXZ2k6TVpEtckkVydRjqnxDKGTwi0tbZE19w5k747T/3+RNAcGoFmFTgVPD9+4mQMnTgZ2edk79GxfLMSlWHfycmI2JKk6WNpkmxpyeW2/OFHr3+yDIWVIECAAAECBAgQIECAAAECDS0gcN7Qx2tzBAgQIECAAAECBAgQIECAAAECBAgQIECAwLkEbr3rwStzaVxTSOKaXJJcnd1eHhFzzzXP9yPmtLWePUje8XLAfE6bi+A9LwTKJXByNH86iD40fPZg+snRsXIt2eh1TmS3oKfpeBC9kMSWjRtueqrRN21/BAgQIECAAAECBAgQIECgFAGB81K0jCVAgAABAgQIECBAgAABAgQIECBAgAABAgTqWmDdpzZdXmiJa3Jpek1EcnVEMVw+r643VYHmc7kkurs6Yn5X+8uB8okA+ekbyefOiezmci8CBGpTILsJ/dQN6advTD8joH70+EgMHh+OQiGtzQ3MblfHijehJ8mWfD59LBex5d6PrX1mdluyOgECBAgQIECAAAECBAgQmD0BgfPZs7cyAQIECBAgQIAAAQIECBAgQIAAAQIECBAgUEGBj/z+P7yuMKf96qSQXpMWg+VZyDx6KrhkXZXumjsneuZ1RHf27hr/LH49ETSvq81olgCBaQucCp4PHBuOwex9fPwz+zoLrHtNCKQxEEmyJYnYkubSLbmTo4995jff/UM+BAgQIECAAAECBAgQIECgGQQEzpvhlO2RAAECBAgQIECAAAECBAgQIECAAAECBAg0gcC6ux5+Q0R63fg7svfKJtj2WbfY3tY6HiYvhsjbXxUub23JNTOPvRMgMAWBsXzhVSH0wexm9Ilw+sjo2BSqNPSQXRGxOSIpvu/dcMP3Gnq3NkeAAAECBAgQIECAAAECTSsgcN60R2/jBAgQIECAAAECBAgQIECAAAECBAgQIECgvgXW3/nwmyPy10WSXJeOB8yX1veOSus+l0tedTP5eMC8PXq6OqKjva20gkYTIECgRIHhkdEYKN6IPhFCPz5+M/qpm9ILhbTEinU/fF+SBdDTdHNEy+Z7br/hu3W/IxsgQIAAAQIECBAgQIAAAQIRIXDuMSBAgAABAgQIECBAgAABAgQIECBAgAABAgTqQuDDn37orUm+cF0SyXWRFAPmi+qi8Rk22TO/I3q7O6O3pzMWdneO31Te1RHzu9pnWNl0AgQIVFbgaHYb+kQI/fDgUPQPDEX/4FAMHB2u7MK1U/1QpLE5jXRzmuY2f/ZjN367dlrTCQECBAgQIECAAAECBAgQmLqAwPnUrYwkQIAAAQIECBAgQIAAAQIECBAgQIAAAQIEqihw690PXZtE4bpIkyxcnr17qrh81Zda2D23GCxf2DMeLj8VMm9tyVW9FwsSIECgkgJj+cLp8HkWQj88EUQ/PHiiksvWQu2ByG5AT9LNaRQ2b7ztXY/WQlN6IECAAAECBAgQIECAAAEC5xIQOD+XkO8TIECAAAECBAgQIECAAAECBAgQIECAAAECVRFYf9dD10UUritEcl0yHjDvqsrCVV7kzDD5qV9nIfOWnD+2qfJRWI4AgRoTyBfS0+Hz4m3oE0H07LNBX8fTiM25SDdHFDbfs+Fdmxt0n7ZFgAABAgQIECBAgAABAnUu4CeXdX6A2idAgAABAgQIECBAgAABAgQIECBAgAABAvUqkN1gHmnh5iSyG8zT6yKS9nrdy4/2nUuS4i3lxdvKu0/dWD63+HtJ4o9nGuWc7YMAgeoIpGk6ET4/cTqEXrwVfWAoCmlanSaqsko6EpFsjiR5JI34+sbbbnQDelXcLUKAAAECBAgQIECAAAEC5xLwE81zCfk+AQIECBAgQIAAAQIECBAgQIAAAQIECBAgUBaBX73jK51z5nfdEklyS6Rp9rmiLIVnuUgWIu9bOC96u8cD5adC5rPcluUJECDQFAL9g0Pjt6IXb0M/EQcOHyv+uiFeabo7kuS+SNP7Ts47ft/nfu29DbKxhjgdmyBAgAABAgQIECBAgEBTCQicN9Vx2ywBAgQIECBAgAABAgQIECBAgAABAgQIEKiuwIfv2nRJrlC4JXK5LGD+nkjTuv6ziYXdc2NJ7/xY0juv+M6C5nPaWqqLajUCBAgQeE2Bk6P5YvB8f/+p99E4PHiivtWSJI00/WokhfsKae6+z25Y+1x9b0j3BAgQIECAAAECBAgQIFBPAnX9Q916gtYrAQIECBAgQIAAAQIECBAgQIAAAQIECBBoFoFbP/XA9UkxYB7viTTeVK/7XjB/bvRlwfKF4+Hy7N0+p7Vet6NvAgQINLXAyMmxlwPoh4/Fgf5jceRoHYfQk3g80vhqWijct/Fj73ykqQ/X5gkQIECAAAECBAgQIECg4gIC5xUntgABAgQIECBAgAABAgQIECBAgAABAgQIEGhsgV/95P09bXNab0ki3hOR3BKRLqm3HXfP63hFsDwLms9tb6u3beiXAAECBEoQODEyWgyen74J/fCxGDw2XEKFWhma7I9I70sjvjp6cuy+z3385oFa6UwfBAgQIECAAAECBAgQINAYAgLnjXGOdkGAAAECBAgQIECAAAECBAgQIECAAAECBKoq8OG7H16TFPK3JLnceyJNb67q4jNcbH5ne/G28uLt5RPvzo45M6xqOgECBAg0gsDQ8MnTAfRTYfSjQyP1tbUkuT/SuC/a0vvuXb/2mfpqXrcECBAgQIAAAQIECBAgUIsCAue1eCp6IkCAAAECBAgQIECAAAECBAgQIECAAAECNShw650PvjOSZOIm87iyBlt8VUtz2lpiRV9PLF2UhcvnFwPmXXOFy+vh7PRIgACBWhE4fuJUCP1o7Dt0LHYfGIiTo/laae9cfTwVSdwXkbvv3ttuePBcg32fAAECBAgQIECAAAECBAhMJiBw7rkgQIAAAQIECBAgQIAAAQIECBAgQIAAAQIEzipw66cfvj5XSN+XRvq+iFhZ61Ttc1pj5ZKeWNHXHSuW9MSyRfNrvWX9ESBAgEAdCuw9dDR27x+I3QcGY9f+gRg5OVYPu9iVRPLlQi758saP3vBIPTSsRwIECBAgQIAAAQIECBCoDQGB89o4B10QIECAAAECBAgQIECAAAECBAgQIECAAIGaEVh/1wNvS9OW90UufV+kcXHNNDZJI3Pb24rB8pUTAfPsBnMvAgQIECBQbYH9/ceKAfRdBwaLnydGRqvdQmnrJfF8FJIvJ0nuy/dsuP5bpU02mgABAgQIECBAgAABAgSaTUDgvNlO3H4JECBAgAABAgQIECBAgAABAgQIECBAgMAkAr/+B19/Y2tL66mbzK+sVaSuuXNiRV9PrFjSHSv7emLxwq5abVVfBAgQINDEAgcPH49dBwZi9/7B2H1gII6fOFnLGk9lN5/ncrkv/+FHr3+ylhvVGwECBAgQIECAAAECBAjMjoDA+ey4W5UAAQIECBAgQIAAAQIECBAgQIAAAQIECMy6wPrPPNJXGM3/Yi6X/EKapm+d9YYmaWBeZ3usXNI9ETLviUU9nbXYpp4IECBAgMBrChwaGCrefJ6Fz3ftH4xjQyO1KvadNI0v5NpavnDPR64/UKtN6osAAQIECBAgQIAAAQIEqisgcF5db6sRIECAAAECBAgQIECAAAECBAgQIECAAIFZF1h354M/HbnkFyKNn5v1Zn6kge6ujvHby5f0FEPmC7vn1lqL+iFAgAABAjMWODx4YiJ8Pn4L+uDx4RnXLHuBJP46Culf3nv7TX9X9toKEiBAgAABAgQIECBAgEBdCQic19VxaZYAAQIECBAgQIAAAQIECBAgQIAAAQIECExP4CN/sOn1hdZiyPwXI9ILplel/LOSJIlVyxfGhSsWFj975guYl19ZRQIECBCodYGBoydix57D8cLuw8XPNE1rqOXkxUjiC2na+oWNG37iqRpqTCsECBAgQIAAAQIECBAgUCUBgfMqQVuGAAECBAgQIECAAAECBAgQIECAAAECBAhUW+COO9LcofkPfihNcr8QETdWe/2zrTevsz1WrVgYFy7vLX62tuRqpTV9ECBAgACBWRcYyxdix+7D8cKe/uLnsaGRWe/pjAYeSpP4Qt/AjX92xx1JoZYa0wsBAgQIECBAgAABAgQIVE5A4LxytioTIECAAAECBAgQIECAAAECBAgQIECAAIFZEfj1Tz94Wa4QH0oi96GItHdWmviRRZcumj9xi3lvLFs8vxZa0gMBAgQIEKgLgb0Hj8aOPf3F28/3HTpaIz2n/WnEnxZy8ad/9NGbnq2RprRBgAABAgQIECBAgAABAhUSEDivEKyyBAgQIECAAAECBAgQIECAAAECBAgQIECg2gLr737wp9K0G0DYtQAAIABJREFUGDL/l9Ve+0fXa2nJxarlC+PCFeO3mM/vbJ/tlqxPgAABAgTqXuDo0Mj47ee7+2PHnsORz9fEJeP/LUnSP73ntpv+vu6BbYAAAQIECBAgQIAAAQIEJhUQOPdgECBAgAABAgQIECBAgAABAgQIECBAgACBOhb4t7/3/86f29r9oSTiQ5HE62dzK93zOuLC5Qtj1UTIPJf4Y4jZPA9rEyBAgEBjCxTStBg+37G7P17YczgGjw3P7obT+H5263naEX/y2VvXHpvdZqxOgAABAgQIECBAgAABAuUU8JPecmqqRYAAAQIECBAgQIAAAQIECBAgQIAAAQIEqiSw/vcfuDhtza2PiF+LiI4qLfuqZZb3dY/fYr58YSzpnTdbbViXAAECBAg0vcD+/mPFW8+z28/3HBicTY8s+f7HyVjhnnt+853Pz2Yj1iZAgAABAgQIECBAgACB8ggInJfHURUCBAgQIECAAAECBAgQIECAAAECBAgQIFAVgQ/fvelNSSFZnyTpv63KgpMscsHyhXHJ+Ytj9cre6Jo7Z7basC4BAgQIECBwFoHjJ07G9l398dzOg/HinsOz5pSm6Z+lueSez9629vFZa8LCBAgQIECAAAECBAgQIDBjAYHzGRMqQIAAAQIECBAgQIAAAQIECBAgQIAAAQIEKi9w66ceuD5paVkXafr+yq/26hVWLumJi89fHJecvyjmdbbPRgvWJECAAAECBKYhcGxoJJ7beSie33kwdu0fmEaFMkxJ4ktJmtxzz4YbN5ehmhIECBAgQIAAAQIECBAgUGUBgfMqg1uOAAECBAgQIECAAAECBAgQIECAAAECBAiUIrD+7gd/Ki0k6yOJnyxlXjnGLl00v3iTeRYy75k/txwl1SBAgAABAgRmUWDg6Ili+Dy7+XzfoaPV7yRNv5bk4p57brvp76u/uBUJECBAgAABAgQIECBAYLoCAufTlTOPAAECBAgQIECAAAECBAgQIECAAAECBAhUUGD9XQ+/uxCFjycRayu4zKtKL5g/Ny67sC8uuaAvFvV0VnNpaxEgQIAAAQJVFDg0MBTPvXggnn3hQBw5eqKKK0ekEZuSQvp7937spq9VdWGLESBAgAABAgQIECBAgMC0BATOp8VmEgECBAgQIECAAAECBAgQIECAAAECBAgQqIzArXc/dG1SKHw8kuSnK7PCq6smSVIMmV924ZJYtXxhtZa1DgECBAgQIFAjAjv2HI5nX9hfDJ+naVq9rtL079Jc7pMbb7vx0eotaiUCBAgQIECAAAECBAgQKFVA4LxUMeMJECBAgAABAgQIECBAgAABAgQIECBAgEAFBD7yh5tenx+LjydJ/GIFyk9ackVfdzFknr3ntLVUa1nrECBAgAABAjUqcHI0PxE83x+7DwxWrcs0Tb/Q0pp88jO/sfb7VVvUQgQIECBAgAABAgQIECAwZQGB8ylTGUiAAAECBAgQIECAAAECBAgQIECAAAECBMovcOunHliV5HIfj4j/tfzVX12xs6MtLl+9tHijed/CedVY0hoECBAgQIBAHQocOHyseOP5M9v3xdDwaFV2kCTJHxXy+d/b+LF37qjKghYhQIAAAQIECBAgQIAAgSkJCJxPickgAgQIECBAgAABAgQIECBAgAABAgQIECBQfoF1d23Kgua/HRGt5a/+yorL+7rjyouXxRUXLa30UuoTIECAAAECDSbw9LZ98fTze6t16/lYRHzi3g1rP9lgjLZDgAABAgQIECBAgACBuhUQOK/bo9M4AQIECBAgQIAAAQIECBAgQIAAAQIECNSrwIfveuC9uchlQfOrKr2HNRctjSsvXhor+noqvZT6BAgQIECAQIML7D4wGE89vze2bttXjZ0+kUTyiXs23PiVaixmDQIECBAgQIAAAQIECBA4u4DAuaeDAAECBAgQIECAAAECBAgQIECAAAECBAhUSWDdHzy8OlryvxOR/EIll+zu6iiGzLMbzTvnzqnkUmoTIECAAAECTSgwdOJkMXj+1PP7YvD4cIUF0r/MJ4VP/NFt79pW4YWUJ0CAAAECBAgQIECAAIGzCAicezQIECBAgAABAgQIECBAgAABAgQIECBAgEAVBG6986F/l+TS3440Wiq13LLF8+OqS1fEZRcuqdQS6hIgQIAAAQIEXiHw7Av744kf7I69B49WUiafpsknNt5+4+9WchG1CRAgQIAAAQIECBAgQGByAYFzTwYBAgQIECBAgAABAgQIECBAgAABAgQIEKigwPq7HnhbGrlPR8S1lVrmgmUL4qrLVsTqlYsqtYS6BAgQIECAAIHXFNi+61A88ezueHHvkUpKPdqSS37jDz9647cruYjaBAgQIECAAAECBAgQIPBKAYFzTwQBAgQIECBAgAABAgQIECBAgAABAgQIEKiQwLq7Nn08Iip2E+cl5y+ON166Is5b2lOhHShLgAABAgQIEChN4KV9A8Ubz5/febC0iaWN/nf3blj7ydKmGE2AAAECBAgQIECAAAEC0xUQOJ+unHkECBAgQIAAAQIECBAgQIAAAQIECBAgQOAsAh++++E1LWn66TTSd1cCac1FS+OqS1fEkt55lSivJgECBAgQIEBgxgL7+48Vg+dbt+2bca3JCiSR/EM+ST762dtu2FqRBRQlQIAAAQIECBAgQIAAgdMCAuceBgIECBAgQIAAAQIECBAgQIAAAQIECBAgUEaBW+/cdGuSxKcjorWMZYulXndBX7zlivOiT9C83LTqESBAgAABAhUSyILnW55+KX744oFKrDCWpvHRjbev3ViJ4moSIECAAAECBAgQIECAwLiAwLkngQABAgQIECBAgAABAgQIECBAgAABAgQIlEHg/V/8YsvSl/o+HxG/VIZyryhx4YqFcc0V58fKJT3lLq0eAQIECBAgQKAqArv2D8R3nt4ZO3YfrsR6/2Xfowd+5Utf+kC+EsXVJECAAAECBAgQIECAQLMLCJw3+xNg/wQIECBAgAABAgQIECBAgAABAgQIECAwY4H1n3nkisjnP5+m8dYZFzujwIq+7mLQfPXK3nKWVYsAAQIECBAgMGsC23f1x5and8buA4Nl7SFJkm8X0sIHN2646amyFlaMAAECBAgQIECAAAECBNxw7hkgQIAAAQIECBAgQIAAAQIECBAgQIAAAQIzEVh/98P/UyEtfD6JmD+TOmfO7ZnXEe9446q47MIl5SqpDgECBAgQIECgpgSefWF/fOPJHTFwbLhsfaURR5M0/eC9t9/05bIVVYgAAQIECBAgQIAAAQIEBM49AwQIECBAgAABAgQIECBAgAABAgQIECBAYLoC6+968H9PI/lP050/2by3Xnl+MWyeJP6R0nK6qkWAAAECBAjUnkCapvHokzviO0/tLGtzSaT//p4NN/1fZS2qGAECBAgQIECAAAECBJpYwE+rm/jwbZ0AAQIECBAgQIAAAQIECBAgQIAAAQIEpi9w652b/jxJ4lemX+GVMy86b1ExaL54QVe5SqpDgAABAgQIEKgLgYNHjhdvO9/20qGy9Zum8fmNt6/9YNkKKkSAAAECBAgQIECAAIEmFhA4b+LDt3UCBAgQIECAAAECBAgQIECAAAECBAgQmJ7Aujs3fTGSeP/0Zr9yVs+8jrj2qgvj0lV95SinBgECBAgQIECgbgWefeFAfOPJF2Lg2HBZ9pBE8sV7Ntz4c2UppggBAgQIECBAgAABAgSaWEDgvIkP39YJECBAgAABAgQIECBAgAABAgQIECBAoDSBO+64I3eg+4a/TSLeW9rMyUe/8XXL4/prLo5czo/ry+GpBgECBAgQIFD/AoVCGo9seT6e/OGesmwmjfhK3+DDP3PHHXcUylJQEQIECBAgQIAAAQIECDShgJ9gN+Gh2zIBAgQIECBAgAABAgQIECBAgAABAgQIlC7wr//ga109LXP+NiLeVfrsV86Y19ke119zUVxy/uKZljKfAAECBAgQINCQAs/tPBiPbNkWx4ZGZr6/JO4/2Tn/Zz73a28ZmnkxFQgQIECAAAECBAgQINB8AgLnzXfmdkyAAAECBAgQIECAAAECBAgQIECAAAECJQr8+u9uXtjaMfZ3aRo/UeLUVw2/fPWS4q3mHXNaZ1rKfAIECBAgQIBAQwsMnxwr3nb+zPb9M95nmsY/tuXivZ++be2RGRdTgAABAgQIECBAgAABAk0mIHDeZAduuwQIECBAgAABAgQIECBAgAABAgQIECBQusCtd276epLEO0uf+fKM1pZcrH3rJbHmoqUzKWMuAQIECBAgQKDpBLZu2xebvv1cjOULM9p7mqYPbLz9phn/azUzasJkAgQIECBAgAABAgQI1KGAwHkdHpqWCRAgQIAAAQIECBAgQIAAAQIECBAgQKB6ArfevenPkzR+ZSYr9i2cFze/49JYvLBrJmXMJUCAAAECBAg0rcDBw8fj/m/8IA4cPjYjgzSJz2+8be0HZ1TEZAIECBAgQIAAAQIECDSZgMB5kx247RIgQIAAAQIECBAgQIAAAQIECBAgQIDA1AXW3f3Qb0WafmLqM1498tJVfcWweUtLbiZlzCVAgAABAgQINL1APl8ohs5/sOPAjCzSiN/ZuGHtjP4bb0YNmEyAAAECBAgQIECAAIE6ExA4r7MD0y4BAgQIECBAgAABAgQIECBAgAABAgQIVEdg3d0P/mqkyR/PZLW3v2FVvP0NF8ykhLkECBAgQIAAAQI/IvDN770Y3/zejpm5JOmv3XvbTZ+bWRGzCRAgQIAAAQIECBAg0BwCAufNcc52SYAAAQIECBAgQIAAAQIECBAgQIAAAQIlCNx654PvTJLk6yVMedXQ9/z45ZHdbu5FgAABAgQIECBQfoHslvOv/tMzMyqcpum7Nt5+0wMzKmIyAQIECBAgQIAAAQIEmkBA4LwJDtkWCRAgQIAAAQIECBAgQIAAAQIECBAgQKA0gXV3PvhUJMkVpc0aH50kSfyL66+I1St7pzPdHAIECBAgQIAAgSkKbN/VH//fI09HmqZTnPEjw9L06Xtvv+nK6U02iwABAgQIECBAgAABAs0jIHDePGdtpwQIECBAgAABAgQIECBAgAABAgQIECAwBYFb79r0qSTi9ikMfdWQttaWYtj8/GULpjPdHAIECBAgQIAAgRIFdu49Ugydj47lS5w5PjyNuHPjhrUfm9ZkkwgQIECAAAECBAgQINAkAgLnTXLQtkmAAAECBAgQIECAAAECBAgQIECAAAEC5xb4yB8+8s5CPv/1c4989YiO9rZi2HxFX/d0pptDgAABAgQIECAwTYHdBwaLofPhkdFpVci1pO/6zG/c9MC0JptEgAABAgQIECBAgACBJhAQOG+CQ7ZFAgQIECBAgAABAgQIECBAgAABAgQIEJiawLq7Nj0eEVdNbfTLo3JJEj978xtj2WJh81LtjCdAgAABAgQIlENg78HB+Jv7n4xCmk6n3BP3blj7pulMNIcAAQIECBAgQIAAAQLNICBw3gynbI8ECBAgQIAAAQIECBAgQIAAAQIECBAgcE6B9Xc99B/TSP/DOQdOMuCWn1gTr7tg8XSmmkOAAAECBAgQIFAmgR++eDDu+8et06qWRPJb92y48f+c1mSTCBAgQIAAAQIECBAg0OACAucNfsC2R4AAAQIECBAgQIAAAQIECBAgQIAAAQLnFvjVT97fM2dO656ImHvu0a8ccd3VF8WbL19Z6jTjCRAgQIAAAQIEKiDw3Wd2xebHtk2n8omTJ8eWf+7jNw9MZ7I5BAgQIECAAAECBAgQaGQBgfNGPl17I0CAAAECBAgQIECAAAECBAgQIECAAIEpCay7e9O/jzR+Z0qDzxj0pstXxvVXX1TqNOMJECBAgAABAgQqKPDIY9vi8Wd2lb5CEv/Hvbet/U+lTzSDAAECBAgQIECAAAECjS0gcN7Y52t3BAgQIECAAAECBAgQIECAAAECBAgQIHAugTRN1t39UHa7+dJzDT3z+0t658W/es+bS5liLAECBAgQIECAQJUE/uqr3439/cdKXW3fvRtuXB6RpKVONJ4AAQIECBAgQIAAAQKNLCBw3sina28ECBAgQIAAAQIECBAgQIAAAQIECBAgcE6BdXc/tD7S9DPnHPgjA973rjfGyiU9pU4zngABAgQIECBAoAoCu/YPxJe//mTpKyXJR+697cZ7Sp9oBgECBAgQIECAAAECBBpXQOC8cc/WzggQIECAAAECBAgQIECAAAECBAgQIEBgCgK33rXpmSTisikMPT3kmivOix9/0+pSphhLgAABAgQIECBQZYF/enx7bHn6pZJWTSOe3bhh7eUlTTKYAAECBAgQIECAAAECDS4gcN7gB2x7BAgQIECAAAECBAgQIECAAAECBAgQIHB2gfV3bnpHmsSjpRj1zJ8bv/zet5QyxVgCBAgQIECAAIFZEviLr3wnBo6eKGn1JI1r77l97TdKmmQwAQIECBAgQIAAAQIEGlhA4LyBD9fWCBAgQIAAAQIECBAgQIAAAQIECBAgQOC1Bdbd/dAnIk1/qxSn66+5ON502YpSphhLgAABAgQIECAwSwKPP7srHtmyrbTVk+Q/3Hvbjb9d2iSjCRAgQIAAAQIECBAg0LgCAueNe7Z2RoAAAQIECBAgQIAAAQIECBAgQIAAAQLnEFh310OPRKTXTRVqbkdb/M//8u2RJH68PlUz4wgQIECAAAECsymQpmn8yX/7ZpwYHi2hjWTzvRtuvL6ECYYSIECAAAECBAgQIECgoQX8RLyhj9fmCBAgQIAAAQIECBAgQIAAAQIECBAgQOBsArfd9dXe0Wg/VIrQO964Kt72+gtKmWIsAQIECBAgQIDALAt86/svxjee3FFSF/mO1t4/+vB1h0uaZDABAgQIECBAgAABAgQaVEDgvEEP1rYIECBAgAABAgQIECBAgAABAgQIECBA4LUF1t256eciib8qxenfvPctsWD+3FKmGEuAAAECBAgQIDDLAkeOnoj//JXvlNRFLnI/95kNN3yxpEkGEyBAgAABAgQIECBAoEEFBM4b9GBtiwABAgQIECBAgAABAgQIECBAgAABAgReW2DdXZt+NyI+PlWn3p7O+KWfumaqw40jQIAAAQIECBCoIYH/8vdbon9gqJSOPnnvhrX/rpQJxhIgQIAAAQIECBAgQKBRBQTOG/Vk7YsAAQIECBAgQIAAAQIECBAgQIAAAQIEXlNg/V0P/uc0kn89VaY3XbYirr/m4qkON44AAQIECBAgQKCGBB7e8nw88ezuKXeURPr/3LPhpn8z5QkGEiBAgAABAgQIECBAoIEFBM4b+HBtjQABAgQIECBAgAABAgQIECBAgAABAgTOLrDuzk3/EEncPFWj/+G6NXHJ+YunOtw4AgQIECBAgACBGhJ4bufB+O+bt069ozTuv/f2te+e+gQjCRAgQIAAAQIECBAg0LgCAueNe7Z2RoAAAQIECBAgQIAAAQIECBAgQIAAAQKvIbD+7oeeSNP0jVNFev/NV8Xyvu6pDjeOAAECBAgQIECghgR2HxiMv7n/iSl3lCTJk/fcduNVU55gIAECBAgQIECAAAECBBpYQOC8gQ/X1ggQIECAAAECBAgQIECAAAECBAgQIEDg7ALr7npoX0S6ZKpGv/zTb42eeR1THW4cAQIECBAgQIBADQkMHBuOv/i7b5fQUbL/3g03Li1hgqEECBAgQIAAAQIECBBoWAGB84Y9WhsjQIAAAQIECBAgQIAAAQIECBAgQIAAgdcSWHfXprQUof/lfe+Iue1tpUwxlgABAgQIECBAoEYEToyMxv/95W+U1M29G9bKVJQkZjABAgQIECBAgAABAo0q4P8cNerJ2hcBAgQIECBAgAABAgQIECBAgAABAgQIvKZAqYHzn7/lzdG3cB5VAgQIECBAgACBOhQ4eOR4/OV/f6ykzgXOS+IymAABAgQIECBAgACBBhYQOG/gw7U1AgQIECBAgAABAgQIECBAgAABAgQIEDi7QKmB8/f8+OVx6ao+pAQIECBAgAABAnUo8PzOg/H3m7eW1LnAeUlcBhMgQIAAAQIECBAg0MACAucNfLi2RoAAAQIECBAgQIAAAQIECBAgQIAAAQJnFyg1cP72N6yKt7/hAqQECBAgQIAAAQJ1KLDl6Zfinx7fXlLnAuclcRlMgAABAgQIECBAgEADCwicN/Dh2hoBAgQIECBAgAABAgQIECBAgAABAgQInF2g1MB5drt5dsu5FwECBAgQIECAQP0J3P+NH8TWbftKalzgvCQugwkQIECAAAECBAgQaGABgfMGPlxbI0CAAAECBAgQIECAAAECBAgQIECAAIGzC5QaOO9bOC9+/pY3IyVAgAABAgQIEKhDgb/+2uOx79DRkjoXOC+Jy2ACBAgQIECAAAECBBpYQOC8gQ/X1ggQIECAAAECBAgQIECAAAECBAgQIEDg7AKlBs5bW3LxK//j26Kzow0rAQIECBAgQIBAHQkMDY/GX/zdt2N0LF9S1wLnJXEZTIAAAQIECBAgQIBAAwsInDfw4doaAQIECBAgQIAAAQIECBAgQIAAAQIECJxdoNTAeVbpuqsvijdfvhIrAQIECBAgQIBAHQl895ldsfmxbSV3LHBeMpkJBAgQIECAAAECBAg0qIDAeYMerG0RIECAAAECBAgQIECAAAECBAgQIECAwGsLTCdwvqR3Xvyr97wZLQECBAgQIECAQB0J/NVXvxv7+4+V3LHAeclkJhAgQIAAAQIECBAg0KACAucNerC2RYAAAQIECBAgQIAAAQIECBAgQIAAAQKvLTCdwHlW8ZYfvzxet6oPLwECBAgQIECAQB0I/HDHgbjvn56ZVqcC59NiM4kAAQIECBAgQIAAgQYUEDhvwEO1JQIECBAgQIAAAQIECBAgQIAAAQIECBA4t8B0A+erVy6K995wxbkXMIIAAQIECBAgQGDWBb7y8NOxfdehafUhcD4tNpMIECBAgAABAgQIEGhAAYHzBjxUWyJAgAABAgQIECBAgAABAgQIECBAgACBcwtMN3CeVf7Zm6+KFX3d517ECAIECBAgQIAAgVkT2H1gMP7m/iemvb7A+bTpTCRAgAABAgQIECBAoMEEBM4b7EBthwABAgQIECBAgAABAgQIECBAgAABAgSmJjCTwPllFy6Jn/yxy6a2kFEECBAgQIAAAQKzIvAPjz4bz2zfP+21Bc6nTWciAQIECBAgQIAAAQINJiBw3mAHajsECBAgQIAAAQIECBAgQIAAAQIECBAgMDWBmQTOsxXecuX58WNXXTi1xYwiQIAAAQIECBCoqsB3n9kVmx/bNqM1Bc5nxGcyAQIECBAgQIAAAQINJCBw3kCHaSsECBAgQIAAAQIECBAgQIAAAQIECBAgMHWBmQbOs5Vuetvr4vWXLJv6okYSIECAAAECBAhUXOClfQPxXx94csbrCJzPmFABAgQIECBAgAABAgQaREDgvEEO0jYIECBAgAABAgQIECBAgAABAgQIECBAoDSBcgTOc0kSH/yZt0XX3DmlLW40AQIECBAgQIBARQRGTo7Fn/zXb0S+kM64vsD5jAkVIECAAAECBAgQIECgQQQEzhvkIG2DAAECBAgQIECAAAECBAgQIECAAAECBEoTKEfgPFuxZ15H/PJPv7W0xY0mQIAAAQIECBCoiMAXv/Z47D10tCy1Bc7LwqgIAQIECBAgQIAAAQINICBw3gCHaAsECBAgQIAAAQIECBAgQIAAAQIECBAgULpAuQLn2cqXXdgXP/ljl5fehBkECBAgQIAAAQJlE9j0refie8/tKVs9gfOyUSpEgAABAgQIECBAgECdCwic1/kBap8AAQIECBAgQIAAAQIECBAgQIAAAQIEpidQzsB51sHVa86Ln3jz6uk1YxYBAgQIECBAgMCMBDZ9+7n43g/LFzbPmhE4n9GRmEyAAAECBAgQIECAQAMJCJw30GHaCgECBAgQIECAAAECBAgQIECAAAECBAhMXaDcgfNs5TUXLY2b33Hp1JswkgABAgQIECBAYMYCX/76k7Fr/8CM6/xoAYHzspMqSIAAAQIECBAgQIBAnQoInNfpwWmbAAECBAgQIECAAAECBAgQIECAAAECBGYmUInAedbRhSt641/ccEXkEj+Cn9kJmU2AAAECBAgQeG2BQiGNv/7a43Hg8LGKUAmcV4RVUQIECBAgQIAAAQIE6lDAT7vr8NC0TIAAAQIECBAgQIAAAQIECBAgQIAAAQIzF6hU4DzrbOmi+XHLT1we3V0dM29UBQIECBAgQIAAgVcJ7O8/Fvf949YYODZcMR2B84rRKkyAAAECBAgQIECAQJ0JCJzX2YFplwABAgQIECBAgAABAgQIECBAgAABAgTKI1DJwHnWYRY2f/e1l8aKJT3laVgVAgQIECBAgACBosALu/vj/kd/ECdGRisqInBeUV7FCRAgQIAAAQIECBCoIwGB8zo6LK0SIECAAAECBAgQIECAAAECBAgQIECAQPkEKh04zzpta22JG996caxZvbR8jatEgAABAgQIEGhiga3b98WD33wu8oVCxRUEzitObAECBAgQIECAAAECBOpEQOC8Tg5KmwQIECBAgAABAgQIECBAgAABAgQIECBQXoFqBM5Pdfz6S5bHtVetirntbeXdhGoECBAgQIAAgSYRyG4zf/SJHfH95/ZUbccC51WjthABAgQIECBAgAABAjUuIHBe4wekPQIECBAgQIAAAQIECBAgQIAAAQIECBCojEA1A+fZDhYv6CqGzlevXFSZDalKgAABAgQIEGhQge27DhXD5gePHK/qDgXOq8ptMQIECBAgQIAAAQIEalhA4LyGD0drBAgQIECAAAECBAgQIECAAAECBAgQIFA5gWoHzk/t5C1XnF8MnieJH9FX7nRVJkCAAAECBBpBIE3TYtD8O0+zi105AAAgAElEQVTvnJXtCJzPCrtFCRAgQIAAAQIECBCoQQE/za7BQ9ESAQIECBAgQIAAAQIECBAgQIAAAQIECFReoNTA+ftvviq+dP8TZWls5ZKeuPaqC2NFX3dZ6ilCgAABAgQIEGg0gd0HBuPRJ16IXfsHyrK1n33XG+Nvvv5kSbUEzkviMpgAAQIECBAgQIAAgQYWEDhv4MO1NQIECBAgQIAAAQIECBAgQIAAAQIECBA4u0CpgfOP/MJ1cWxoJP7sb79VFtZcLimGzq9Zc15Z6ilCgAABAgQIEGgUgS1bXyqGzQuFtCxb+qWfuiZ6ezrjM3+5uaR6AuclcRlMgAABAgQIECBAgEADCwicN/Dh2hoBAgQIECBAgAABAgQIECBAgAABAgQInF1gOoHzrNrI6Fh88WuPx+HBE2Xhvei8RcXQ+XK3nZfFUxECBAgQIECgfgX2HBiMLGy+7aVDZdlE19w58fO3vDk6O+YU6wmcl4VVEQIECBAgQIAAAQIEmlBA4LwJD92WCRAgQIAAAQIECBAgQIAAAQIECBAgQCBiuoHzzC5N0/j7zVvLFobKal5zxXnF4HlHe5vjIUCAAAECBAg0lcDwyGgxaL7l6ZfKtu8lvfPiA+9+U2T/qsypl8B52XgVIkCAAAECBAgQIECgyQQEzpvswG2XAAECBAgQIECAAAECBAgQIECAAAECBMYFZhI4P2X44Leei+8/t6dspAu758Y1a86PKy5eWraaChEgQIAAAQIEalng6ef3xZatO8v2r8dke129sjfee8OVr9q2wHktPwl6I0CAAAECBAgQIECglgUEzmv5dPRGgAABAgQIECBAgAABAgQIECBAgAABAhUTKEfgPGvuH7+7PR7bWr7bOLOaF523qHjb+fK+7ortX2ECBAgQIECAwGwK7DkwWLzVfNtLh8raxusvWRY3ve11k9YUOC8rtWIECBAgQIAAAQIECDSRgMB5Ex22rRIgQIAAAQIECBAgQIAAAQIECBAgQIDAywLlCpxnFb/5vRfjm9/bUXbea644rxg872hvK3ttBQkQIECAAAECsyEwPDJaDJpvebq8f2Ev28vb37Aq3v6GC866LYHz2ThxaxIgQIAAAQIECBAg0AgCAueNcIr2QIAAAQIECBAgQIAAAQIECBAgQIAAAQIlC5QzcJ4tvmPP4Xj0iRdif/+xknt5rQkLu+fGNWvOjysuXlrWuooRIECAAAECBKot8PTz+2LL1p1xePBEWZde0jsvrr3qwli1fOFr1hU4Lyu7YgQIECBAgAABAgQINJGAwHkTHbatEiBAgAABAgQIECBAgAABAgQIECBAgMDLAuUOnGeVR06OxT8/8UJ874d7yk69emVvrFm9NC65YHHZaytIgAABAgQIEKikwHMvHoyt2/fF9l39ZV/mDa9bHj921YXRPqf1nLUFzs9JZAABAgQIECBAgAABAgQmFRA492AQIECAAAECBAgQIECAAAECBAgQIECAQFMKVCJwfgoyC1Q9+sSOODY0Unbb5X3dxeD5mouWREsuV/b6ChIgQIAAAQIEyiGQLxRi67b9xaD5ngOD5Sj5ihrzOtvj2qtWFf+7aKovgfOpShlHgAABAgQIECBAgACBVwoInHsiCBAgQIAAAQIECBAgQIAAAQIECBAgQKApBSoZOM9ADw+eiEefeCGe23mwIr693Z2x5qLx4Hlnx5yKrKEoAQIECBAgQKBUgaHhk+NB8237on9wqNTpUxp/yfmL49qrLoyF3XOnNP7UIIHzkrgMJkCAAAECBAgQIECAwGkBgXMPAwECBAgQIECAAAECBAgQIECAAAECBAg0pUClA+enUB/b+lL88xMvRKGQVsQ5C5tnofMsfJ6F0L0IECBAgAABArMhkIXLs5B5FjbPQueVeOVySfzYVRfG1WvOm1Z5gfNpsZlEgAABAgQIECBAgACBEDj3EBAgQIAAAQIECBAgQIAAAQIECBAgQIBAUwpUK3Ce4e7ePxDfempnvLjncMWsW3K58eD56qWxvK+7YusoTIAAAQIECBA4U2DPgcHYun08aJ4vFCqGc8HyhfG2K8+PFUt6pr2GwPm06UwkQIAAAQIECBAgQKDJBQTOm/wBsH0CBAgQIECAAAECBAgQIECAAAECBAg0q0A1A+enjL//3N7Ibjw/cvRERdkvuWBxMXi+emVvRddRnAABAgQIEGhege27+otB8+dePFhRhAXz5xZvNH/9JctmvI7A+YwJFSBAgAABAgQIECBAoEkFBM6b9OBtmwABAgQIECBAgAABAgQIECBAgAABAs0uMBuB88x8eGQ0HntmVzF4XiikFT2GZYu749JVfcV3Z0dbRddSnAABAgQIEGh8gaHh0fjBjgPF996DgxXdcC6XFIPmV1++Mjray/PfMQLnFT0yxQkQIECAAAECBAgQaGABgfMGPlxbI0CAAAECBAgQIECAAAECBAgQIECAAIGzC8xW4PxUR/v7jxVD51lgq9Kvue1tp4Pny/u6K72c+gQIECBAgECDCew5MHg6aH5iZLTiu8v+slwWNl/SO6+sawmcl5VTMQIECBAgQIAAAQIEmkhA4LyJDttWCRAgQIAAAQIECBAgQIAAAQIECBAgQOBlgdkOnJ/q5LkXD8Zjz7wUew8ercrxrFqx8HT4vCWXq8qaFiFAgAABAgTqTyBfKJwOme/YfbgqG1i2eH5cffl5cckFiyuynsB5RVgVJUCAAAECBAgQIECgCQQEzpvgkG2RAAECBAgQIECAAAECBAgQIECAAAECBF4tUCuB81OdZbedP/bMrhg6cbIqx7Vg/tzTwfPens6qrGkRAgQIECBAoPYF+geGTgfNjxw9UZWGO+fOiasvX1m81bySL4HzSuqqTYAAAQIECBAgQIBAIwsInDfy6dobAQIECBAgQIAAAQIECBAgQIAAAQIECJxVoNYC51mjg8eGi6Hz7/1wd6Rp9Q7v0lV9xfD5Rectqt6iViJAgAABAgRqSmDbS4dOB82r1ViSRLzhdSuKYfPueR0VX1bgvOLEFiBAgAABAgQIECBAoEEFBM4b9GBtiwABAgQIECBAgAABAgQIECBAgAABAgReW6AWA+enOj54+Hg89fzeeGrb3hgbK1TtKJcumh8XruiNVSsWxrJF86u2roUIECBAgACB2RHYe+ho7Nh9OF7Y3R/7Dh2tWhOtrbm48qJlceXFy2Lxwq6qrStwXjVqCxEgQIAAAQIECBAg0GACAucNdqC2Q4AAAQIECBAgQIAAAQIECBAgQIAAAQJTE6jlwPmpHRwePBFPTwTPh0fGpraxMo3KAuerhM/LpKkMAQIECBCoHYFTIfMdu/sj+3U1Xx3trcWg+RUXL4uF3XOruXRxLYHzqpNbkAABAgQIECBAgACBBhEQOG+Qg7QNAgQIECBAgAABAgQIECBAgAABAgQIEChNoB4C56d2dPT4SPHG8yx8fuzEydI2WobRwudlQFSCAAECBAjMosBshsyzbc+bO6cYMs9uNJ/f1T5rEgLns0ZvYQIECBAgQIAAAQIE6lxA4LzOD1D7BAgQIECAAAECBAgQIECAAAECBAgQIDA9gXoKnJ/a4dDw6PiN58/vjYFjw9Pb+AxnCZ/PENB0AgQIECBQJYHZDpln2+yZ11EMmWdh886Otirt/OzLCJzP+hFogAABAgQIECBAgACBOhUQOK/Tg9M2AQIECBAgQIAAAQIECBAgQIAAAQIECMxMoB4D56d2fHI0f/rG80MDQzODmMFs4fMZ4JlKgAABAgQqIFALIfNsW4t6Ok/faD6nraUCO51eSYHz6bmZRYAAAQIECBAgQIAAAYFzzwABAgQIECBAgAABAgQIECBAgAABAgQINKVAPQfOTx1YvpAWbzx/etu+2Hfo6KyeYxY+P3/ZguL7vKULZrUXixMgQIAAgWYSeGnfkdi5d/ydBc5n87V00fy44qKlxbB5S6724ggC57P5dFibAAECBAgQIECAAIF6Fqi9/4dXz5p6J0CAAAECBAgQIECAAAECBAgQIECAAIG6EWiEwPmZ2Dt2H47ndh6M5148GCOjY7N6Dj3zOibC5wvj/KULoqO9dVb7sTgBAgQIEGgkgeGRsdhZDJkfLobMB44Nz+r22tta45ILFscl5y+OVSsWzmov51pc4PxcQr5PgAABAgQIECBAgACByQUEzj0ZBAgQIECAAAECBAgQIECAAAECBAgQINCUAo0WOD91iMdPnIwfvjgePN99YGDWzzYLoZ03cfN5Fj5f2D131nvSAAECBAgQqDeBw4MnJkLmR+KlvUdm/S+XZX4r+nqKQfPXXbA4uubOqQtSgfO6OCZNEiBAgAABAgQIECBQgwIC5zV4KFoiQIAAAQIECBAgQIAAAQIECBAgQIAAgcoLNGrg/Ey5l/YNTNx6fiCGhkcrjzqFFVYu6Rm//Xzpglje1z2FGYYQIECAAIHmFNhzYPB0yHzX/tn/S2TZKXR2tMUlF/QVbzM/b2lP3R2MwHndHZmGCRAgQIAAAQIECBCoEQGB8xo5CG0QIECAAAECBAgQIECAAAECBAgQIECAQHUFmiFwfkp0eGR0Inh+MF7ce6S60K+xWm9PZzF4XgygL1sQba0tNdObRggQIECAQLUFRsfysXPvkfH3viPRPzBU7RbOut4FyxYUbzPPguYd7W0101epjQiclypmPAECBAgQIECAAAECBMYFBM49CQQIECBAgAABAgQIECBAgAABAgQIECDQlALNFDg/84D3HByM5148WAygHz0+UjNnP7ejLbLbz5ctmh9LF80v3n6eS/wxRs0ckEYIECBAoOwChTSNvQePjr8PDUZ2i/mJGvkXSbLNzu9qLwbMs6D58sWN8a+SCJyX/TFWkAABAgQIECBAgACBJhHwk9omOWjbJECAAAECBAgQIECAAAECBAgQIECAAIFXCjRr4PyUQnaL6vM7D8ULu/tj+67+yL6updfc9rZi8LwYQF88vxhGb23J1VKLeiFAgAABAiUJjOULp8Pl40HzwRiqoYB5tpnsXxtZvbI3LlzRGxefv6jh/vURgfOSHlmDCRAgQIAAAQIECBAgcFpA4NzDQIAAAQIECBAgQIAAAQIECBAgQIAAAQJNKdDsgfMzD/3YiZPxwq5DxeB59q7FVxY2X7b45dvPswB6e1trLbaqJwIECBAgUBQ4OZov3lyehcv3HBiM3QcGa+4veJ06qixkXgyar1wU8+bOadgTFDhv2KO1MQIECBAgQIAAAQIEKiwgcF5hYOUJECBAgAABAgQIECBAgAABAgQIECBAoDYFBM4nP5cjR08UQ+cv7OqPnfuO1ObhTXRVvAF94vbzLICe3YruRYAAAQIEZktgeGQ09h4aD5fvygLm+wdmq5UprXv+0gVx4UTQfMH8uVOaU++DBM7r/QT1T4AAAQIECBAgQIDAbAkInM+WvHUJECBAgAABAgQIECBAgAABAgQIECBAYFYFBM7PzX/w8PHYvju79fxQ8XbWWn8tWtAVK/q6Y8WSnsgC6I18Q2utn4X+CBAg0AwCQ8Mni7eW796f3V4+EPv7j9X8trO/qLV65aJYvaI3Fi/sqvl+y92gwHm5RdUjQIAAAQIECBAgQKBZBATOm+Wk7ZMAAQIECBAgQIAAAQIECBAgQIAAAQIEXiEgcF7aA7Hn4ODpm88PHjle2uRZGt0zv6MYPM/eyxd3R7Pc3jpL3JYlQIBAwwtk/wpI9r+HpwLmhwdP1MWeFy/oOn2Tefa/h838Ejhv5tO3dwIECBAgQIAAAQIEZiIgcD4TPXMJECBAgAABAgQIECBAgAABAgQIECBAoG4FBM6nf3Q79x4phs937OmPegnbZbud09YSS3vnx5JF805/dnd1TB/CTAIECBBoWIHB48Ox/9Cx2Nd/9PTnydF83ex3YffcWLW8N1av7I3zly2om74r3ajAeaWF1SdAgAABAgQIECBAoFEFBM4b9WTtiwABAgQIECBAgAABAgQIECBAgAABAgReU0DgvDwPSHbT60v7BmLXviPFz0Kalqdwlap0tLfF0t55sWTR/PHP3nkxr7O9SqtbhgABAgRqQeDY0Ejs78/C5cdi/6Gjxc/hkdFaaG3KPeSSJM5b2hMrly4ofjb7TeZngxM4n/IjZSABAgQIECBAgAABAgReISBw7oEgQIAAAQIECBAgQIAAAQIECBAgQIAAgaYUEDgv/7Fngb0sdP5SFj7fPxCDx4bLv0gVKnbNnVMMnp+6DX1J7/zo7GirwsqWIECAAIFKCwwNj8b+M24tz4Lmx0+crPSyFanfPa8jzlvSE+dNhMz9halzMwucn9vICAIE/n/27gXMqrLeH/gPBpA7itfSU14y07wkJ83MNNPMssxLRmkp5gUvQApiQqhIJibiDdQwSMRLKqUeT/YvTUstLetoaekxjpmlmZc05D5c5v+sDYOgzN5r9qzZs9bsz36eeWZg3vW+v/fzWwsfme9+IUCAAAECBAgQILAuAYFz9wUBAgQIECBAgAABAgQIECBAgAABAgQI1KWAwHn7t/2Fl1eFz5MT0F+e2/4LtuMK/fqsF0nwfM3T0Nfr0a0dVzQ1AQIECLRVYEnjsrVOLU+C5vMWLGnrtB16/ealgPnKkHnytVfrBATOW+dlNAECBAgQIECAAAECBJoFBM7dCwQIECBAgAABAgQIECBAgAABAgQIECBQlwIC57Vt+9z5i1eefL7qBPSinia7ptqAvj1j0w37rTwNfcN+sUH/3k5Cr+1tZTUCBAisFkhOLn/9jYXx0r/mRXJqefI5+W9P0V/Jv7rRfIJ58jn5b49X9QIC59XbuZIAAQIECBAgQIAAgfoWEDiv7/7bPQECBAgQIECAAAECBAgQIECAAAECBOpWQOC841q/YkXTm+Hzl+fGP199o+OKyXjlnut1j4EDesfA/r1Xfl71dd/ePTJeyXQECBCoT4H5CxvjtTcWxmtzV32s+nrxkqWdBmSzjfrHFmucZN61qx/rZ9VcgfOsJM1DgAABAgQIECBAgEC9Cfg/03rruP0SIECAAAECBAgQIECAAAECBAgQIECAQElA4Dw/N8K8hUvin6+8ES++Oi9efPWN0qm0ne3Vo3u3GDig19vC6P37OKm2s/XafggQyEbgjQWL3xYqf23uomhcuiybBXI0yzs37h9JyHyzjfrFZhv2i76918tRdZ2rFIHzztVPuyFAgAABAgQIECBAoHYCAue1s7YSAQIECBAgQIAAAQIECBAgQIAAAQIECORIQOA8R814SynzFy6JfyQB9FII/Y14+bX5+S22jZV1a+j65knoa5yMvn6/Xm2c2eUECBAohsC/5y1aGSxf89TyuQtj2fIVxdhAFVW+Y+P+UQqZb7gyZN6nl38FowrGqi4ROK+KzUUECBAgQIAAAQIECBAIgXM3AQECBAgQIECAAAECBAgQIECAAAECBAjUpYDAeXHavmBRY7zw8tz4xytz48VX5sUrr3feAHpzV7p27RID+/deZxi9OJ1TKQECBN4UWFeoPAmZr1jR1OmZklD5Fpusv/IE8436R++e3Tv9nvO6QYHzvHZGXQQIECBAgAABAgQI5F1A4DzvHVIfAQIECBAgQIAAAQIECBAgQIAAAQIECLSLgMB5u7DWZNKFi5eWAugvvPzv+MfLb8Sr/15Qk3Xzskj/Pj2jf9/1Ivncb42vV/56vbyUqQ4CBOpMYN6CJfHGgsUrP+YviXlrfJ38Xj29Nt2wX2y+yYDSRxIy77WegHle+i9wnpdOqIMAAQIECBAgQIAAgaIJCJwXrWPqJUCAAAECBAgQIECAAAECBAgQIECAAIFMBATOM2HMxSSLlqwKoL+UhNDn1l0Afc0mdOnSJfr3WS/69+25KpD+5tfJ7/ftLZCei5tWEQQKKDB/YRIoXxUqn784VgfM5ych8yXR1NT5TypvqW0bD+wbW2wyILbYdP14x8b9o2ePbgXscH2ULHBeH322SwIECBAgQIAAAQIEshcQOM/e1IwECBAgQIAAAQIECBAgQIAAAQIECBAgUAABgfMCNKnKEpc0LovnX54bL74yN15+bX68/K/50bhseZWzda7LunZNAulJGH1lEL10Qvoap6T36dWjc23YbggQSC2wYFHj6tPJkxPJSyeUrwqTJ79esaJ+A+VrIvbo1hCbbNg3NhnYN9658YDYfNMBsV53AfPUN1oHDxQ47+AGWJ4AAQIECBAgQIAAgcIKCJwXtnUKJ0CAAAECBAgQIECAAAECBAgQIECAAIG2CAict0WveNf+e96ieOm1+fHKa/OE0Mu0r6Fr1+jfd71VofQkkL5e9O7VI3r37B59evZY9XWP6OInTMV7CFRctwLJweMLFzfGwkWNsSD5vHhp6evVJ5SXguVLYvmKFXVr1NLG1wyXbzywX2w6sG+s368XpwILCJwXuHlKJ0CAAAECBAgQIECgQwX8dWCH8lucAAECBAgQIECAAAECBAgQIECAAAECBDpKQOC8o+Tzs+6aIfSX/pWE0Z2EnrY7vdYKoK8dRu/Tq3v0XhVO79nDqb9pTY0j0FqBxY3LSsHxJEy+YNHSdYbKk4D5osVLWzt1XY5PwuUbD+wbm27YN4TLO+8tIHDeeXtrZwQIECBAgAABAgQItK+AwHn7+pqdAAECBAgQIECAAAECBAgQIECAAAECBHIqIHCe08Z0cFlC6Nk2oKFrl9Wnoq88If3NMHqfnt3X+l63bl2zXdxsBAoosGzZilWnkDefSL7yNPKVJ5QvXet7y1c0FXCH+ShZuDwffeiIKgTOO0LdmgQIECBAgAABAgQIdAYBgfPO0EV7IECAAAECBAgQIECAAAECBAgQIECAAIFWCwict5qsbi8QQq9N63t0byidjN6nV4/ovSqMvjKkvvLXb37dI7r4CVdtmmKVTASamqLF08dXhsmXxoJVofLGpcszWdMkbwoIl7sb1hQQOHc/ECBAgAABAgQIECBAoDoBfx1XnZurCBAgQIAAAQIECBAgQIAAAQIECBAgQKDgAgLnBW9gB5ffHEJ/9bX58dobC0sfc+ct7uCq6mf5XqsC6MnnJKjeo3u3SEKlq78u/d6q31/H1w1dnaZeP3dL23e6fMWKSILgKz+Wlf962ZtjFiVB8sWNkXz2qo3AgH49Y2D/3qWPjQb2jU0H9o31+/WqzeJWKYSAwHkh2qRIAgQIECBAgAABAgRyKCBwnsOmKIkAAQIECBAgQIAAAQIECBAgQIAAAQIE2l9A4Lz9jetthRUrmlaGz+cujNdLnxeVfv363IWxIjni2Cs3AkngfGUgveVQeinEnny/FGRf9fVbxnfv1pCbPSnk7QJLS+HvFoLiq79XIUC+dHkkgXOv/Ah07dIlNhiwMlQ+cECv2KD0eeWvu3b14+/8dCqflQic57MvqiJAgAABAgQIECBAIP8C/o87/z1SIQECBAgQIECAAAECBAgQIECAAAECBAi0g4DAeTugmrJFgeRE9LeG0JMwehKG9SquQJcuXdYOrrdwynoSgk1Csmt9XuP3knne/r2uLY5fPdfb5uhaWqdLjX8CmLyfInlTxYoVK6Kp9Llp1a/f8nXz99b8ftOKlePX+L00c6zzpPE1ThdPnq1kHq/iCiRv+EhC5G8NlzuxvLg9zUPlAud56IIaCBAgQIAAAQIECBAookCN/7qpiERqJkCAAAECBAgQIECAAAECBAgQIECAAIHOKCBw3hm7Wrw9zV/YuDKI/paT0RcubizeZlScG4G3BdibA+3rDL6vDKk3nwz9ZvB7VRA8RYBcsDs3rS9kIb179njbSeXJqeV9e/co5H4UnW8BgfN890d1BAgQIECAAAECBAjkV0DgPL+9URkBAgQIECBAgAABAgQIECBAgAABAgQItKOAwHk74pq6zQKLG5fF63NXBtGbT0ZPTkl/Y/7i0snRXgQIECiSQPKmhv59e0ZyOvnAAb0iCZQ3n17es0e3Im1FrQUXEDgveAOVT4AAAQIECBAgQIBAhwkInHcYvYUJECBAgAABAgQIECBAgAABAgQIECBAoCMFBM47Ut/abRGYt2BJzJ2/ON6Yv6j0ufkjCaMvWrK0LVO7lgABAlUL9FqveylUPmCNj/59e5V+3a/PelXP60ICWQoInGepaS4CBAgQIECAAAECBOpJQOC8nrptrwQIECBAgAABAgQIECBAgAABAgQIECCwWkDg3M3QGQUaly6PuauC6EkAfe1A+qJwOHpn7Lo9EaiNQJcuEc0B8uZQ+ZsB817Ro3tDbQqxCoE2CAictwHPpQQIECBAgAABAgQI1LWAwHldt9/mCRAgQIAAAQIECBAgQIAAAQIECBAgUL8CAuf12/t63vkbC1aG0N+Yt2YYfVEk4fTFjcvqmcbeCRCIiJ49uq06pXzlyeTJR/9+qz736cmIQOEFBM4L30IbIECAAAECBAgQIECggwQEzjsI3rIECBAgQIAAAQIECBAgQIAAAQIECBAg0LECAucd62/1/AksaVy2+kT0JIA+f9GSWLhoaSxc3LjyY9HSWLJUKD1/nVMRgXQC63XvFr17dY/ePXus/OjVPfr2Wm9VwHxlqHy9Ht3STWYUgYIKCJwXtHHKJkCAAAECBAgQIECgwwUEzju8BQogQIAAAQIECBAgQIAAAQIECBAgQIAAgY4QEDjvCHVrFl1g2fIVq8PnawbRF6wRSl/5+0tj6bLlRd+u+gnkXqB7t4bo3XNViHxVmLzPqjD5msHy5OtuDV1zvx8FEmhvAYHz9hY2PwECBAgQIECAAAECnVVA4Lyzdta+CBAgQIAAAQIECBAgQIAAAQIECBAgQKCsgMC5G4RA+wo0Ll2+6nT0pbFw0cpT0hcsfvPrJJTe/PvLVzS1bzFmJ1AggYauXVadQJ6cRN4cJu8Rfdb4uvn3e3RvKNDOlEqg4wUEzju+ByogQIAAAQIECK4h40MAACAASURBVBAgQKCYAgLnxeybqgkQIECAAAECBAgQIECAAAECBAgQIECgjQIC520EdDmBDAUWNy5bHT5vDqKXwunJaemlsPqbX4umZwhvqpoJJD+U7d0rCZCvCpGv+roUIi99/WawvGePbjWry0IE6k1A4LzeOm6/BAgQIECAAAECBAhkJSBwnpWkeQgQIECAAAECBAgQIECAAAECBAgQIECgUAIC54Vql2IJrBZoDp8vWrw0klPUG5ctW/m59LHy66XNv17H95YtX0GTQKsFujV0jeQ08R7du6363BA9uq38unvp99f9vV7NQfKe3Vu9pgsIEMheQOA8e1MzEiBAgAABAgQIECBQHwIC5/XRZ7skQIAAAQIECBAgQIAAAQIECBAgQIAAgbcICJy7JQjUp8CKFU3RuOzNcPrbguotfG9luH3t65qanLee57uoS5cub4bDk6B4t+Zg+FvC4au+t87g+Krvde3qx6p57rXaCKQVEDhPK2UcAQIECBAgQIAAAQIE1hbwNyPuCAIECBAgQIAAAQIECBAgQIAAAQIECBCoSwGB87psu00TyFRgaSmAvjyaPzefsL5miD05UX1FU1MkQffVn1c0RRJWX/l7K972vbeNb2qKpmTsmnOUrl9j7jW+l+kmU06WBLK7dukSpc+rv+765u+t+l6XNcc1j3/bdclcXUvzJKHxtedcuc46Txxfdfp491XB8uSzFwECBNYUEDh3PxAgQIAAAQIECBAgQKA6AYHz6txcRYAAAQIECBAgQIAAAQIECBAgQIAAAQIFFxA4L3gDlU+AQIsCzYH11aH2twXVm8Pva4fdkwnXDo6/PTC+Zqh8dRi8ix85uh0JECiGgMB5MfqkSgIECBAgQIAAAQIE8ifgb3/y1xMVESBAgAABAgQIECBAgAABAgQIECBAgEANBATOa4BsCQIECBAgQIBAjgQEznPUDKUQIECAAAECBAgQIFAoAYHzQrVLsQQIECBAgAABAgQIECBAgAABAgQIECCQlYDAeVaS5iFAgAABAgQIFENA4LwYfVIlAQIECBAgQIAAAQL5ExA4z19PVESAAAECBAgQIECAAAECBAgQIECAAAECNRAQOK8BsiUIECBAgAABAjkSEDjPUTOUQoAAAQIECBAgQIBAoQQEzgvVLsUSIECAAAECBAgQIECAAAECBAgQIECAQFYCAudZSZqHAAECBAgQIFAMAYHzYvRJlQQIECBAgAABAgQI5E9A4Dx/PVERAQIECBAgQIAAAQIECBAgQIAAAQIECNRAQOC8BsiWIECAAAECBAjkSEDgPEfNUAoBAgQIECBAgAABAoUSEDgvVLsUS4AAAQIECBAgQIAAAQIECBAgQIAAAQJZCQicZyVpHgIECBAgQIBAMQQEzovRJ1USIECAAAECBAgQIJA/AYHz/PVERQQIECBAgAABAgQIECBAgAABAgQIECBQAwGB8xogW4IAAQIECBAgkCMBgfMcNUMpBAgQIECAAAECBAgUSkDgvFDtUiwBAgQIECBAgAABAgQIECBAgAABAgQIZCUgcJ6VpHkIECBAgAABAsUQEDgvRp9USYAAAQIECBAgQIBA/gQEzvPXExURIECAAAECBAgQIECAAAECBAgQIECAQA0EBM5rgGwJAgQIECBAgECOBATOc9QMpRAgQIAAAQIECBAgUCgBgfNCtUuxBAgQIECAAAECBAgQIECAAAECBAgQIJCVgMB5VpLmIUCAAAECBAgUQ0DgvBh9UiUBAgQIECBAgAABAvkTEDjPX09URIAAAQIECBAgQIAAAQIECBAgQIAAAQI1EBA4rwGyJQgQIECAAAECORIQOM9RM5RCgAABAgQIECBAgEChBATOC9UuxRIgQIAAAQIECBAgQIAAAQIECBAgQIBAVgIC51lJmocAAQIECBAgUAwBgfNi9EmVBAgQIECAAAECBAjkT0DgPH89UREBAgQIECBAgAABAgQIECBAgAABAgQI1EBA4LwGyJYgQIAAAQIECORIQOA8R81QCgECBAgQIECAAAEChRIQOC9UuxRLgAABAgQIECBAgAABAgQIECBAgAABAlkJCJxnJWkeAgQIECBAgEAxBATOi9EnVRIgQIAAAQIECBAgkD8BgfP89URFBAgQIECAAAECBAgQIECAAAECBAgQIFADAYHzGiBbggABAgQIECCQIwGB8xw1QykECBAgQIAAAQIECBRKQOC8UO1SLAECBAgQIECAAAECBAgQIECAAAECBAhkJSBwnpWkeQgQIECAAAECxRAQOC9Gn1RJgAABAgQIECBAgED+BATO89cTFREgQIAAAQIECBAgQIAAAQIECBAgQIBADQQEzmuAbAkCBAgQIECAQI4EBM5z1AylECBAgAABAgQIECBQKAGB80K1S7EECBAgQIAAAQIECBAgQIAAAQIECBAgkJWAwHlWkuYhQIAAAQIECBRDQOC8GH1SJQECBAgQIECAAAEC+RMQOM9fT1REgAABAgQIECBAgAABAgQIECBAgAABAjUQEDivAbIlCBAgQIAAAQI5EhA4z1EzlEKAAAECBAgQIECAQKEEBM4L1S7FEiBAgAABAgQIECBAgAABAgQIECBAgEBWAgLnWUmahwABAgQIECBQDAGB82L0SZUECBAgQIAAAQIECORPQOA8fz1REQECBAgQIECAAAECBAgQIECAAAECBAjUQEDgvAbIliBAgAABAgQI5EhA4DxHzVAKAQIECBAgQIAAAQKFEhA4L1S7FEuAAAECBAgQIECAAAECBAgQIECAAAECWQkInGclaR4CBAgQIECAQDEEBM6L0SdVEiBAgAABAgQIECCQPwGB8/z1REUECBAgQIAAAQIECBAgQIAAAQIECBAgUAMBgfMaIFuCAAECBAgQIJAjAYHzHDVDKQQIECBAgAABAgQIFEpA4LxQ7VIsAQIECBAgQIAAAQIECBAgQIAAAQIECGQlIHCelaR5CBAgQIAAAQLFEBA4L0afVEmAAAECBAgQIECAQP4EBM7z1xMVESBAgAABAgQIECBAgAABAgQIECBAgEANBATOa4BsCQIECBAgQIBAjgQEznPUDKUQIECAAAECBAgQIFAoAYHzQrVLsQQIECBAgAABAgQIECBAgAABAgQIECCQlYDAeVaS5iFAgAABAgQIFENA4LwYfVIlAQIECBAgQIAAAQL5ExA4z19PVESAAAECBAgQIECAAAECBAgQIECAAAECNRAQOK8BsiUIECBAgAABAjkSEDjPUTOUQoAAAQIECBAgQIBAoQQEzgvVLsUSIECAAAECBAgQIECAAAECBAgQIECAQFYCAudZSZqHAAECBAgQIFAMAYHzYvRJlQQIECBAgAABAgQI5E9A4Dx/PVERAQIECBAgQIAAAQIECBAgQIAAAQIECNRAQOC8BsiWIECAAAECBAjkSEDgPEfNUAoBAgQIECBAgAABAoUSEDgvVLsUS4AAAQIECBAgQIAAAQIECBAgQIAAAQJZCQicZyVpHgIECBAgQIBAMQQEzovRJ1USIECAAAECBAgQIJA/AYHz/PVERQQIECBAgAABAgQIECBAgAABAgQIECBQAwGB8xogW4IAAQIECBAgkCMBgfMcNUMpBAgQIECAAAECBAgUSkDgvFDtUiwBAgQIECBAgAABAgQIECBAgAABAgQIZCUgcJ6VpHkIECBAgAABAsUQEDgvRp9USYAAAQIECBAgQIBA/gQEzvPXExURIECAAAECBAgQIECAAAECBAgQIECAQA0EBM5rgGwJAgQIECBAgECOBATOc9QMpRAgQIAAAQIECBAgUCgBgfNCtUuxBAgQIECAAAECBAgQIECAAAECBAgQIJCVgMB5VpLmIUCAAAECBAgUQ0DgvBh9UiUBAgQIECBAgAABAvkTEDjPX09URIAAAQIECBAgQIAAAQIECBAgQIAAAQI1EBA4rwGyJQgQIECAAAECORIQOM9RM5RCgAABAgQIECBAgEChBATOC9UuxRIgQIAAAQIECBAgQIAAAQIECBAgQIBAVgIC51lJmocAAQIECBAgUAwBgfNi9EmVBAgQIECAAAECBAjkT0DgPH89UREBAgQIECBAgAABAgQIECBAgAABAgQI1EBA4LwGyJYgQIAAAQIECORIQOA8R81QCgECBAgQIECAAAEChRIQOC9UuxRLgAABAgQIECBAgAABAgQIECBAgAABAlkJCJxnJWkeAgQIECBAgEAxBATOi9EnVRIgQIAAAQIECBAgkD8BgfP89URFBAgQIECAAAECBAgQIECAAAECBAgQIFADAYHzGiBbggABAgQIECCQIwGB8xw1QykECBAgQIAAAQIECBRKQOC8UO1SLAECBAgQIECAAAECBAgQIECAAAECBAhkJSBwnpWkeQgQIECAAAECxRAQOC9Gn1RJgAABAgQIECBAgED+BATO89cTFREgQIAAAQIECBAgQIAAAQIECBAgQIBADQQEzmuAbAkCBAgQIECAQI4EBM5z1AylECBAgAABAgQIECBQKAGB80K1S7EECBAgQIAAAQIECBAgQIAAAQIECBAgkJWAwHlWkuYhQIAAAQIECBRDQOC8GH1SJQECBAgQIECAAAEC+RMQOM9fT1REgAABAgQIECBAgAABAgQIECBAgAABAjUQEDivAbIlCBAgQIAAAQI5EhA4z1EzlEKAAAECBAgQIECAQKEEBM4L1S7FEiBAgAABAgQIECBAgAABAgQIECBAgEBWAgLnWUmahwABAgQIECBQDAGB82L0SZUECBAgQIAAAQIECORPQOA8fz1REQECBAgQIECAAAECBAgQIECAAAECBAjUQEDgvAbIliBAgAABAgQI5EhA4DxHzVAKAQIECBAgQIAAAQKFEhA4L1S7FEuAAAECBAgQIECAAAECBAgQIECAAAECWQkInGclaR4CBAgQIECAQDEEBM6L0SdVEiBAgAABAgQIECCQPwGB8/z1REUECBAgQIAAAQIECBAgQIAAAQIECBAgUAMBgfMaIFuCAAECBAgQIJAjAYHzHDVDKQQIECBAgAABAgQIFEpA4LxQ7VIsAQIECBAgQIAAAQIECBAgQIAAAQIECGQlIHCelaR5CBAgQIAAAQLFEBA4L0afVEmAAAECBAgQIECAQP4EBM7z1xMVESBAgAABAgQIECBAgAABAgQIECBAgEANBATOa4BsCQIECBAgQIBAjgQEznPUDKUQIECAAAECBAgQIFAoAYHzQrVLsQQIECBAgAABAgQIECBAgAABAgQIECCQlYDAeVaS5iFAgAABAgQIFENA4LwYfVIlAQIECBAgQIAAAQL5ExA4z19PVESAAAECBAgQIECAAAECBAgQIECAAAECNRAQOK8BsiUIECBAgAABAjkSEDjPUTOUQoAAAQIECBAgQIBAoQQEzgvVLsUSIECAAAECBAgQIECAAAECBAgQIECAQFYCAudZSZqHAAECBAgQIFAMAYHzYvRJlQQIECBAgAABAgQI5E9A4Dx/PVERAQIECBAgQIAAAQIECBAgQIAAAQIECNRAQOC8BsiWIECAAAECBAjkSEDgPEfNUAoBAgQIECBAgAABAoUSEDgvVLsUS4AAAQIECBAgQIAAAQIECBAgQIAAAQJZCQicZyVpHgIECBAgQIBAMQQEzovRJ1USIECAAAECBAgQIJA/AYHz/PVERQQIECBAgAABAgQIECBAgAABAgQIECBQAwGB8xogW4IAAQIECBAgkCMBgfMcNUMpBAgQIECAAAECBAgUSkDgvFDtUiwBAgQIECBAgAABAgQIECBAgAABAgQIZCUgcJ6VpHkIECBAgAABAsUQEDgvRp9USYAAAQIECBAgQIBA/gQEzvPXExURIECAAAECBAgQIECAAAECBAgQIECAQA0EBM5rgGwJAgQIECBAgECOBATOc9QMpRAgQIAAAQIECBAgUCgBgfNCtUuxBAgQIECAAAECBAgQIECAAAECBAgQIJCVgMB5VpLmIUCAAAECBAgUQ0DgvBh9UiUBAgQIECBAgAABAvkTEDjPX09URIAAAQIECBAgQIAAAQIECBAgQIAAAQI1EBA4rwGyJQgQIECAAAECORIQOM9RM5RCgAABAgQIECBAgEChBATOC9UuxRIgQIAAAQIECBAgQIAAAQIECBAgQIBAVgIC51lJmocAAQIECBAgUAwBgfNi9EmVBAgQIECAAAECBAjkT0DgPH89UREBAgQIECBAgAABAgQIECBAgAABAgQI1EBA4LwGyJYgQIAAAQIECORIQOA8R81QCgECBAgQIECAAAEChRIQOC9UuxRLgAABAgQIECBAgAABAgQIECBAgAABAlkJCJxnJWkeAgQIECBAgEAxBATOi9EnVRIgQIAAAQIECBAgkD8BgfP89URFBAgQIECAAAECBAgQIECAAAECBAgQIFADAYHzGiBbggABAgQIECCQIwGB8xw1QykECBAgQIAAAQIECBRKQOC8UO1SLAECBAgQIECAAAECBAgQIECAAAECBAhkJSBwnpWkeQgQIECAAAECxRAQOC9Gn1RJgAABAgQIECBAgED+BATO89cTFREgQIAAAQIECBAgQIAAAQIECBAgQIBADQQEzmuAbAkCBAgQIECAQI4EBM5z1AylECBAgAABAgQIECBQKAGB80K1S7EECBAgQIAAAQIECBAgQIAAAQIECBAgkJWAwHlWkuYhQIAAAQIECBRDQOC8GH1SJQECBAgQIECAAAEC+RMQOM9fT1REgAABAgQIECBAgAABAgQIECBAgAABAjUQEDivAbIlCBAgQIAAAQI5EhA4z1EzlEKAAAECBAgQIECAQKEEBM4L1S7FEiBAgAABAgQIECBAgAABAgQIECBAgEBWAgLnWUmahwABAgQIECBQDAGB82L0SZUECBAgQIAAAQIECORPQOA8fz1REQECBAgQIECAAAECBAgQIECAAAECBAjUQEDgvAbIliBAgAABAgQI5EhA4DxHzVAKAQIECBAgQIAAAQKFEhA4L1S7FEuAAAECBAgQIECAAAECBAgQIECAAAECWQkInGclaR4CBAgQIECAQDEEBM6L0SdVEiBAgAABAgQIECCQPwGB8/z1REUECBAgQIAAAQIECBAgQIAAAQIECBAgUAMBgfMaIFuCAAECBAgQIJAjAYHzHDVDKQQIECBAgAABAgQIFEpA4LxQ7VIsAQIECBAgQIAAAQIECBAgQIAAAQIECGQlIHCelaR5CBAgQIAAAQLFEBA4L0afVEmAAAECBAgQIECAQP4EBM7z1xMVESBAgAABAgQIECBAgAABAgQIECBAgEANBATOa4BsCQIECBAgQIBAjgQEznPUDKUQIECAAAECBAgQIFAoAYHzQrVLsQQIECBAgAABAgQIECBAgAABAgQIECCQlYDAeVaS5iFAgAABAgQIFENA4LwYfVIlAQIECBAgQIAAAQL5ExA4z19PVESAAAECBAgQIECAAAECBAgQIECAAAECNRAQOK8BsiUIECBAgAABAjkSEDjPUTOUQoAAAQIECBAgQIBAoQQEzgvVLsUSIECAAAECBAgQIECAAAECBAgQIECAQFYCAudZSZqHAAECBAgQIFAMAYHzYvRJlQQIECBAgAABAgQI5E9A4Dx/PVERAQIECBAgQIAAAQIECBAgQIAAAQIECNRAQOC8BsiWIECAAAECBAjkSEDgPEfNUAoBAgQIECBAgAABAoUSEDgvVLsUS4AAAQIECBAgQIAAAQIECBAgQIAAAQJZCQicZyVpHgIECBAgQIBAMQQEzovRJ1USIECAAAECBAgQIJA/AYHz/PVERQQIECBAgAABAgQIECBAgAABAgQIECBQAwGB8xogW4IAAQIECBAgkCMBgfMcNUMpBAgQIECAAAECBAgUSkDgvFDtUiwBAgQIECBAgAABAgQIECBAgAABAgQIZCUgcJ6VpHkIECBAgAABAsUQEDgvRp9USYAAAQIECBAgQIBA/gQEzvPXExURIECAAAECBAgQIECAAAECBAgQIECAQA0EBM5rgGwJAgQIECBAgECOBATOc9QMpRAgQIAAAQIECBAgUCgBgfNCtUuxBAgQIECAAAECBAgQIECAAAECBAgQIJCVgMB5VpLmIUCAAAECBAgUQ0DgvBh9UiUBAgQIECBAgAABAvkTEDjPX09URIAAAQIECBAgQIAAAQIECBAgQIAAAQI1EBA4rwGyJQgQIECAAAECORIQOM9RM5RCgAABAgQIECBAgEChBATOC9UuxRIgQIAAAQIECBAgQIAAAQIECBAgQIBAVgIC51lJmocAAQIECBAgUAwBgfNi9EmVBAgQIECAAAECBAjkT0DgPH89UREBAgQIECBAgAABAgQIECBAgAABAgQI1EBA4LwGyJYgQIAAAQIECORIQOA8R81QCgECBAgQIECAAAEChRIQOC9UuxRLgAABAgQIECBAgAABAgQIECBAgAABAlkJCJxnJWkeAgQIECBAgEAxBATOi9EnVRIgQIAAAQIECBAgkD8BgfP89URFBAgQIECAAAECBAgQIECAAAECBAgQIFADAYHzGiBbggABAgQIECCQIwGB8xw1QykECBAgQIAAAQIECBRKQOC8UO1SLAECBAgQIECAAAECBAgQIECAAAECBAhkJSBwnpWkeQgQIECAAAECxRAQOC9Gn1RJgAABAgQIECBAgED+BATO89cTFREgQIAAAQIECBAgQIAAAQIECBAgQIBADQQEzmuAbAkCBAgQIECAQI4EBM5z1AylECBAgAABAgQIECBQKAGB80K1S7EECBAgQIAAAQIECBAgQIAAAQIECBAgkJWAwHlWkuYhQIAAAQIECBRDQOC8GH1SJQECBAgQIECAAAEC+RMQOM9fT1REgAABAgQIECBAgAABAgQIECBAgAABAjUQEDivAbIlCBAgQIAAAQI5EhA4z1EzlEKAAAECBAgQIECAQKEEBM4L1S7FEiBAgAABAgQIECBAgAABAgQIECBAgEBWAgLnWUmahwABAgQIECBQDAGB82L0SZUECBAgQIAAAQIECORPQOA8fz1REQECBAgQIECAAAECBAgQIECAAAECBAjUQEDgvAbIliBAgAABAgQI5EhA4DxHzVAKAQIECBAgQIAAAQKFEhA4L1S7FEuAAAECBAgQIECAAAECBAgQIECAAAECWQkInGclaR4CBAgQIECAQDEEBM6L0SdVEiBAgAABAgQIECCQPwGB8/z1REUECBAgQIAAAQIECBAgQIAAAQIECBAgUAMBgfMaIFuCAAECBAgQIJAjAYHzHDVDKQQIECBAgAABAgQIFEpA4LxQ7VIsAQIECBAgQIAAAQIECBAgQIAAAQIECGQlIHCelaR5CBCoR4GmpqZ49ZWX4qk//SGefPzRePz3v4tXX/5n/P5/frMWx+ZbvDvevfV7Yqut3xs77LxrDNrtw/GuLbeJ7t171CNbofe8dGlj/N/TT8UfH/+fePLxx+LZv/w5nvvL/8ULzz+31r4+8J8fio022Sx2/sAHY8ddko9BMWD9gdGlix9NF/oG6CTFC5x3kkbaBgECBAgQIECAAAECNRfwf/U1J7cgAQIECBAgQIAAAQIECBAgQIAAAQIECORBQOA8D12o3xr+/fq/YtQpX4kHf353Zgg77PSBGLjhxrHJpu+M7XbYKXbYadd43/t3jgEDNshsjWomWr58eUyd/M248pLzy16+zbbbxxXTb4ltt9uhmmVK1yRrXH7R+Kqvz/rCr505Pk4dOa5V0y5auCDOGzMibrvlurLX7bn3fjFpyszYeNN3tGr+tg6eP++N+Pk9d8X3Z02L3/36l1VNl4SPDzniy/HFo0+Ird/zvjYFkdvjWapmUx/d94CYfNX1sf4GG77t8iLflytWrIj/+/NTMfvGGXHH7Bti7r9fq4YnPrjHXvGlo4fG/gceHL1696lqDhcRyEJA4DwLRXMQIECAAAECBAgQIFCPAgLn9dh1eyZAgAABAgQIECBAgAABAgQIECBAgACBEDh3E3SkQC1Dsvt+4qA46qunxB4f+Vj06LFezbf9yksvxujhQ+KhB+6tuPaY8ZNiyNDTqg4gFznY24wz5+knY8Txg+OZOU9V9Jo6Y3YccNChFcdlMaCxcUn89Ee3xdTJ58ezzzydxZSlOQ75wlfia6PPjc3/Y8uq5qzls1SuwM4YOH/h73+NyyedF3fcen1VvVnXRVtts10MGzUuPvmZwzrkz6PMNmKiwgoInBe2dQonQIAAAQIECBAgQKCDBQTOO7gBlidAgAABAgQIECBAgAABAgQIECBAgACBjhEQOO8Yd6uuFOiIkOxOH/hgjBr7rdhjr32ja9euNWvF3XfdHsOOOyLVem09tbvogfOmpqaYOe2ymDh+dCqvwwYfE+dOvKLdT4x+5eV/xqRvnlU64bo9Xptv8e4489xvxycPOqzV92ZHPEvrMuhMgfPkVPOf3nVbXHTe1+OF559rj5aXTrgfffaFsfEmm7XL/CYl0JKAwLl7gwABAgQIECBAgAABAtUJCJxX5+YqAgQIECBAgAABAgQIECBAgAABAgQIECi4gMB5wRtY8PI7KiTbp2+/OOHUM+KrJ4+Mnj17tbviooUL4rwxI+K2W65LvVZbTu0ueuC8NafBJ6Abb/qOuHrmbbHzrrul9m3twCRwfN5Zw+MXP/txay9t1fjk3hx/4dT47GFfalXovKOepbdurrMEzpcvWxa33TorLjhnVCyYP69VPWzt4P0PPDjOnTglNn3H5q291HgCVQsInFdN50ICBAgQIECAAAECBOpcQOC8zm8A2ydAgAABAgQIECBAgAABAgQIECBAgEC9Cgic12vn87Hvjg7JfuHLx8focRfEgPUHtivI008+EcOP/0L89S9zUq/TllO7ix44/9X9P4tjBx+Y2ioZeOrI5Gp4BQAAIABJREFUcTFs1NnR0NDQquvSDH7tX6/E2aNPjnt+fEea4W0ek4TOJ1x0VXzm0C9Gly7pfozZ0c9S86Y7S+D8rjtuiXFnnNTuYfNmtyR0PmHS1bHRxpu2+f4xAYE0AgLnaZSMIUCAAAECBAgQIECAwNsF0v1NDTkCBAgQIECAAAECBAgQIECAAAECBAgQINDJBATOO1lDC7adPIRkjxpycpx5zoXRq3efdtFramqKmdMui4njR7dq/m223T6umH5LbLvdDq26Lhlc5MB5Y+OSuGjCWTFr+pRW7XvPvfeLSVNmlk47z/K1fPnyuHbapaWaavnaZdDuceHlMyK5D9K88vAsJXV2hsB58saQ0cOOiT88+kga+szGnDHugjjupJHR0K1bZnOaiEBLAgLn7g0CBAgQIECAAAECBAhUJyBwXp2bqwgQIECAAAECBAgQIECAAAECBAgQIECg4AIC5wVvYMHLz0tItj2Dnq+89GKMHj4kHnrg3lZ3a8z4STFk6GmpT7luXqDIgfM5Tz8ZI44fHM/MearVXlNnzI4DDjq01deVu6At9bS1kK+ePDJGjvlm9OixXsWp8vIsFT1wnrzBYOrkb5betFHr1+ZbvDumzLg1dtzlP2u9tPXqUEDgvA6bbssECBAgQIAAAQIECGQiIHCeCaNJCBAgQIAAAQIECBAgQIAAAQIECBAgQKBoAgLnRetY56o3LyHZPn37xaSp18X+Bx6cOfC9P/3vOPmY6kLQ1Z7aXeTA+bXJafDnnlFVHw4bfEycO/GKzE6rb83p9Mk9tO8nDoqDDz+yFBgesP4G0b17j9I+li9bFq+//q/43z89HnfedlPc8+M7YsH8eRX3mJzWfvXM22LnXXerODYvz1LRA+fP/+3ZOP2ko1Kdbv7e7XeMz33+qNhnv0/HO965RfTt13/1m0MWLpgfL/7j7/HLX9wTs2/6Xvz5qT9W7GEy4Ojjh5f+xYU0bzJINaFBBFoQEDh3axAgQIAAAQIECBAgQKA6AYHz6txcRYAAAQIECBAgQIAAAQIECBAgQIAAAQIFFxA4L3gDC15+mpDs+96/c1x+zfdjq222a3G3K1asiHnz5paCvS/8/bl44ve/ix/dcXP87te/TC20x0c+Vgqdb/qOzVNfU2lgY+OSuGjCWTFr+pRKQ1v8fnuc2r2uxZ595un42olfKoWiW3ql6UXVG42IuXNfj7Gnn1AKZFfzak1AO838r7/2aowedkw8cN9Pyw7f62OfiFHfuCB22PEDFU+jT0Lsj/324Rg/ZlhZ6+YFTx05LoaNOjsaGhrK1pDmWUomuPnOB2LQ7num2X4uxtT6vrzzhzfFGaceXXbvyZsLho0cF0cOOSnVmxuSNxd85/ILY9qUb1c03Wbb7eOK6bfEttvtUHGsAQTaIiBw3hY91xIgQIAAAQIECBAgUM8CAuf13H17J0CAAAECBAgQIECAAAECBAgQIECAQB0LCJzXcfNzsPU0IdlqQ85JCP3JJx6LKRdPiJ/fc1eq3X7jm5eUThju0iWbHx3NefrJGHH84HhmzlOp1l/XoKxP7W6pkFoHe9dVx8MP3henHHt4qtO/W9pH2oB2moY8/eQTMfz4L8Rf/zKnxeEf2//T8a1LromNN9kszZSrxzzy8APx9eHHxgvPP1f2ur0//snSGyE2GLhR2XFpnqVkAoHzlhmXL18el3373Jh2xYVlrZN+JCfZt+bPiUULF5TefHLjzKsr3icXXzmrNL8XgfYUEDhvT11zEyBAgAABAgQIECDQmQWy+VvDzixkbwQIECBAgAABAgQIECBAgAABAgQIECDQKQUEzjtlWwuzqTQh2WoD580IyenCl0w8O66fMbWiS3Ly8+QrZ8Xm/7FlxbGVBiQnWc+cdllMHD+60tCy399y621jyvRbY7sddmrTPJUu7ujAeRanwSd7/NCe+8Tkq66PTTZ7Z6UtV/z+r+7/WRw7+MCy4yZcdFV88egTK8711gFp74/k1PZp1/9X7LjzoLJrpHmWkgkEzltmTP6sOG/M8Lhj9g0tDmrL/fX8356N0086Kv7w6CNle3ns0NPijHEXRPfuPVp9X7mAQFoBgfO0UsYRIECAAAECBAgQIEBgbQGBc3cEAQIECBAgQIAAAQIECBAgQIAAAQIECNSlgMB5XbY9N5tOE5Jta+A82WxyuvC3zhkVt94wveLek9OqjzjyqxXHVRowd+7rMfb0E+KeH9/R4tD9P/W52HKrbWP6VReXnW7M+EkxZOhprTpRuVJ9b/1+RwfO04Rxm/sy+6bvld3e1Bmz44CDDm0twdvG3/nDm+KMU48uO09bAtxpT8C/bNpN8enPfaFsHWmepWSCttTbZtAqJqjlfZnGMHlzwdgJk6Nnz16t3k1ygvrUyd+MKy85v+y1yan5k668LgYM2KDVa7iAQFoBgfO0UsYRIECAAAECBAgQIEBgbQGBc3cEAQIECBAgQIAAAQIECBAgQIAAAQIECNSlgMB5XbY9N5tOE/DMInCebPjpJ5+I04YeGc/Mears/g8bfEycO/GK6NW7T5ucHn7wvjjl2MMjOTW5pVcSJB+0+0dK41556cUWx+25934xacrMSE67bq9XLYO969pDEiL/xsjyJ4UnQfLkNey4I2rSwzSB84uvnBUHH35kVW1Jc6J2MvGY8y6O5NTrcq80z1JyvcB5y4ppDPf++Cdj0tTrYoOBG1XV8zSn5g/a7cMx+eobYvMt3l3VGi4ikEZA4DyNkjEECBAgQIAAAQIECBB4u4DAubuCAAECBAgQIECAAAECBAgQIECAAAECBOpSQOC8Ltuem02nCXhmFThPe7pwFus1Ni6JiyacFbOmT2nResutt40p02+NLd61ZZw3ZnjcMfuGsn3J6tTulhbpyMB5mtPgP7TnPjH5qutL5Y865Svxm4fub9ErCeZfPfO22HnX3dp0r9/70/+Ok48pf1L6IV/4Spzzrcujb7/+Va017YoLY/IF48pe+7Uzx8epI8uPSfMsJYsInLdMPe+NuaU3PfzkRz9scVCfvv1Kz+1eH/tEVf1+7tn/i9OHHhl/fPzRFq/P4s+gqopzUV0JCJzXVbttlgABAgQIECBAgACBDAUEzjPENBUBAgQIECBAgAABAgQIECBAgAABAgQIFEdA4Lw4veqMlaYJyWYZvnz8sd/GyUMOK3uaeOJ89XW3x36f/GzV5GnC22uepJ7mdO+sTl5vaVNpas6yF2vW8egjD8VxRx5U9jT4JHA9bNTZpcumTv5mXHnJ+WX70zy+oaGh6j4moeChX/lcxftl+BnnxAnDRkfPnr2qXqutF6Z5lpI1BM5bll66tDEuPn9sXDvtsrLt2GXQ7nHuhVNjx50HtbVtrifQYQIC5x1Gb2ECBAgQIECAAAECBAouIHBe8AYqnwABAgQIECBAgAABAgQIECBAgAABAgSqExA4r87NVdkIpAnJZhlyTnOCcbKzJECchJu7dKnuR0hpAuQXXzkrDj78yBLk8397Nk4/6aj4w6OPtAibnNo97fr/areQa0cFztOcPJ+cKj3jprti0O57lnzSvHFg0G4fjslX3xCbb/Huqm/W1197NUYPOyYeuO+nFef46L4HxDEnjIjd99ynQ4LnaZ6lZBMC5+VbeecPb4ozTj26Yr8HrD8wjjlheBz6ha/EO7d4d9V/VlRcyAAC7SQgcN5OsKYlQIAAAQIECBAgQKDTC1T3t4WdnsUGCRAgQIAAAQIECBAgQIAAAQIECBAgQKCzCwicd/YO53t/aUKyWQbOm5qaSqdjT7l4QlmYI446Lsadf2n06tW71YBz574eY08/Ie758R0tXpuckHzpd26MLd61VWlMY+OSuGjCWTFr+pSy640ZPymGDD2tXcKtHRU4TxO2/8SnD4kLLv1uDBiwQcknjXEybuqM2XHAQYe2uofNF6QJw7918iTgfvDnjyqdkL/9jrtE9+49ql6/NRemeZaS+QTOy6vOefrJGHH84HhmzlOp+ff9xEHxmUO/GHvstW9stPGm7fJ8pi7GQAIpBQTOU0IZRoAAAQIECBAgQIAAgbcICJy7JQgQIECAAAECBAgQIECAAAECBAgQIECgLgUEzuuy7bnZdJqQbJaB82TjaU4wTk6rnnzV9bH+Bhu22urRRx6K4448KBbMn9fitUcfPzzOPOfC6NFjvdVjfnX/z+LYwQeWXW/PvfeLSVNmRnLaedavjgqcp+nHuoL2N8+6Js4585SyDIcNPibOnXhF9Ordp2quP/7hf2L4cV+IF55/rtVzJCez/+fue8ZeHzsgPrjHR+M9792+3U4/T/MsJRsQOC/fxuTNH5dMPDu+d/Ulre53csFW22wXe37047HXvgfETrv8Z2y0yWbRtWvXquZyEYH2FBA4b09dcxMgQIAAAQIECBAg0JkFBM47c3ftjQABAgQIECBAgAABAgQIECBAgAABAgRaFBA4d3N0pECakGzWgfPf/vrBOOqQfctuu9o1056Ife0tP4mP7LP/WjW88tKLMXr4kHjogXvL1tbWU7tbmrwjAueLFi6I88aMiNtuua7FPW+59bYxZfqtsd0OO601Js1J1Ekw/+qZt8XOu+5W9W2+fNmymDbl23HZt8+teo41L/zwRz8eyYnYSQh9q623jYZu3TKZN82zlMlCLUxS7TNTqaaOuC+T081PP+mo+N8/PV6pvIrfT06832f/T8XH9v907Lrbh1ef0l/xQgMItLOAwHk7A5ueAAECBAgQIECAAIFOKyBw3mlba2MECBAgQIAAAQIECBAgQIAAAQIECBAgUE5A4Nz90ZECaUKyWQdZkxPIv3jw3mW33VLIuZLV8397thRU/cOjj7Q4tKVTypuammLmtMti4vjRZZfJ4tTudS3QEcHexx/7bZw85LBIwvYtvVrab3IS9UUTzopZ06eU9Tp15LgYNursaGhoqNS+Fr//6isvxTmjT46f/eTOqudY14VJGPngzx8VBx0yuHT6eVtOwk7zLGVa/Fsmy/o5bZ6+I+7L5Fn80e03l07QL/cvFVTjmbzZ4ODDj4x99vtU9O3Xv5opXEMgEwGB80wYTUKAAAECBAgQIECAQB0KCJzXYdNtmQABAgQIECBAgAABAgQIECBAgAABAgQiBM7dBR0pkCYkm3WQNU2ANTG5+c4HYtDue7aKZ/ZN34tvjDyx7DWnff28OPm0sdGly9t/PJUmgJ3Fqd3rKjCNS5a9SHsa/MVXzioFdNf1uvuu22PYcUeU9d5l0O5x6XdujC3etVWrevnWwcmp12d97biybyZoywIf3GOvOOb4EbHvAQdFjx7rtXqqNM9SqydtxQVZ3htrLlvr+7J57eRk+xnfuSQuPn9sKxTSDx2w/sA45Igvx5ATR8Tm/7Fl+guNJJCRgMB5RpCmIUCAAAECBAgQIECg7gQEzuuu5TZMgAABAgQIECBAgAABAgQIECBAgAABAomAwLn7oCMF0oRksw6ypgmwJiatDZwvWrggzhszIm675boWSSuFxZPTlM8bMzzumH1D2baMGT8phgw9bZ2h9Wr7mcYly14kp5qPHj4kHnrg3hZLrhQWf/mf/4hRp3wlfvPQ/WW3PXXG7DjgoEOrpVl93V//MicmjB0Rv/zFPW2eq6UJdvrAB+Mb37w0dv3gHq3qb5pnqd2Kjogs740166z1fbnm2kno/PuzpsXkC8ZlftJ58zp9+vaLrxw3LIYOPzOSr70I1EpA4LxW0tYhQIAAAQIECBAgQKCzCQicd7aO2g8BAgQIECBAgAABAgQIECBAgAABAgQIpBIQOE/FZFA7CaQJyWYdZE0TYE2229rAeZrTyT/x6UPigku/GwMGbNCiaJpT0vfce7+YNGVmJAH2rF5pXLLsRZrTyY8+fnicec6FLZ74nfaU9MMGHxPnTrwievXu02au5E0B06ZcFNfPmNquIeRRY8+PLx09NBq6dUtVc5pnKdVEVQ7K8t5Ys4Ra35dv3X5TU1M89rtfx7fOPj2e+P3vqtSpfNleH/tEnHPBFbHl1ttWHmwEgQwEBM4zQDQFAQIECBAgQIAAAQJ1KSBwXpdtt2kCBAgQIECAAAECBAgQIECAAAECBAgQEDh3D3SkQJqQbNZB1jQB1sSkNYHztMHnCRddFV88+sSy5M//7dk4/aSj4g+PPlJ2XFandjcvksYlq16kOQ0+qevaW34SH9ln/7IOaYL+lU6Wr+YZeOHvf42Z11xROo1+7r9fq2aKitecMe6COO6kkalC52mepYoLtmFAVvfGW0uo5X1ZbvuNjUvi53ffFddNvyJ+9+tftkGq5UuTE/0vvHxGbLPt9u0yv0kJrCkgcO5+IECAAAECBAgQIECAQHUCAufVubmKAAECBAgQIECAAAECBAgQIECAAAECBAouIHBe8AYWvPw0Idmsg6xpAqwJa2sC5y//8x8x6pSvxG8eur/FjiQh0ium3xLbbrdD2a4lwdaLJpwVs6ZPKTsuy1O7k4XSuGTVi6effCKGH/+F+Otf5rS4x7SnuM+d+3qMPf2EuOfHd5T1OnXkuBg26uxoaGjI9KlJ1n/g3p/ED75/bTz84H2Zzt2nb79I3qTwmUO/GF26lP9xZppnKdPi3jJZVvfGW2us5X2Zxmf5smXxzJz/jR/ePDOSU/pfeP65NJelHrP/gQfHhElXx0Ybb5r6GgMJVCMgcF6NmmsIECBAgAABAgQIECAQIXDuLiBAgAABAgQIECBAgAABAgQIECBAgACBuhQQOK/Ltudm02lCslkHWdMEWBOg1gTOk+DpsOOOKOuanGw+dsLk6NmzV0X/X93/szh28IFlx2V9ancalyx60dTUFDOnXRYTx48uu7/Tvn5enHza2IpB61KvZl0T55x5Stn5ktOjL/3OjbHFu7aq6F/tgCR8/thvH477f/b/4qEH7yuF+Nv6Smue5llqay3lrk9bZ2trqNV92dq6kvFJ+PzZv8yJX/7i7tLH/zzyUCyYP6+aqda6ZtTY8+P4U0dn/uaINhdmgk4lIHDeqdppMwQIECBAgAABAgQI1FBA4LyG2JYiQIAAAQIECBAgQIAAAQIECBAgQIAAgfwICJznpxf1WEmakGzWQdZHH3kovnjw3hW50wbOFy1cEOeNGRG33XJd2TmnzpgdBxx0aMV1kwGvvPRijB4+JB564N6y47M8tbtWwd40e2ttmH7O00/GiOMHxzNznirr9a1Lrokjjvxqqh60dVASrH/1lZfi8cd+G7/8+d1tCqCn6XOaZynZU9r7uq37z+r6Wt2XWdS7dGljPP3UH+N3v36wTQH0tP8aQhY1m6N+BQTO67f3dk6AAAECBAgQIECAQNsEBM7b5udqAgQIECBAgAABAgQIECBAgAABAgQIECiogMB5QRvXScpOE5LNOnD+218/GEcdsm9Zwdas+cfHH42hX/lcKSTe0qu1p2unPQV8z733i0lTZkYS0G7rq1bB3nt/+t9x8jHlg/ef+PQhccGl340BAzZIta3GxiVx0YSzYtb0KWXHHzb4mDh34hXRq3efVPNmOWjFihXx6sv/jN88dH/8v//+QTz84H2pT8NOc/+keZaS/QicZ9nV8nMtXrwo/vzUH+O+u38U/+/OH7TqxPsx4yfFkKGnpTrhv3Y7slJnEhA470zdtBcCBAgQIECAAAECBGopIHBeS21rESBAgAABAgQIECBAgAABAgQIECBAgEBuBATOc9OKuiwkTUi2NeHvNIh3/vCmOOPUo8sO/dCe+8Tkq66PTTZ7Z9lxaYPhaeqqdkxrTk4vt0YtAudpg+HVWlS6rrUnp1eary3f/8cLf4vrZ1wZN8+6JlXw/Orrbo/9PvnZFpdM8ywlFwuct6Vr1V+b3PvJv1gw5eIJ8cTvf1dxogM/c3gkJ/L36z+g4lgDCFQjIHBejZprCBAgQIAAAQIECBAgECFw7i4gQIAAAQIECBAgQIAAAQIECBAgQIAAgboUEDivy7bnZtNpQrJZB86vvOT8uPyi8WUN0oY9k1PNRw8fUgqSdtQrq1O7axE4n/P0kzHi+MHxzJynOoorTh05LoaNOjsaGho6rIbmhZNTz//7tu/H+LOGVQydDz/jnFLdXbqs+8eaaZ6lZF2B845t+0svvhDnjRkeP/vJnWULee/2O8YV3705tn7P+zq2YKt3WgGB807bWhsjQIAAAQIECBAgQKCdBQTO2xnY9AQIECBAgAABAgQIECBAgAABAgQIECCQTwGB83z2pV6qShOSzTJwvmD+vFLY847ZN5QlHjrirDjt6+dVDCXffdftMey4Izq0XVmd2t3egfM8nAafNGqXQbvHpd+5MbZ411Zl+7Z0aWMpBP7iC89Hcp/+5Zmn49+v/Sv+9MRj8erL/4wPfWTfVPdIpZtj+bJlcfmk8+I7l08sO/SLR58YYydMjp49e61zXJpnKblQ4HzdzMn9OX/eG7Fgwbx4/m9/jdf/9Wo8+5c/x4vP/730+Y1/vx4TL5sR2+2wU6WWVvz+008+EacNPbLiGy+K1quKGzcgVwIC57lqh2IIECBAgAABAgQIECiQgMB5gZqlVAIECBAgQIAAAQIECBAgQIAAAQIECBDITkDgPDtLM7VeIE1INsvAeZpQdbKLi6+cFQcffmTZDTU2LomLJpwVs6ZPaf3GM74ii1O709i0pRdz574eY08/Ie758R0Z7771033rkmviiCO/2uKFaSzSnoKfprpf3f+zOHbwgWWHfnTfA2LyVdfH+htsuM5xaZ6l5MKihZjT9KIt92UzZpp/+eDq626P/T752TQtLTsm7Rtf0vw51OZiTFC3AgLnddt6GydAgAABAgQIECBAoI0CAudtBHQ5AQIECBAgQIAAAQIECBAgQIAAAQIECBRTQOC8mH3rLFWnCclmESZt9pp90/fiGyNPLMu35dbbxpTpt1Y8yXjO00/GiOMHVzyluBa9+tCe+5TCyJts9s6ql2vvYO/DD94Xpxx7eOnU8I5+HXLEl+PciVOiT99+6yzltX+9EiNP/nI89MC9LZaa9j5Js9dHH3kovnjw3mWHCpw/3qJPFn9G3HHr9XHmiGPL9iDtv3xQqeeLFy+KC84ZFTfPuqbsUIHzSpK+3xYBgfO26LmWAAECBAgQIECAAIF6FhA4r+fu2zsBAgQIECBAgAABAgQIECBAgAABAgTqWEDgvI6bn4Ot1zJwnvaE7Uph5IStqakpZk67LCaOH50DxZUlTJ0xOw446NCq62nPwHmeToNPgDbe9B1x9czbYuddd1un16JFC+P8cafH7BtnlPUcM35SDBl6WnTp0rYfNQqct8zcnvflmqv+9tcPxlGH7Fu237sM2j0u/c6NscW7tqr6OUsuFDhvE5+LMxIQOM8I0jQECBAgQIAAAQIECNSdQNv+FqjuuGyYAAECBAgQIECAAAECBAgQIECAAAECBDqLgMB5Z+lkMfdRq8B5EhC/84c3xehhx1SE+tYl18QRR3617LjXX3u1NNcD9/204ny1GnDY4GPi3IlXRK/efapasj2DvWnmrqroNlx06shxMWzU2dHQ0LDOWa5N3lBw7hllVxi0+54x+cpZsfl/bFl1JWnfvFDpjRBpnqWkyJvvfCCSuovySnPvZHHC+QvPPxejTv5yPPrbh8vSfOObl8TRxw9v05sMnv/bs3H6SUfFHx59pOxa197yk/jIPvsXpVXqLJiAwHnBGqZcAgQIECBAgAABAgRyIyBwnptWKIQAAQIECBAgQIAAAQIECBAgQIAAAQIEaikgcF5LbWu9VSBNSLatYdIk0PubX/0ixpx2fCSh0nKvtAHihx+8L0459vBYMH9ebppa6dTuSoW2Z7B39k3fi2+MPLFSCTX9fqXTqpNTx4878qCKPT7pa2Pia6PPjYZu3aqq/4W//zVGnXp0JOuVew0dcVac9vXzWgzIp3mWkvkFztetnPbU8W223T4um3ZTbLfDTlX1O/nzaNb0KfGts0eWvX7LrbeNKdNvrXqdqopzUV0JCJzXVbttlgABAgQIECBAgACBDAUEzjPENBUBAgQIECBAgAABAgQIECBAgAABAgQIFEdA4Lw4veqMlaYJybYlcL5o4YK4+frvxlWXXhBz//1aRcI0pxc3Ni6JiyacVQqNlnslpyCfec6F0aPHehXXrTRgztNPxojjB8czc54qO7TSqd3lLm6vwPncua/H2NNPiHt+fEfZ2seMnxRDhp7WppOjmxdI+4aAcqfZp627T99+MWrs+fGlo4e2OnSe3JOTzh8bt94wvdItEBdfOSsOPvzIFseleZaSiwXOW6a++67bY9hxR1TsxV4f+0Scc8EVkYTCW/NKwuYP/vynce6Zp1Z888veH/9kTJp6XWwwcKPWLGEsgdQCAuepqQwkQIAAAQIECBAgQIDAWgIC524IAgQIECBAgAABAgQIECBAgAABAgQIEKhLAYHzumx7bjadJiTbmsD5wgXzY+HCBfHMnP+Nhx64N+78wY0Vg53NGHt85GOlgOem79i8rE+aYHYywdXX3R77ffKzmVinPX150G4fjslX3xCbb/HuVq+bZl+t6UVzAWlOCk9OZ592/X/FjjsPanXd67rg9ddejdHDjokH7vtp2fkO/MzhkYTO+/Uf8LZxaU+ibr7wuFNGxQmnnhEDN9y44h6SuZ979v9i0vljKgbxk8nSuKd5lpK5BM5bbk/a0+abe/L1cy6KD3/049G1a9eKPU+e4R/dfnN8+7yvp3rzS3Ka/cmnjc3kDRgVizOgLgUEzuuy7TZNgAABAgQIECBAgEAGAgLnGSCaggABAgQIECBAgAABAgQIECBAgAABAgSKJyBwXryedaaK04Zk23vPySnVSdh8/wMPrrjU7Ju+F98YeWLZcR/ac5+YfNX1sclm76w4X9oBaU9fnjpjdhxw0KFpp109rj0C58uXL4+pk78ZV15yftl6Djniy3HuxCmR9CGjC93/AAAgAElEQVSLVxLonjntspg4fnTZ6ZKg+9Uzb4udd91tneNaE0BOJhiw/sBI9vKpz34+tt52u+g/YIPVYeSlSxvjX6++HH96/LG4645b4uf33BUL5s9Ltd2TvjYmvjb63LInqOflWUo29MWjT4yxEyZHz569Uu2v3KD2uC9bWq+1bzJI5vngHnvFEUd+NXbb46Ox0Sabrd5zMtf8eW/Ec399Jh5+8N74rx/cGH9+6o+pPLbZdvu4bNpNsd0OO6UabxCBagQEzqtRcw0BAgQIECBAgAABAgQiBM7dBQQIECBAgAABAgQIECBAgAABAgQIECBQlwIC53XZ9txsOi8h2TPGXRDHnTSybKA3QZs79/UYe/oJFU+lPnXkuBg26uxoaGjIzPqVl16M0cOHlE5uL/c6bPAxce7EK6JX7z6tWrs9gr3P/+3ZOP2ko+IPjz5StpbklPEktJvla87TT8aI4wfHM3OeKjttuV4loeHZN86IcWeclGVprZorbfg4L89SsrmiBs6T2l968YXS6fi//tUvWtWnLAeneYNBluuZqz4FBM7rs+92TYAAAQIECBAgQIBA2wUEzttuaAYCBAgQIECAAAECBAgQIECAAAECBAgQKKCAwHkBm9aJSs5DSPbIISfF6HETU52u/fCD98Upxx5e9mTq5JTuGTfdFYN23zPTTqU9LbzSqd0tFdUegfM0p8G/7/07x+XXfD+22ma7TL0WLVwQ540ZEbfdcl3ZeXcZtHtc+p0bY4t3bbXOcck8F004K26ceXWm9aWd7MxzLoxjh55e8c0LeXiWmvdU5MB5sodHHn4gvj782Hjh+efStimzccn9mPxrC1tuvW1mc5qIwLoEBM7dFwQIECBAgAABAgQIEKhOQOC8OjdXESBAgAABAgQIECBAgAABAgQIECBAgEDBBQTOC97Agpff0SHZQ474cpw1flIM3HDjipJpA9+f+PQhccGl340BAzaoOGdrBzz+2G/j5CGHRXLaeblXNSesZx04Txv4Pvr44ZGEqnv0WK+1HBXH333X7THsuCMqjqt0wvpf/zInJowdEb/8xT0V58pywFFDTi7ZpDmtvqOfpTX3XfTA+fJly+L7s6bF5AvGlX1zSZa9TubafIt3x7enXBu7f3jvrKc2H4G3CQicuykIECBAgAABAgQIECBQnYDAeXVuriJAgAABAgQIECBAgAABAgQIECBAgACBggsInBe8gQUvv6NCsskp5MefMiq+etLpqcK8CfPzf3s2Tj/pqPjDo4+UVR9z3sVx7NDT2qUzC+bPi/PGDI87Zt9Qdv5Kp3av6+KsA+dpw/FXX3d77PfJz7aL18v//EeMOuUr8ZuH7i87f5o3CSQ+Y04/IR595KF2qfWtk37qs5+Psy+4PDbaeNNU63XUs7Su4ooeOE/2lITOr73msrjykm/VJHQ+YP2BMf7CKfHpz30hunTxo+tUN71BbRIQOG8Tn4sJECBAgAABAgQIEKhjAf/XXsfNt3UCBAgQIECAAAECBAgQIECAAAECBAjUs4DAeT13v+P33hEh2SRcfMrp34gddvxAq4Kds2/6Xnxj5Ill0bbcetuYMv3W2G6HndoNN00dyeJTZ8yOAw46NHUdWQbO054G/6E994nJV10fm2z2ztR1tmZg2jo23vQdcfXM22LnXXcrO/0rL/8zLp14dvzg+9e2poxWjx06/Otx0tfOiuSNEWlfHfEstVRbZwicJ3tbsWJF3P3j2+PSiedE8ny01+t97985xk+cGrvu9uFW/ZnUXvWYtz4EBM7ro892SYAAAQIECBAgQIBA9gIC59mbmpEAAQIECBAgQIAAAQIECBAgQIAAAQIECiAgcF6AJnXiEmsVkk1ODz7kiC/HEUcdF+957/bRtWvXVqmmPVn8sMHHxLkTr0h9anqrilg1OO1J662tJcvAedqTxU8dOS6GjTo7GhoaqqFIdU3ak9bT1tLYuCTuvuv2+M4VF8afn/pjqhrSDvrgHnvFsJFnxx577dvqe7RWz1KavXSWwHnzXl/4+19j6uTz4yc/+mGmp50nfy596ZihMeTEETFww43T0BpDIDMBgfPMKE1EgAABAgQIECBAgECdCQic11nDbZcAAQIECBAgQIAAAQIECBAgQIAAAQIEVgoInLsTOlKgPUKyO+z0gVJ4891bvid22HnX2HHn/4z3bLd9dO/eo+qtpg0tX3zlrDj48COrXifNhUuXNsbF54+Na6ddVnZ42lO7myfJMnCeBLKHHXdE2fqS07tn3HRXDNp9zzTbrnrMvDfmlk6mT8LC5V67DNo9Lv3OjbHFu7ZKtdbixYvikYfujxuvvTp+fs9dqa5Z16AkdLz/gQfHEUd+NZIaGrp1q2qu9niWqiokIjpb4DxxaGpqin88/1zcMfuG+MFN18YLzz9XLU+pz5/7/FHxqYOPiA032qTqeVxIoC0CAudt0XMtAQIECBAgQIAAAQL1LCBwXs/dt3cCBAgQIECAAAECBAgQIECAAAECBAjUsYDAeR0339YJEMhEIAm1z/nfP8UfHnsknn7yiVIw+ak/PR5z//3aWvM3vxnifTvsElu9570xaLcPx7u23KZNb4bIZAMmaZXA8mXL4p8vPh+P/vbh+L8/PxVP/fH38fJL/4gnn/j9WvMkbybY/v07x4YbbxpJ77d//wdix10GRfL7Xbr48XSr0A3OXEDgPHNSExIgQIAAAQIECBAgUCcC/o++ThptmwQIECBAgAABAgQIECBAgAABAgQIECCwtoDAuTuCAAECBAgQIFBfAgLn9dVvuyVAgAABAgQIECBAIDsBgfPsLM1EgAABAgQIECBAgAABAgQIECBAgAABAgUSEDgvULOUSoAAAQIECBDIQEDgPANEUxAgQIAAAQIECBAgUJcCAud12XabJkCAAAECBAgQIECAAAECBAgQIECAAAGBc/cAAQIECBAgQKC+BATO66vfdkuAAAECBAgQIECAQHYCAufZWZqJAAECBAgQIECAAAECBAgQIECAAAECBAokIHBeoGYplQABAgQIECCQgYDAeQaIpiBAgAABAgQIECBAoC4FBM7rsu02TYAAAQIECBAgQIAAAQIECBAgQIAAAQIC5+4BAgQIECBAgEB9CQic11e/7ZYAAQIECBAgQIAAgewEBM6zszQTAQIECBAgQIAAAQIECBAgQIAAAQIECBRIQOC8QM1SKgECBAgQIEAgAwGB8wwQTUGAAAECBAgQIECAQF0KCJzXZdttmgABAgQIECBAgAABAgQIECBAgAABAgQEzt0DBAgQIECAAIH6EhA4r69+2y0BAgQIECBAgAABAtkJCJxnZ2kmAgQIECBAgAABAgQIECBAgAABAgQIECiQgMB5gZqlVAIECBAgQIBABgIC5xkgmoIAAQIECBAgQIAAgboUEDivy7bbNAECBAgQIECAAAECBAgQIECAAAECBAgInLsHCBAgQIAAAQL1JSBwXl/9tlsCBAgQIECAAAECBLITEDjPztJMBAgQIECAAAECBAgQIECAAAECBAgQIFAgAYHzAjVLqQQIECBAgACBDAQEzjNANAUBAgQIECBAgAABAnUpIHBel223aQIECBAgQIAAAQIECBAgQIAAAQIECBAQOHcPECBAgAABAgTqS0DgvL76bbcECBAgQIAAAQIECGQnIHCenaWZCBAgQIAAAQIECBAgQIAAAQIECBAgQKBAAgLnBWqWUgkQIECAAAECGQgInGeAaAoCBAgQIECAAAECBOpSQOC8Lttu0wQIECBAgAABAgQIECBAgAABAgQIECAgcO4eIECAAAECBAjUl4DAeX31224JECBAgAABAgQIEMhOQOA8O0szESBAgAABAgQIECBAgAABAgQIECBAgECBBATOC9QspRIgQIAAAQIEMhAQOM8A0RQECBAgQIAAAQIECNSlgMB5XbbdpgkQIECAAAECBAgQIECAAAECBAgQIEBA4Nw9QIAAAQIECBCoLwGB8/rqt90SIECAAAECBAgQIJCdgMB5dpZmIkCAAAECBAgQIECAAAECBAgQIECAAIECCQicF6hZSiVAgAABAgQIZCAgcJ4BoikIECBAgAABAgQIEKhLAYHzumy7TRMgQIAAAQIECBAgQIAAAQIECBAgQICAwLl7gAABAgQIECBQXwIC5/XVb7slQIAAAQIECBAgQCA7AYHz7CzNRIAAAQIECBAgQIAAAQIECBAgQIAAAQIFEhA4L1CzlEqAAAECBAgQyEBA4DwDRFMQIECAAAECBAgQIFCXAgLnddl2myZAgAABAgQIECBAgAABAgQIECBAgAABgXP3AAECBAgQIECgvgQEzuur33ZLgAABAgQIECBAgEB2AgLn2VmaiQABAgQIECBAgAABAgQIECBAgAABAgQKJCBwXqBmKZUAAQIECBAgkIGAwHkGiKYgQIAAAQIECBAgQKAuBQTO67LtNk2AAAECBAgQIECAAAECBAgQIECAAAECAufuAQIECBAgQIBAfQkInNdXv+2WAAECBAgQIECAAIHsBATOs7M0EwECBAgQIECAAAECBAgQIECAAAECBAgUSEDgvEDNUioBAgQIECBAIAMBgfMMEE1BgAABAgQIECBAgEBdCgic12XbbZoAAQIECBAgQIAAAQIECBAgQIAAAQIEBM7dAwQIECBAgACB+hIQOK+vftstAQIECBAgQIAAAQLZCQicZ2dpJgIECBAgQIAAAQIECBAgQIAAAQIECBAokIDAeYGapVQCBAgQIECAQAYCAucZIJqCAAECBAgQIECAAIG6FBA4r8u22zQBAgQIECBAgAABAgQIECBAgAABAgQICJy7BwgQIECAAAEC9SUgcF5f/bZbAgQIECBAgAABAgSyExA4z87STAQIECBAgAABAgQIECBAgAABAgQIECBQIAGB8wI1S6kECBAgQIAAgQwEBM4zQDQFAQIECBAgQIAAAQJ1KSBwXpdtt2kCBAgQIECAAAECBAgQIPD/2bv3KDvL+z70v2fv0W10swQSSNiAgBgDCXaMk9htuAjsxJzUOe1ycbqSXpymy6ktiSDhpE4b59DjkxOfHiMRJNnLXsd12tNk9eC6l7gpbjAIozZOYosYEpBxAHExEkggWffLzN7PWXvPSEiOQXvPvLNnv/v9aK1Ze0Z6nt/z/D6/9x8P3/WaAAECBAgQICBw7hkgQIAAAQIECFRLQOC8WvPWLQECBAgQIECAAAECxQkInBdnqRIBAgQIECBAgAABAgQIECBAgAABAgQIlEhA4LxEw3JVAgQIECBAgEABAgLnBSAqQYAAAQIECBAgQIBAJQUEzis5dk0TIECAAAECBAgQIECAAAECBAgQIECAgMC5Z4AAAQIECBAgUC0BgfNqzVu3BAgQIECAAAECBAgUJyBwXpylSgQIECBAgAABAgQIECBAgAABAgQIECBQIgGB8xINy1UJECBAgAABAgUICJwXgKgEAQIECBAgQIAAAQKVFBA4r+TYNU2AAAECBAgQIECAAAECBAgQIECAAAECAueeAQIECBAgQIBAtQQEzqs1b90SIECAAAECBAgQIFCcgMB5cZYqESBAgAABAgQIECBAgAABAgQIECBAgECJBATOSzQsVyVAgAABAgQIFCAgcF4AohIECBAgQIAAAQIECFRSQOC8kmPXNAECBAgQIECAAAECBAgQIECAAAECBAgInHsGCBAgQIAAAQLVEhA4r9a8dUuAAAECBAgQIECAQHECAufFWapEgAABAgQIECBAgAABAgQIECBAgAABAiUSEDgv0bBclQABAgQIECBQgIDAeQGIShAgQIAAAQIECBAgUEkBgfNKjl3TBAgQIECAAAECBAgQIECAAAECBAgQICBw7hkgQIAAAQIECFRLQOC8WvPWLQECBAgQIECAAAECxQkInBdnqRIBAgQIECBAgAABAgQIECBAgAABAgQIlEhA4LxEw3JVAgQIECBAgEABAgLnBSAqQYAAAQIECBAgQIBAJQUEzis5dk0TIECAAAECBAgQIECAAAECBAgQIECAgMC5Z4AAAQIECBAgUC0BgfNqzVu3BAgQIECAAAECBAgUJyBwXpylSgQIECBAgAABAgQIECBAgAABAgQIECBQIgGB8xINy1UJECBAgAABAgUICJwXgKgEAQIECBAgQIAAAQKVFBA4r+TYNU2AAAECBAgQIECAAAECBAgQIECAAAECAueeAQIECBAgQIBAtQQEzqs1b90SIECAAAECBAgQIFCcgMB5cZYqESBAgAABAgQIECBAgAABAgQIECBAgECJBATOSzQsVyVAgAABAgQIFCAgcF4AohIECBAgQIAAAQIECFRSQOC8kmPXNAECBAgQIECAAAECBAgQIECAAAECBAgInHsGCBAgQIAAAQLVEhA4r9a8dUuAAAECBAgQIECAQHECAufFWapEgAABAgQIECBAgAABAgQIECBAgAABAiUSEDgv0bBclQABAgQIECBQgIDAeQGIShAgQIAAAQIECBAgUEkBgfNKjl3TBAgQIECAAAECBAgQIECAAAECBAgQICBw7hkgQIAAAQIECFRLQOC8WvPWLQECBAgQIECAAAECxQkInBdnqRIBAgQIECBAgAABAgQIECBAgAABAgQIlEhA4LxEw3JVAgQIECBAgEABAgLnBSAqQYAAAQIECBAgQIBAJQUEzis5dk0TIECAAAECBAgQIECAAAECBAgQIECAgMC5Z4AAAQIECBAgUC0BgfNqzVu3BAgQIECAAAECBAgUJyBwXpylSgQIECBAgAABAgQIECBAgAABAgQIECBQIgGB8xINy1UJECBAgAABAgUICJwXgKgEAQIECBAgQIAAAQKVFBA4r+TYNU2AAAECBAgQIECAAAECBAgQIECAAAECAueeAQIECBAgQIBAtQQEzqs1b90SIECAAAECBAgQIFCcgMB5cZYqESBAgAABAgQIECBAgAABAgQIECBAgECJBATOSzQsVyVAgAABAgQIFCAgcF4AohIECBAgQIAAAQIECFRSQOC8kmPXNAECBAgQIECAAAECBAgQIECAAAECBAgInHsGCBAgQIAAAQLVEhA4r9a8dUuAAAECBAgQIECAQHECAufFWapEgAABAgQIECBAgAABAgQIECBAgAABAiUSEDgv0bBclQABAgQIECBQgIDAeQGIShAgQIAAAQIECBAgUEkBgfNKjl3TBAgQIECAAAECBAgQIECAAAECBAgQICBw7hkgQIAAAQIECFRLQOC8WvPWLQECBAgQIECAAAECxQkInBdnqRIBAgQIECBAgAABAgQIECBAgAABAgQIlEhA4LxEw3JVAgQIECBAgEABAgLnBSAqQYAAAQIECBAgQIBAJQUEzis5dk0TIECAAAECBAgQIECAAAECBAgQIECAgMC5Z4AAAQIECBAgUC0BgfNqzVu3BAgQIECAAAECBAgUJyBwXpylSgQIECBAgAABAgQIECBAgAABAgQIECBQIgGB8xINy1UJECBAgAABAgUICJwXgKgEAQIECBAgQIAAAQKVFBA4r+TYNU2AAAECBAgQIECAAAECBAgQIECAAAECAueeAQIECBAgQIBAtQQEzqs1b90SIECAAAECBAgQIFCcgMB5cZYqESBAgAABAgQIECBAgAABAgQIECBAgECJBATOSzQsVyVAgAABAgQIFCAgcF4AohIECBAgQIAAAQIECFRSQOC8kmPXNAECBAgQIECAAAECBAgQIECAAAECBAgInHsGCBAgQIAAAQLVEhA4r9a8dUuAAAECBAgQIECAQHECAufFWapEgAABAgQIECBAgAABAgQIECBAgAABAiUSEDgv0bBclQABAgQIECBQgIDAeQGIShAgQIAAAQIECBAgUEkBgfNKjl3TBAgQIECAAAECBAgQIECAAAECBAgQICBw7hkgQIAAAQIECFRLQOC8WvPWLQECBAgQIECAAAECxQkInBdnqRIBAgQIECBAgAABAgQIECBAgAABAgQIlEhA4LxEw3JVAgQIECBAgEABAgLnBSAqQYAAAQIECBAgQIBAJQUEzis5dk0TIECAAAECBAgQIECAAAECBAgQIECAgMC5Z4AAAQIECBAgUC0BgfNqzVu3BAgQIECAAAECBAgUJyBwXpylSgQIECBAgAABAgQIECBAgAABAgQIECBQIgGB8xINy1UJECBAgAABAgUICJwXgKgEAQIECBAgQIAAAQKVFBA4r+TYNU2AAAECBAgQIECAAAECBAgQIECAAAECAueeAQIECBAgQIBAtQQEzqs1b90SIECAAAECBAgQIFCcgMB5cZYqESBAgAABAgQIECBAgAABAgQIECBAgECJBATOSzQsVyVAgAABAgQIFCAgcF4AohIECBAgQIAAAQIECFRSQOC8kmPXNAECBAgQIECAAAECBAgQIECAAAECBAgInHsGCBAgQIAAAQLVEhA4r9a8dUuAAAECBAgQIECAQHECAufFWapEgAABAgQIECBAgAABAgQIECBAgAABAiUSEDgv0bBclQABAgQIECBQgIDAeQGIShAgQIAAAQIECBAgUEkBgfNKjl3TBAgQIECAAAECBAgQIECAAAECBAgQICBw7hkgQIAAAQIECFRLQOC8WvPWLQECBAgQIECAAAECxQkInBdnqRIBAgQIECBAgAABAgQIECBAgAABAgQIlEhA4LxEw3JVAgQIECBAgEABAgLnBSAqQYAAAQIECBAgQIBAJQUEzis5dk0TIECAAAECBAgQIECAAAECBAgQIECAgMC5Z4AAAQIECBAgUC0BgfNqzVu3BAgQIECAAAECBAgUJyBwXpylSgQIECBAgAABAgQIECBAgAABAgQIECBQIgGB8xINy1UJECBAgAABAgUICJwXgKgEAQIECBAgQIAAAQKVFBA4r+TYNU2AAAECBAgQIECAAAECBAgQIECAAAECAueeAQIECBAgQIBAtQQEzqs1b90SIECAAAECBAgQIFCcgMB5cZYqESBAgAABAgQIECBAgAABAgQIECBAgECJBATOSzQsVyVAgAABAgQIFCAgcF4AohIECBAgQIAAAQIECFRSQOC8kmPXNAECBAgQIECAAAECBAgQIECAAAECBAgInHsGCBAgQIAAAQLVEhA4r9a8dUuAAAECBAgQIECAQHECAufFWapEgAABAgQIECBAgAABAgQIECBAgAABAiUSEDgv0bBclQABAgQIECBQgIDAeQGIShAgQIAAAQIECBAgUEkBgfNKjl3TBAgQIECAAAECBAgQIECAAAECBAgQICBw7hkgQIAAAQIECFRLQOC8WvPWLQECBAgQIECAAAECxQkInBdnqRIBAgQIECBAgAABAgQIECBAgAABAgQIlEhA4LxEw3JVAgQIECBAgEABAgLnBSAqQYAAAQIECBAgQIBAJQUEzis5dk0TIECAAAECBAgQIECAAAECBAgQIECAgMC5Z4AAAQIECBAgUC0BgfNqzVu3BAgQIECAAAECBAgUJyBwXpylSgQIECBAgAABAgQIECBAgAABAgQIECBQIgGB8xINy1UJECBAgAABAgUICJwXgKgEAQIECBAgQIAAAQKVFBA4r+TYNU2AAAECBAgQIECAAAECBAgQIECAAAECAueeAQIECBAgQIBAtQQEzqs1b90SIECAAAECBAgQIFCcgMB5cZYqESBAgAABAgQIECBAgAABAgQIECBAgECJBATOSzQsVyVAgAABAgQIFCAgcF4AohIECBAgQIAAAQIECFRSQOC8kmPXNAECBAgQIECAAAECBAgQIECAAAECBAgInHsGCBAgQIAAAQLVEhA4r9a8dUuAAAECBAgQIECAQHECAufFWapEgAABAgQIECBAgAABAgQIECBAgAABAiUSEDgv0bBclQABAgQIECBQgIDAeQGIShAgQIAAAQIECBAgUEkBgfNKjl3TBAgQIECAAAECBAgQIECAAAECBAgQICBw7hkgQIAAAQIECFRLQOC8WvPWLQECBAgQIECAAAECxQkInBdnqRIBAgQIECBAgAABAgQIECBAgAABAgQIlEhA4LxEw3JVAgQIECBAgEABAgLnBSAqQYAAAQIECBAgQIBAJQUEzis5dk0TIECAAAECBAgQIECAAAECBAgQIECAgMC5Z4AAAQIECBAgUC0BgfNqzVu3BAgQIECAAAECBAgUJyBwXpylSgQIECBAgAABAgQIECBAgAABAgQIECBQIgGB8xINy1UJECBAgAABAgUICJwXgKgEAQIECBAgQIAAAQKVFBA4r+TYNU2AAAECBAgQIECAAAECBAgQIECAAAECAueeAQIECBAgQIBAtQQEzqs1b90SIECAAAECBAgQIFCcgMB5cZYqESBAgAABAgQIECBAgAABAgQIECBAgECJBATOSzQsVyVAgAABAgQIFCAgcF4AohIECBAgQIAAAQIECFRSQOC8kmPXNAECBAgQIECAAAECBAgQIECAAAECBAgInHsGCBAgQIAAAQLVEhA4r9a8dUuAAAECBAgQIECAQHECAufFWapEgAABAgQIECBAgAABAgQIECBAgAABAiUSEDgv0bBclQABAgQIECBQgIDAeQGIShAgQIAAAQIECBAgUEkBgfNKjl3TBAgQIECAAAECBAgQIECAAAECBAgQICBw7hkgQIAAAQIECFRLQOC8WvPWLQECBAgQIECAAAECxQkInBdnqRIBAgQIECBAgAABAgQIECBAgAABAgQIlEhA4LxEw3JVAgQIECBAgEABAgLnBSAqQYAAAQIECBAgQIBAJQUEzis5dk0TIECAAAECBAgQIECAAAECBAgQIECAgMC5Z4AAAQIECBAgUC0BgfNqzVu3BAgQIECAAAECBAgUJyBwXpylSgQIECBAgAABAgQIECBAgAABAgQIECBQIgGB8xINy1UJECBAgAABAregABUAACAASURBVAUICJwXgKgEAQIECBAgQIAAAQKVFBA4r+TYNU2AAAECBAgQIECAAAECBAgQIECAAAECAueeAQIECBAgQIBAtQQEzqs1b90SIECAAAECBAgQIFCcgMB5cZYqESBAgAABAgQIECBAgAABAgQIECBAgECJBATOSzQsVyVAgAABAgQIFCAgcF4AohIECBAgQIAAAQIECFRSQOC8kmPXNAECBAgQIECAAAECBAgQIECAAAECBAgInHsGCBAgQIAAAQLVEhA4r9a8dUuAAAECBAgQIECAQHECAufFWapEgAABAgQIECBAgAABAgQIECBAgAABAiUSEDgv0bBclQABAgQIECBQgIDAeQGIShAgQIAAAQIECBAgUEkBgfNKjl3TBAgQIECAAAECBAgQIECAAAECBAgQICBw7hkgQIAAAQIECFRLQOC8WvPWLQECBAgQIECAAAECxQkInBdnqRIBAgQIECBAgAABAgQIECBAgAABAgQIlEhA4LxEw3JVAgQIECBAgEABAgLnBSAqQYAAAQIECBAgQIBAJQUEzis5dk0TIECAAAECBAgQIECAAAECBAgQIECAgMC5Z4AAAQIECBAgUC0BgfNqzVu3BAgQIECAAAECBAgUJyBwXpylSgQIECBAgAABAgQIECBAgAABAgQIECBQIgGB8xINy1UJECBAgAABAgUICJwXgKgEAQIECBAgQIAAAQKVFBA4r+TYNU2AAAECBAgQIECAAAECBAgQIECAAAECAueeAQIECBAgQIBAtQQEzqs1b90SIECAAAECBAgQIFCcgMB5cZYqESBAgAABAgQIECBAgAABAgQIECBAgECJBATOSzQsVyVAgAABAgQIFCAgcF4AohIECBAgQIAAAQIECFRSQOC8kmPXNAECBAgQIECAAAECBAgQIECAAAECBAgInHsGCBAgQIAAAQLVEhA4r9a8dUuAAAECBAgQIECAQHECAufFWapEgAABAgQIECBAgAABAgQIECBAgAABAiUSEDgv0bBclQABAgQIECBQgIDAeQGIShAgQIAAAQIECBAgUEkBgfNKjl3TBAgQIECAAAECBAgQIECAAAECBAgQICBw7hkgQIAAAQIECFRLQOC8WvPWLQECBAgQIECAAAECxQkInBdnqRIBAgQIECBAgAABAgQIECBAgAABAgQIlEhA4LxEw3JVAgQIECBAgEABAgLnBSAqQYAAAQIECBAgQIBAJQUEzis5dk0TIECAAAECBAgQIECAAAECBAgQIECAgMC5Z4AAAQIECBAgUC0BgfNqzVu3BAgQIECAAAECBAgUJyBwXpylSgQIECBAgAABAgQIECBAgAABAgQIECBQIgGB8xINy1UJECBAgAABAgUICJwXgKgEAQIECBAgQIAAAQKVFBA4r+TYNU2AAAECBAgQIECAAAECBAgQIECAAAEC3QbOP/yBvxEzhurgCBAgQIAAAQIESigwMtqIz9zzx13dfNO6lTIVXYlZTIAAAQIECBAgQIDAoAr4H0eDOll9ESBAgAABAgQIECBAgAABAgQIECBAgMDrCqxe/+BLEXlpp0z/6Gd/LBbOm93pcusIECBAgAABAgT6SGD/oWPxb/7gG13cKO3etO6G87rYYCkBAgQIECBAgAABAgQGVkDgfGBHqzECBAgQIECAAAECBAgQIECAAAECBAgQeD2BNRsefCTnfHWnSre8562xbMmCTpdbR4AAAQIECBAg0EcCO/cciP9w3yMd3yil9OjGtTe8teMNFhIgQIAAAQIECBAgQGCABQTOB3i4WiNAgAABAgQIECBAgAABAgQIECBAgACB1xZYfeeWP4oU7+nU6H+59oq47E3ndrrcOgIECBAgQIAAgT4SePL5l+O/bd3e+Y1y3Lfp9pU/1fkGKwkQIECAAAECBAgQIDC4AgLngztbnREgQIAAAQIECBAgQIAAAQIECBAgQIDA6wisWf/Av82R/kGnSG+7fHlcd82lnS63jgABAgQIECBAoI8EvrbtqXjkiZ0d3yhF/n83rrvxH3a8wUICBAgQIECAAAECBAgMsIDA+QAPV2sECBAgQIAAAQIECBAgQIAAAQIECBAg8NoCq9dv+e2I+FinRosXDsff/5lrOl1uHQECBAgQIECAQB8J/Ls/3BZ79x/p5kaf3LRu5a93s8FaAgQIECBAgAABAgQIDKqAwPmgTlZfBAgQIECAAAECBAgQIECAAAECBAgQIPC6Aqvv3PJzkeLfd8P0D9/3jnjD/DndbLGWAAECBAgQIEBgmgW+d/Bo/Nsvf7OrW9Si9nN3r7v+nq42WUyAAAECBAgQIECAAIEBFRA4H9DBaosAAQIECBAgQIAAAQIECBAgQIAAAQIEXl9g7fo/XjwSx1/pxumdV18UP/7DF3azxVoCBAgQIECAAIFpFvizv3wu/uTRZ7u6RWP20OLPfOTafV1tspgAAQIECBAgQIAAAQIDKiBwPqCD1RYBAgQIECBAgAABAgQIECBAgAABAgQInF1g1Z1btqYUP3n2lWMr5syeEf/k7/xEpOTX652aWUeAAAECBAgQmE6BnHP8P//pT+PosZFurrF107qV13WzwVoCBAgQIECAAAECBAgMsoDfiA/ydPVGgAABAgQIECBAgAABAgQIECBAgAABAq8rsGr9A7+ZIv3Lbpiuu+aSeNvlF3SzxVoCBAgQIECAAIFpEvjWEzvjoW1PdXd6Sr+5ae0Nn+huk9UECBAgQIAAAQIECBAYXAGB88Gdrc4IECBAgAABAgQIECBAgAABAgQIECBA4CwCa+7c8s6c4uvdQC2cPyf+0fve0c0WawkQIECAAAECBKZJ4N98+Zux/+DRrk5POd618faVf9LVJosJECBAgAABAgQIECAwwAIC5wM8XK0RIECAAAECBAgQIECAAAECBAgQIECAwNkFVq3f8u0UcfnZV7664por3xh/820rutliLQECBAgQIECAQI8F/ue3dsS2x7/b1ak54onN61a+patNFhMgQIAAAQIECBAgQGDABQTOB3zA2iNAgAABAgQIECBAgAABAgQIECBAgACB1xdYveHBNZHz3d06vf/dV8cFSxd2u816AgQIECBAgACBHgi8sHt/fOmrj3Z/UmreumntTRu732gHAQIECBAgQIAAAQIEBldA4HxwZ6szAgQIECBAgAABAgQIECBAgAABAgQIEOhEIOe0esODuyLivE6Wn1yzdPG8+Hvv/dFutlhLgAABAgQIECDQI4F//5U/j917D3V72kub1q08v9tN1hMgQIAAAQIECBAgQGDQBQTOB33C+iNAgAABAgQIECBAgAABAgQIECBAgACBswqsWr/lN1LEJ8668PsWvO0tF8R1b7+k223WEyBAgAABAgQITKHAQw8/Hd/69gvdn5DjNzbdvvK3ut9oBwECBAgQIECAAAECBAZbQOB8sOerOwIECBAgQIAAAQIECBAgQIAAAQIECBDoQOBDn7xv4cyZQ623nM/pYPkZS659+yXxo2+5oNtt1hMgQIAAAQIECEyBwJ9/+4XY+vDTE6l8NA3NOX/jre88MJHN9hAgQIAAAQIECBAgQGCQBQTOB3m6eiNAgAABAgQIECBAgAABAgQIECBAgACBjgXWrH/wX+bIv9nxhtMW3vyTV8QPXXjuRLbaQ4AAAQIECBAgUJDAXz33ctz7P7ZPqFqK9L9vXHfD/zahzTYRIECAAAECBAgQIEBgwAUEzgd8wNojQIAAAQIECBAgQIAAAQIECBAgQIAAgc4FVq/f8q2IeGvnO8ZW1lKKv/ueq+P8cxd0u9V6AgQIECBAgACBAgRefPlA/If7Ho1mzhOp9simdSvfNpGN9hAgQIAAAQIECBAgQKAKAgLnVZiyHgkQIECAAAECBAgQIECAAAECBAgQIECgI4Fbf+eBm5qN9NWOFn/fotmzZsTfuu7KWL5E6HwifvYQIECAAAECBCYqsHPPgfivDz0ex46PTKhErV5/992/ct39E9psEwECBAgQIECAAAECBCogIHBegSFrkQABAgQIECBAgAABAgQIECBAgAABAgQ6F1i1fsunUsTtne94deWMoXo7dP6m898wke32ECBAgAABAgQIdCnw/Ivfa4fNR0YbXe4cW54j7ty8buVHJ7TZJgIECBAgQIAAAQIECFREQOC8IoPWJgECBAgQIECAAAECBAgQIECAAAECBAh0LrD6zgcei5Su7HzHqytTSu3Q+YoLFk9kuz0ECBAgQIAAAQIdCux4YW87bJ5z7nDH9y3L+fFNt9941cQ220WAAAECBAgQIECAAIHqCAicV2fWOiVAgAABAgQIECBAgAABAgQIECBAgACBDgVW3fnATSmlr3a4/Acue+/ffEu8+aIlkylhLwECBAgQIECAwGsIfOfZPfGV//ntSfnknN+9+fYb759UEZsJECBAgAABAgQIECBQAQGB8woMWYsECBAgQIAAAQIECBAgQIAAAQIECBAg0L3A6g0PfChy+mz3O1/d8RM/clH8xI9cOJkS9hIgQIAAAQIECHyfwJ/+xXPxp3/x7ORcUv7lTWtv/NzkithNgAABAgQIECBAgACBaggInFdjzrokQIAAAQIECBAgQIAAAQIECBAgQIAAgQkIrFq/5RMp4jcmsPXUltZbzt/zzjdHvV6bTBl7CRAgQIAAAQKVF2g0mnHfn3wnWm83n8yfHPF/bF638uOTqWEvAQIECBAgQIAAAQIEqiQgcF6laeuVAAECBAgQIECAAAECBAgQIECAAAECBLoWWLVhyxdSjg92vfG0DUsWzWuHzs9dNHcyZewlQIAAAQIECFRW4OV9h9th8z37Dk3KIKf43c1rV/7ipIrYTIAAAQIECBAgQIAAgYoJCJxXbODaJUCAAAECBAgQIECAAAECBAgQIECAAIHuBdas3/LVHHFT9ztf3TFUr8XKH7ssrrjkvMmUsZcAAQIECBAgUDmB7U+/FFu+8WSMNpqT6j1F3L9x3cp3T6qIzQQIECBAgAABAgQIEKiggMB5BYeuZQIECBAgQIAAAQIECBAgQIAAAQIECBDoTuDDv/1fFw3NnvsHOcdPdrfzr69+y4qlcd01l8bsmUOTLWU/AQIECBAgQGCgBY6dGI2Htj0V396xe9J95hz/o3ni8M9+5tf/1r5JF1OAAAECBAgQIECAAAECFRMQOK/YwLVLgAABAgQIECBAgAABAgQIECBAgAABAhMT+NBnvzk88/DB/xIRk34r5rzhWXHdNZfEZW86d2KXsYsAAQIECBAgMOACTz7/cjy07ek4dOT45DtNcd+J4fl/+3O//I4jky+mAgECBAgQIECAAAECBKonIHBevZnrmAABAgQIECBAgAABAgQIECBAgAABAgQmKHDHHXfU9iy4/j+niPdNsMQZ267+oWXtt53Xan5dX4SnGgQIECBAgED5BZrN3H6r+aN/tauQZnLEl5cc+NrfvuOOO5qFFFSEAAECBAgQIECAAAECFRTwG+wKDl3LBAgQIECAAAECBAgQIECAAAECBAgQIDA5gdV3brknUtwyuSpjuxfOmx3vvPriuPziJUWUU4MAAQIECBAgUFqB7zy7J77+yDOx/9CxQnpIke7ZuO6GnyukmCIECBAgQIAAAQIECBCosIDAeYWHr3UCBAgQIECAAAECBAgQIECAAAECBAgQmLjAqju3fCGl+ODEK5y585I3nhPvvPqiOPcNc4sqqQ4BAgQIECBAoBQCL3/vcPzJo8/G0999pcD7pi9sWnfDPy6woFIECBAgQIAAAQIECBCorIDAeWVHr3ECBAgQIECAAAECBAgQIECAAAECBAgQmKzAmvUP/PMc6bcmW+f0/e+46k3xrqsvipT8Cr9IV7UIECBAgACB/hPIObeD5t947PlCL5ci/YuN6274PwstqhgBAgQIECBAgAABAgQqLOC31RUevtYJECBAgAABAgQIECBAgAABAgQIECBAYPICq+984P05pS+kiPmTrzZWYeG82e23nV9+8dKiSqpDgAABAgQIEOgrgSee2d0Om+8/dKywe6WIg5FqH9y49vr/WFhRhQgQIECAAAECBAgQIEAgBM49BAQIECBAgAABAgQIECBAgAABAgQIECBAYJICq9Y/cFUt1b6Qc/6xSZY6Y/vyJQvimivfFCsuWFxkWbUIECBAgAABAtMmsOOFvbHt8edj554Dhd4hpfSNZm7+4uZ1Nz5WaGHFCBAgQIAAAQIECBAgQEDg3DNAgAABAgQIECBAgAABAgQIECBAgAABAgSKELjllnvq571rye9GxN8vot7pNS5evqgdPL9g6cKiS6tHgAABAgQIEOiJwAu798c3H38+nt25byrO+3cvvXHPB7/4gQ80pqK4mgQIECBAgAABAgQIEKi6gDecV/0J0D8BAgQIECBAgAABAgQIECBAgAABAgQIFCqw6s4tq1KKuyJiqNDCEfFDFy6Jd1z5xliyeF7RpdUjQIAAAQIECEyJwO69h2Lb49+Nv3puz1TUH805btt8+8rNU1FcTQIECBAgQIAAAQIECBAYExA49yQQIECAAAECBAgQIECAAAECBAgQIECAAIGCBT6y4WtX1HO+K0f+qYJLt8tdccl58dY3L4+lgudTwasmAQIECBAgUIBAK2j+yHd2xvanXyqg2l8vkSL9USOl2z699vrtU3KAogQIECBAgAABAgQIECBwSkDg3MNAgAABAgQIECBAgAABAgQIECBAgAABAgSmSGD1+i0fi4jfnqLycdmbzo2r37w83njewqk6Ql0CBAgQIECAQFcC331pfzz6nZ3x5PMvd7Wvy8W/vmndyk92ucdyAgQIECBAgAABAgQIEJiggMD5BOFsI0CAAAECBAgQIECAAAECBAgQIECAAAECnQisWX//j+eo3RUR7+pk/UTWXHj+G+Ktl18QKy5YPJHt9hAgQIAAAQIEJi2w44W98cgTO+O5F/dNutbrFPh6iuZtG9fd9GdTeYjaBAgQIECAAAECBAgQIHCmgMC5J4IAAQIECBAgQIAAAQIECBAgQIAAAQIECPRAYNWGB389Rf5E5KhP1XHnnzs/3vrm5XH5xUun6gh1CRAgQIAAAQJnCDzxzO545Ds748WXD06lTCPn/PHNt984Zf/PMVN5ebUJECBAgAABAgQIECBQdgGB87JP0P0JECBAgAABAgQIECBAgAABAgQIECBAoDQCH97w1UvqufaJiPTzU3npBXNnx1WXnR9XXXpeDM+eOZVHqU2AAAECBAhUUODIsRPx2FMvxWNPvhgHDh+bUoGU4vfyaO3jm371+h1TepDiBAgQIECAAAECBAgQIPCaAgLnHg4CBAgQIECAAAECBAgQIECAAAECBAgQINBjgTXrH3xfbr3tPOKtU330FZecF1dden4sX7Jgqo9SnwABAgQIEBhwgZ17DsRjT70Y259+qRedPtKM5sc/ve6mL/fiMGcQIECAAAECBAgQIECAwGsLCJx7OggQIECAAAECBAgQIECAAAECBAgQIECAwDQJrF6/5WMR0QqeD031FVqB8ysvPT+uvOS8qT5KfQIECBAgQGDABB5/+qV20HzXngO96Gw0Ij6+ad3KT/biMGcQIECAAAECBAgQIECAwNkFBM7PbmQFAQIECBAgQIAAAQIECBAgQIAAAQIECBCYMoFVn7r/olSrtYLn/3TKDjmt8PDsGfGWFefF5RcviSWL5vXiSGcQIECAAAECJRTYs+9QPPHMnvj2jpfiyLGRnnSQUvpMs9H4vzZ/9KZne3KgQwgQIECAAAECBAgQIECgIwGB846YLCJAgAABAgQIECBAgAABAgQIECBAgAABAlMrcOvvbPnhxmh8LKX4hak96dXqrbeeX37x0vbXzBn1Xh3rHAIECBAgQKBPBU6MNOKJZ3a3v3b25m3mbYmc8+/Vh9In7/6VlX/ZpzSuRYAAAQIECBAgQIAAgUoLCJxXevyaJ0CAAAECBAgQIECAAAECBAgQIECAAIF+E1i14cF3pWbzY5HSz/bqbiml9hvPW8Hzi5Yt6tWxziFAgAABAgT6RODZXfvGg+Z7WuHv3t0q5z/ItdonN6+94eu9O9RJBAgQIECAAAECBAgQINCtgMB5t2LWEyBAgAABAgQIECBAgAABAgQIECBAgACBHgis/tQDP51r6Z+liJU9OO7UEW+YP6cdPr/swiVxzsLhXh7tLAIECBAgQKCHAq/sPxJPPrcnnnhmT3zv4NEenhyRI7bUovbJjeuu/6OeHuwwAgQIECBAgAABAgQIEJiQgMD5hNhsIkCAAAECBAgQIECAAAECBAgQIECAAAECvRFYs+GBn8nNtCZS/HRvTnz1lPPOmR+XvencuOxN58TC+XN6fbzzCBAgQIAAgYIF9h88Gk8+/0o8+fzL8dIrBwuu3kG5HP891fLGjWtv/MMOVltCgAABAgQIECBAgAABAn0iIHDeJ4NwDQIECBAgQIAAAQIECBAgQIAAAQIECBAg8HoCa9Y/eG1OsSZyvmU6pC5YujAuHQ+fzxueNR1XcCYBAgQIECAwAYFDR463Q+ZPPf9yvLB7/wQqFLAlpS/mRmPT5o/e9FAB1ZQgQIAAAQIECBAgQIAAgR4LCJz3GNxxBAgQIECAAAECBAgQIECAAAECBAgQIEBgMgIf2bDlbamZ1qSU//Fk6kxm74XLFrXffL7igsUxd87MyZSylwABAgQIEJgCgcNHT8SOF/a232T+3K59U3BCZyVzTv861/LGT69d+a3OdlhFgAABAgQIECBAgAABAv0oIHDej1NxJwIECBAgQIAAAQIECBAgQIAAAQIECBAgcBaBNXfff2kera2JiF+OiNnTBbZsyYK4ePniuGjZoli6eN50XcO5BAgQIECg8gK79x6KZ3fti2d27o1dew5Mp8exiPhsGmpu3HjrTU9N50WcTYAAAQIECBAgQIAAAQLFCAicF+OoCgECBAgQIECAAAECBAgQIECAAAECBAgQmBaBj2zeMi8di3+SIn4pUvzwtFxi/NAF82bHxcsWxUWtAPryRVFL/jPEdM7D2QQIECAw2ALNnOPZnfvi2Z1745ld++LAoVbOexr/5PjLHPH5o6MHPv+v/9n/enAab+JoAgQIECBAgAABAgQIEChYwG96CwZVjgABAgQIECBAgAABAgQIECBAgAABAgQITJfAmg0P/EzOtV+KyH9nuu5w8tx6vdZ+63n77efLF8X84VnTfSXnEyBAgACB0gscPHK8HTJvvcW89TbzRqPZDz39p5Ty5zeuvfEP++Ey7kCAAAECBAgQIECAAAECxQsInBdvqiIBAgQIECBAgAABAgQIECBAgAABAgQIEJhWgQ/f9cDltWb8Uop2+HzxtF5m/PDzzpkfFy9fFBctWxznnzu/H67kDgQIECBAoBQCL758MJ7dtTee2bkvXnqlX14cnve23mberMXnP3PbjU+UAtIlCRAgQIAAAQIECBAgQGDCAgLnE6azkQABAgQIECBAgAABAgQIECBAgAABAgQI9LfAHXfk2ivzv/ZLuZZ/PnLc0C+3nTc8q/3W84uXjb39fKhe65eruQcBAgQIEJh2gdFGc+wt5rv2tj8PHTk+7Xc67QIPptz8/XMO3vj5O+5IffF69X7CcRcCBAgQIECAAAECBAgMqoDA+aBOVl8ECBAgQIAAAQIECBAgQIAAAQIECBAgQOA0gVt/Z8sPNxvxCxHp5yPyhf2Ck1KKi5YtGn/7+aJYOH9Ov1zNPQgQIECAQM8E9h88Gs/u2td+i3nrM+fcs7PPflB6LlL8Xm00//7dv7ryL8++3goCBAgQIECAAAECBAgQGDQBgfNBm6h+CBAgQIAAAQIECBAgQIAAAQIECBAgQIDAWQRW3/nAz+YUv5AifaDfsBbMnR3Lly6IC5YujOVLFsaiBQLo/TYj9yFAgACByQvsO3A0du7ZHy/s3h879xyIA4eOTb5o0RVS/H/RzL+/6fYb/6Do0uoRIECAAAECBAgQIECAQLkEBM7LNS+3JUCAAAECBAgQIECAAAECBAgQIECAAAEChQmsufuhJc2Rxi+k1HrzebyjsMIFFpo3PCsuWLqgHT5fvnRhnLNwuMDqShEgQIAAgd4IvLL/SOwcD5e3QuaHjhzvzcFdnpJS+kazmX+/NqP+extvvW5Pl9stJ0CAAAECBAgQIECAAIEBFRA4H9DBaosAAQIECBAgQIAAAQIECBAgQIAAAQIECHQj8Ct3PXR1s9l8f478/oi4qpu9vVw7d87M8fD5grhgycI4d9HcXh7vLAIECBAg0JHAy/sOj7/B/ED78/DREx3tm6ZFj6VIXxptjH7pM7/67ken6Q6OJUCAAAECBAgQIECAAIE+FhA47+PhuBoBAgQIECBAgAABAgQIECBAgAABAgQIEJgOgTXrH/rxnJvvj1p+f+S4dDru0OmZc2bNaL/5/ORb0JcuntfpVusIECBAgEBhArv3HmoHy3fuPhCtN5gfPT5SWO0pKZTiqWimL6XU+NLGdTf92ZScoSgBAgQIECBAgAABAgQIDIyAwPnAjFIjBAgQIECAAAECBAgQIECAAAECBAgQIECgeIFVd33tulozn3zz+QXFn1BsxVkzh+KCpQtj+ZIF7c/zzplf7AGqESBAgACBiHjplYPtYPnOPWMB8+MnRsvg8kLrTebNWvrS5tuuf6gMF3ZHAgQIECBAgAABAgQIEOgPAYHz/piDWxAgQIAAAQIECBAgQIAAAQIECBAgQIAAgb4XWL3hazdGNG+OHDdHxFV9f+GImDmjHsuXjAXPW28/b33NnTOzDFd3RwIECBDoE4HDR09E6w3mra9W0Lz1JvMTI40+ud1Zr/FYjvhK5Hzv5ttvvP+sqy0gQIAAAQIECBAgQIAAAQI/QEDg3GNBgAABAgQIECBAgAABAgQIECBAgAABAgQIdC2weuOWHrwYcgAAIABJREFUt8RIujlS3Bw5v6frAtO4Yf7wrFPh86WL58eSxfNiePaMabyRowkQIECgXwSOHBuJ3XsPxp7xgHkrZH7wyPF+uV5n90jpvtxsfiXX6vd+eu312zvbZBUBAgQIECBAgAABAgQIEHhtAYFzTwcBAgQIECBAgAABAgQIECBAgAABAgQIECAwKYEPffK+hTNmDt2cIt4bkW6OyEsnVXAaNi+YN3sshL5o7C3ora/Zs4TQp2EUjiRAgEDPBI4db4XLx95c3v7adygOHDrWs/OLOyjtjsj3tt5kPnJi9N7Pfew9+4urrRIBAgQIECBAgAABAgQIEIgQOPcUECBAgAABAgQIECBAgAABAgQIECBAgAABAoUKrPrU/delWq319vP3Ro63FVq8h8XeMH9OO3jeegP6ySD6rJlDPbyBowgQIECgKIHjJ0bPCJa33mD+vYNHiyrf+zopvhU5vpKbzXs3f/Smh3p/AScSIECAAAECBAgQIECAQJUEBM6rNG29EiBAgAABAgQIECBAgAABAgQIECBAgACBHgt8ZP2Wy2qpeXPkVgA9vTdyLvV/m1i0oBVCn3/qLehLFs2LmTPqPVZ1HAECBAi8nsCJkUbs2Xfam8v3Hox9B0ocLm81m1KOnL8Szea9zVrt3k+vW/mkp4AAAQIECBAgQIAAAQIECPRKoNS/1O0VknMIECBAgAABAgQIECBAgAABAgQIECBAgACByQt86LNfHp55aG4reH5z5Nz6XD75qtNfYfHC4WgFzxcvmBOt7xctHI7FC4an/2JuQIAAgQoI7D1wJPbtPxJ7W18HjraD5q3vB+JPzjsjpXsj53tPHDx87+fueN+ANDYQ09EEAQIECBAgQIAAAQIEKiUgcF6pcWuWAAECBAgQIECAAAECBAgQIECAAAECBAj0j8CqDQ++K0W8O3K+LiJfG5Fm9c/tJneTWkpnhM9bQfSTgfSU/OeZyenaTYBA1QRyzqcC5WPB8ldD5s2cB4gjH49IW3PkrZFq921ee8PXB6g5rRAgQIAAAQIECBAgQIBAiQX8RrPEw3N1AgQIECBAgAABAgQIECBAgAABAgQIECAwSAJr1n/12ojatc1I16aIayNi7iD1d7KXsfD5cDuQfvL71lvR6zX/2WYQ560nAgQ6F2g089jbyg+Mv7H8tO87r1KqlYdzxNZaK2Aeta0b192wtVS3d1kCBAgQIECAAAECBAgQqIyA31xWZtQaJUCAAAECBAgQIECAAAECBAgQIECAAAEC5RIYewN689rIqRU+b30tLFcH3d120YI57SB6K3x+eih9qF7rrpDVBAgQ6HOB0UZz/I3lY8HykyHzfQeO9vnNJ329/RGxNVLemqO21RvMJ+2pAAECBAgQIECAAAECBAj0SEDgvEfQjiFAgAABAgQIECBAgAABAgQIECBAgAABAgQmJ/CRux78sZSb16ZmujZSO4B+zuQqlmP3wvmzT70RfdGC4Vg4b3YsmDs75s+dVY4G3JIAgcoKHDx8PA4cPhb7Dx2LfSffWn7gSOw/eKwqJq9Ejq058tZcr2399G03fKMqjeuTAAECBAgQIECAAAECBAZLQOB8sOapGwIECBAgQIAAAQIECBAgQIAAAQIECBAgUBmBNXd/7UdjJF8bKV+bx96Afl5lmo+IWi21g+ftAPp4CL31ORZInxWzZ82oEodeCRCYBoFjx0di/+FjceDQ8Thw6NipcPnJ75vNPA23mtYjX0qtN5jnvDWivnXj7df/+bTexuEECBAgQIAAAQIECBAgQKAgAYHzgiCVIUCAAAECBAgQIECAAAECBAgQIECAAAECBKZX4MP/91evrtXq16Z2+LwVRE/Lp/dG03v6rJlD7UD66SH004PpQ/Xa9F7Q6QQI9L3AaKN5KkjeCpG33lR+oPXW8vFw+fETo33fwxRf8IVoBcwjtb82rbv+L6b4POUJECBAgAABAgQIECBAgMC0CAicTwu7QwkQIECAAAECBAgQIECAAAECBAgQIECAAIGpFrj1X/3RDzVnznh7aqZrcsQ1EfmaiFg41eeWpf684ZmnAunf/6b0+XNnlaUN9yRAYJICB1sB8sPjYfLxIPnJQPmhIycmWX2gtu+PSNtSxLZcS9tqJ44/fPev/dRfDVSHmiFAgAABAgQIECBAgAABAq8hIHDu0SBAgAABAgQIECBAgAABAgQIECBAgAABAgQqI7D6U1ve0oy4pl5Pb8+5HUBvfc2rDECHjdZqKRbOmx3zhmfF3DkzX/2aPTOGT/t5xlC9w4qWESDQa4GR0UYcPnqi/XWk9Xls7PuTX4cOH4/9h49Fs5l7fbUynHcoIrZF5IebKW2rNWLbpo+u/HYZLu6OBAgQIECAAAECBAgQIEBgKgQEzqdCVU0CBAgQIECAAAECBAgQIECAAAECBAgQIECgNAKr1j9wVS3HNTmlt6cU1+TcDqHPKU0D03jRWTOGzgignx5OH579alB95gzB9Gkck6MHTODEyFiQ/Mj3BcjPCJcfPRHHR0YHrPMpa+doSrGtmfPDtRzbmim2bV5342NTdprCBAgQIECAAAECBAgQIECghAIC5yUcmisTIECAAAECBAgQIECAAAECBAgQIECAAAECUyvwK3c9dHWj2bwm5TwWRI+4JkeeObWnDm71VuD89AD6GcH0k29Mnz0zZs0cGlwEnRE4i8DxE6On3kLefiP5D/hqhcxbgXN/JiqQTkSKbamZH84pbUu5+fDG2298ZKLV7CNAgAABAgQIECBAgAABAlUREDivyqT1SYAAAQIECBAgQIAAAQIECBAgQIAAAQIECExKYNWG+99ej9rbm623oee4JtXi7ZHDq7snpXrm5qGhWswdD57PnjUjZs8caofQW5+tn0993/r78X9v/Vu9XivwFkoRmJxAo9GMYydG21/Hj4+8+n3r78Z/boXL22uOj8TJoPnoaHNyB9v9/QKNnOPh1tvLaym2NaL58Oa1Nz2MiQABAgQIECBAgAABAgQIEOheQOC8ezM7CBAgQIAAAQIECBAgQIAAAQIECBAgQIAAAQJxyy331Jf8jSU/Uo90RY64InK+MiJdEdH69KeXAq2g+uyZpwXUZ7VC6qcF1Ge1gutj/z67/f3Yv7fevO4PgdcSaL1J/NiJsUD4sePjAfITI6d93/q7sZ9PBchPjITg+HQ8U+nxiLw9Uno8RWxvjOTtS4/c8OgddyQp/ukYhzMJECBAgAABAgQIECBAYOAEBM4HbqQaIkCAAAECBAgQIECAAAECBAgQIECAAAECBKZT4JZ77qmf991FV+aoX5FSuiLnfGWKdEWKaAXTh6bzbs4+U6CWUsxqh9PHAugzZtRjRr0WQ0P1mDE0/lmvxYyherRC7e3P+pn/dnLt2L+NranV/Ce4Xj5rzWaOkdFGjDSaMdr6HB3/PPVzI0YbzfaaVhj8tdaOjAfMx95MPhrNnHvZhrPOIpAiRnPE9kjxeERszzlvr9fT47uW7dn+xQ98oAGQAAECBAgQIECAAAECBAgQmDoBv+2aOluVCRAgQIAAAQIECBAgQIAAAQIECBAgQIAAAQJnCNy24WtXjDYbV54MokdqvRE9Wl+zUA2OQCtwPqN+Wki9FVY/7ed2mP0HBNdbAfiUUtRqMfZ56ufxv0/jf187+fNpf187bX1rX/vn0+qc8e8/uE5rAjnndtC6/dkc/8yn/X3ztH9v/f0ZP+fxn89S51Tdk+e8ur4dGD89ON4YC5CfCos3Xg2Nt8PjjUb7nv4MlMDxVqA8Ij2eI2+vpdrjjYjtn157/faB6lIzBAgQIECAAAECBAgQIECgRAIC5yUalqsSIECAAAECBAgQIECAAAECBAgQIECAAAECgymw6s6tb0559Mqc0hW1FFfklK+MSFdEzsOD2bGuCBCovEBKR6KZt6eUHm/m5vZ6iscbubl98+3v/k7lbQAQIECAAAECBAgQIECAAIE+ExA477OBuA4BAgQIECBAgAABAgQIECBAgAABAgQIECBA4KTAmn91/6XNmbUrUs5XRk4rIseKSGlFRF4RETNIESBAoM8FRiLyjkhpR+TYESnvyM30eK3R3L7x1256qs/v7noECBAgQIAAAQIECBAgQIDAuIDAuUeBAAECBAgQIECAAAECBAgQIECAAAECBAgQIFBCgVvv2nphbo6MBdBbYfRohdHzitwKpUdcUMKWXJkAgXIKvJBS7Iicd0TU2qHy1vepNmPH3bdd+1w5W3JrAgQIECBAgAABAgQIECBA4HQBgXPPAwECBAgQIECAAAECBAgQIECAAAECBAgQIEBgwATu+MKW2d/7Xm1FsxkrohYrcrNxSbP9ZvRYETmvSCktHLCWtUOAwNQJfC8i7YiIHbn9tvLYEc3ajlyLHUvf0Nxxxy+uPDZ1R6tMgAABAgQIECBAgAABAgQI9IOAwHk/TMEdCBAgQIAAAQIECBAgQIAAAQIECBAgQIAAAQI9FFi16U/PyccOXpJqtVNvR08pr4gYD6VHDPXwOo4iQGB6BUZbYfJohckjPR0p7YhmtN9Unmc2dmxe/e5Xpvd6TidAgAABAgQIECBAgAABAgSmW0DgfLon4HwCBAgQIECAAAECBAgQIECAAAECBAgQIECAQJ8JrPrU/RdFvb48NZvLU0rLmpGWpYhlKfKyZuTlKdKyiFjSZ9d2HQIE/rrAnhx5Vy3SzhxpV47YVYu8K+e8qxl511B95nfvvu3a58ARIECAAAECBAgQIECAAAECBF5PQODc80GAAAECBAgQIECAAAECBAgQIECAAAECBAgQINC1wIc++80Zs4/uW9aI+rKU07LIeXkeD6bHWCB9WURzeUQ6r+viNkypwKZ1K7uqv3r9lq7WW9wLgfxSRG1nROyKVoA8YleKvCtS2plT3lWPGbuOzZmz63O//I6RXtzGGQQIECBAgAABAgQIECBAgMBgCwicD/Z8dUeAAAECBAgQIECAAAECBAgQIECAAAECBAgQmFaBW+65p37+i0uWNZppWW08kN5sNpa33pjeDqan8c+cl0/rRSt0uMB5Hw87pZ2tAHnkV4PktVramRt5VzPXdtUbedeL39yz64tf/ECjj7twNQIECBAgQIAAAQIECBAgQGDABATOB2yg2iFAgAABAgQIECBAgAABAgQIECBAgAABAgQIlFMgpw9t+O/nz6oPL2qcaCyupbw4p7QoRVqcIy+upVjU+oxmWhwpLYrW9+2vtLic/U7frQXOe2Gf90ak9leKvDfnvC9F2ptraW/k5r4caW+t9XOq7U2NE/sazfreT//ayhd7cTNnECBAgAABAgQIECBAgAABAgS6FRA471bMegIECBAgQIAAAQIECBAgQIAAAQIECBAgQIAAgX4SSGvX//Gi43F8cT2ai3MtLUq5trjZzItTK5Ceau1weo4YC63ntDhy6+9jUUTM6qdGenUXgfOOpY9Hjn0ReW+qpb2tkHgrLB4Re9vh8Uh7m83GvlZwvDlU21uvNfYeGR3Z9/l1793b8QkWEiBAgAABAgQIECBAgAABAgRKICBwXoIhuSIBAgQIECBAgAABAgQIECBAgAABAgQIECBAgEDxAh/ZvGXe0Mjo4tyoL2rW6wtTznOj2RxOEXNzSqd95rk50nBqxtwczfF/y3Mj0nBEzI0Uw9FsfbZ+brb+vl78bYurOHiB89yIqB2OnI9ELQ5HjiMRcTgiH8mRDqecj6SoHc4pH0kpDp/8uxzR/rccQ4ej1jySUzpcazT2N6K+d7h5bO+nfvWnDxenrhIBAgQIECBAgAABAgQIECBAoLwCAuflnZ2bEyBAgAABAgQIECBAgAABAgQIECBAgAABAgQI9KHAB+/YMnvRglnDx/PBuTPqM4ZHc56bG7XhWuS5uVYbbgfba7XhyI2xkHozz0212qxmjqFayvVmxFAtYuwzp3rOzaGUavUcMZQij3/G+Geq58hDKVqfMZRSrufc+oz2Z0T7q57S2L/nZnNo8+03Lu2GbdWdD+xOtdpo5FawO0Yjov2ZUozm3Pq+HfgeTRGjuf39+L+3f47G2N+nsc/cbESkRq7FaMq5kVMa+2zvbzYixbGINBYeT/XD0RwLgqdm80hzqBUebx4ZSunwSGPkyKw0//C+A8eP/O4dK49104+1BAgQIECAAAECBAgQIECAAAEC3QkInHfnZTUBAgQIECBAgAABAgQIECBAgAABAgQIECBAgACBsgvkLhvw3xS7BLOcAAECBAgQIECAAAECBAgQIDBIAn45NEjT1AsBAgQIECBAgAABAgQIECBAgAABAgQIECBAgACBswsInJ/dyAoCBAgQIECAAAECBAgQIECAAIFxAYFzjwIBAgQIECBAgAABAgQIECBAgAABAgQIECBAgACBagkInFdr3rolQIAAAQIECBAgQIAAAQIECExKQOB8Unw2EyBAgAABAgQIECBAgAABAgQIECBAgAABAgQIECidgMB56UbmwgQIECBAgAABAgQIECBAgACB6RMQOJ8+eycTIECAAAECBAgQIECAAAECBAgQIECAAAECBAgQmA4BgfPpUHcmAQIECBAgQIAAAQIECBAgQKCkAgLnJR2caxMgQIAAAQIECBAgQIAAAQIECBAgQIAAAQIECBCYoIDA+QThbCNAgAABAgQIECBAgAABAgQIVFFA4LyKU9czAQIECBAgQIAAAQIECBAgQIAAAQIECBAgQIBAlQUEzqs8fb0TIECAAAECBAgQIECAAAECBLoUEDjvEsxyAgQIECBAgAABAgQIECBAgAABAgQIECBAgAABAiUXEDgv+QBdnwABAgQIECBAgAABAgQIECDQSwGB815qO4sAAQIECBAgQIAAAQIECBAgQIAAAQIECBAgQIDA9AsInE//DNyAAAECBAgQIECAAAECBAgQIFAaAYHz0ozKRQkQIECAAAECBAgQIECAAAECBAgQIECAAAECBAgUIiBwXgijIgQIECBAgAABAgQIECBAgACBaggInFdjzrokQIAAAQIECBAgQIAAAQIECBAgQIAAAQIECBAgcFJA4NyzQIAAAQIECBAgQIAAAQIECBAg0LGAwHnHVBYSIECAAAECBAgQIECAAAECBAgQIECAAAECBAgQGAgBgfOBGKMmCBAgQIAAAQIECBAgQIAAAQK9ERA4742zUwgQIECAAAECBAgQIECAAAECBAgQIECAAAECBAj0i4DAeb9Mwj0IECBAgAABAgQIECBAgAABAiUQEDgvwZBckQABAgQIECBAgAABAgQIECBAgAABAgQIECBAgECBAgLnBWIqRYAAAQIECBAgQIAAAQIECBAYdAGB80GfsP4IECBAgAABAgQIECBAgAABAgQIECBAgAABAgQInCkgcO6JIECAAAECBAgQIECAAAECBAgQ6FhA4LxjKgsJECBAgAABAgQIECBAgAABAgQIECBAgAABAgQIDISAwPlAjFETBAgQIECAAAECBAgQIECAAIHeCAic98bZKQQIECBAgAABAgQIECBAgAABAgQIECBAgAABAgT6RUDgvF8m4R4ECBAgQIAAAQIECBAgQIAAgRIICJyXYEiuSIAAAQIECBAgQIAAAQIECBAgQIAAAQIECBAgQKBAAYHzAjGVIkCAAAECBAgQIECAAAECBAgMuoDA+aBPWH8ECBAgQIAAAQIECBAgQIAAAQIECBAgQIAAAQIEzhQQOPdEECBAgAABAgQIECBAgAABAgQIdCwgcN4xlYUECBAgQIAAAQIECBAgQIAAAQIECBAgQIAAAQIEBkJA4HwgxqgJAgQIECBAgAABAgQIECBAgEBvBATOe+PsFAIECBAgQIAAAQIECBAgQIAAAQIECBAgQIAAAQL9IiBw3i+TcA8CBAgQIECAAAECBAgQIECAQAkEBM5LMCRXJECAAAECBAgQIECAAAECBAgQIECAAAECBAgQIFCggMB5gZhKESBAgAABAgQIECBAgAABAgQGXUDgfNAnrD8CBAgQIECAAAECBAgQIECAAAECBAgQIECAAAECZwoInHsiCBAgQIAAAQIECBAgQIAAAQIEOhYQOO+YykICBAgQIECAAAECBAgQIECAAAECBAgQIECAAAECAyEgcD4QY9QEAQIECBAgQIAAAQIECBAgQKA3AgLnvXF2CgECBAgQIECAAAECBAgQIECAAAECBAgQIECAAIF+ERA475dJuAcBAgQIECBAgAABAgQIECBAoAQCAuclGJIrEiBAgAABAgQIECBAgAABAgQIECBAgAABAgQIEChQQOC8QEylCBAgQIAAAQIECBAgQIAAAQKDLiBwPugT1h8BAgQIECBAgAABAgQIECBAgAABAgQIECBAgACBMwUEzj0RBAgQIECAAAECBAgQIECAAAECHQsInHdMZSEBAgQIECBAgAABAgQIECBAgAABAgQIECBAgACBgRAQOB+IMWqCAAECBAgQIECAAAECBAgQINAbAYHz3jg7hQABAgQIECBAgAABAgQIECBAgAABAgQIECBAgEC/CAic98sk3IMAAQIECBAgQIAAAQIECBAgUAIBgfMSDMkVCRAgQIAAAQIECBAgQIAAAQIECBAgQIAAAQIECBQoIHBeIKZSBAgQIECAAAECBAgQIECAAIFBFxA4H/QJ648AAQIECBAgQIAAAQIECBAgQIAAAQIECBAgQIDAmQIC554IAgQIECBAgAABAgQIECBAgACBjgUEzjumspAAAQIECBAgQIAAAQIECBAgQIAAAQIECBAgQIDAQAgInA/EGDVBgAABAgQIECBAgAABAgQIEOiNgMB5b5ydQoAAAQIECBAgQIAAAQIECBAgQIAAAQIECBAgQKBfBATO+2US7kGAAAECBAgQIECAAAECBAgQKIGAwHkJhuSKBAgQIECAAAECBAgQIECAAAECBAgQIECAAAECBAoUEDgvEFMpAgQIECBAgAABAgQIECBAgMCgCwicD/qE9UeAAAECBAgQIECAAAECBAgQIECAAAECBAgQIEDgTAGBc08EAQIECBAgQIAAAQIECBAgQIBAxwIC5x1TWUiAAAECBAgQIECAAAECBAgQIECAAAECBAgQIEBgIAQEzgdijJogQIAAAQIECBAgQIAAAQIECPRGQOC8N85OIUCAAAECBAgQIECAAAECBAgQIECAAAECBAgQINAvAgLn/TIJ9yBAgAABAgQIECBAgAABAgQIlEBA4LwEQ3JFAgQIECBAgAABAgQIECBAgAABAgQIECBAgAABAgUKCJwXiKkUAQIECBAgQIAAAQIECBAgQGDQBQTOB33C+iNAgAABAgQIECBAgAABAgQIECBAgAABAgQIECBwpoDAuSeCAAECBAgQIECAAAECBAgQIECgYwGB846pLCRAgAABAgQIECBAgAABAgQIECBAgAABAgQIECAwEAIC5wMxRk0QIECAAAECBAgQIECAAAECBHojIHDeG2enECBAgAABAgQIECBAgAABAgQIECBAgAABAgQIEOgXAYHzfpmEexAgQIAAAQIECBAgQIAAAQIESiAgcF6CIbkiAQIECBAgQIAAAQIECBAgQIAAAQIECBAgQIAAgQIFBM4LxFSKAAECBAgQIECAAAECBAgQIDDoAgLngz5h/REgQIAAAQIECBAgQIAAAQIECBAgQIAAAQIECBA4U0Dg3BNBgAABAgQIECBAgAABAgQIECDQsYDAecdUFhIgQIAAAQIECBAgQIAAAQIECBAgQIAAAQIECBAYCAGB84EYoyYIECBAgAABAgQIECBAgAABAr0REDjvjbNTCBAgQIAAAQIECBAgQIAAAQIECBAgQIAAAQIECPSLgMB5v0zCPQgQIECAAAECBAgQIECAAAECJRAQOC/BkFyRAAECBAgQIECAAAECBAgQIECAAAECBAgQIECAQIECAucFYipFgAABAgQIECBAgAABAgQIEBh0AYHzQZ+w/ggQIECAAAECBAgQIECAAAECBAgQIECAAAECBAicKSBw7okgQIAAAQIECBAgQIAAAQIECBDoWEDgvGMqCwkQIECAAAECBAgQIECAAAECBAgQIECAAAECBAgMhIDA+UCMURMECBAgQIAAAQIECBAgQIAAgd4ICJz3xtkpBAgQIECAAAECBAgQIECAAAECBAgQIECAAAECBPpFQOC8XybhHgQIECBAgAABAgQIECBAgACBEggInJdgSK5IgAABAgQIECBAgAABAgQIECBAgAABAgQIECBAoEABgfMCMZUiQIAAAQIECBAgQIAAAQIECAy6gMD5oE9YfwQIECBAgAABAgQIECBAgAABAgQIECBAgAABAgTOFBA490QQIECAAAECBAgQIECAAAECBAh0LCBw3jGVhQQIECBAgAABAgQIECBAgAABAgQIECBAgAABAgQGQkDgfCDGqAkCBAgQIECAAAECBAgQIECAQG8EBM574+wUAgQIECBAgAABAgQIECBAgAABAgQIECBAgAABAv0iIHDeL5NwDwIECBAgQIAAAQIECBAgQIBACQQEzkswJFckQIAAAQIECBAgQIAAAQIECBAgQIAAAQIECBAgUKCAwHmBmEoRIECAAAECBAgQIECAAAECBAZdQOB80CesPwIECBAgQIAAAQIECBAgQIAAAQIECBAgQIAAAQJnCgiceyIIECBAgAABAgQIECBAgAABAgQ6FhA475jKQgIECBAgQIAAAQIECBAgQIAAAQIECBAgQIAAAQIDISBwPhBj1AQBAgQIECBAgAABAgQIECBAoDcCAue9cXYKAQIECBAgQIAAAQIECBAgQIAAAQIECBAgQIAAgX4REDjvl0m4BwECBAgQIECAAAECBAgQIECgBAIC5yUYkisSIECAAAECBAgQIECAAAECBAgQIECAAAECBAgQKFBA4LxATKUIECBAgAABAgQIECBAgAABAoMuIHBCvbpjAAAgAElEQVQ+6BPWHwECBAgQIECAAAECBAgQIECAAAECBAgQIECAAIEzBQTOPREECBAgQIAAAQIECBAgQIAAAQIdCwicd0xlIQECBAgQIECAAAECBAgQIECAAAECBAgQIECAAIGBEBA4H4gxaoIAAQIECBAgQIAAAQIECBAg0BsBgfPeODuFAAECBAgQIECAAAECBAgQIECAAAECBP5/9u4F3K66vhP+d+2ThBMSSAiEW0AgCkpUVNDqVKgGbIVO2+lT21fb6ftq27edKqAC2rH3izPttMpFubTT1ra+bzu1M7Wd2k7RVglVnLZesIrlohhACLdAIJCQ69lrnnWScBNyzjpn77XX3vuzn+c8+5yc/+X3+/z/4MP+/VwhQIAAAQJtEdBw3paTEAcBAgQIECBAgAABAgQIECBAYAgENJwPwSEJkQABAgQIECBAgAABAgQIECBAgAABAgQIECBAgEAPBTSc9xDTUgQIECBAgAABAgQIECBAgACBURfQcD7qJyw/AgQIECBAgAABAgQIECBAgAABAgQIECBAgAABAk8V0HDuRhAgQIAAAQIECBAgQIAAAQIECMxaQMP5rKkMJECAAAECBAgQIECAAAECBAgQIECAAAECBAgQIDASAhrOR+IYJUGAAAECBAgQIECAAAECBAgQaEZAw3kzznYhQIAAAQIECBAgQIAAAQIECBAgQIAAAQIECBAg0BYBDedtOQlxECBAgAABAgQIECBAgAABAgSGQEDD+RAckhAJECBAgAABAgQIECBAgAABAgQIECBAgAABAgQI9FBAw3kPMS1FgAABAgQIECBAgAABAgQIEBh1AQ3no37C8iNAgAABAgQIECBAgAABAgQIECBAgAABAgQIECDwVAEN524EAQIECBAgQIAAAQIECBAgQIDArAU0nM+aykACBAgQIECAAAECBAgQIECAAAECBAgQIECAAAECIyGg4XwkjlESBAgQIECAAAECBAgQIECAAIFmBDScN+NsFwIECBAgQIAAAQIECBAgQGAwAnUbaQYTpV0JECBAgAABAgQIECBAgAABAgQIECBAgAABArMX0Ps5eysjCRDogYB/6fQA0RIECBAgQIAAAQIECBAgQIBAawU0nLf2aARGgAABAgQIECBAgAABAgQIECBAgAABAgQIzFFA7+cc4UwjQGBuAv6lMzc3swgQIECAAAECBAgQIECAAIHhENBwPhznJEoCBAgQIECAAAECBAgQIECAAAECBAgQIEBg9gJ6P2dvZSQBAj0Q8C+dHiBaggABAgQIECBAgAABAgQIEGitgIbz1h6NwAgQIECAAAECBAgQIECAAAECBAgQIECAAIE5Cuj9nCOcaQQIzE3Av3Tm5mYWAQIECBAgQIAAAQIECBAgMBwCGs6H45xESYAAAQIECBAgQIAAAQIECBAgQIAAAQIECMxeQO/n7K2MJECgBwL+pdMDREsQIECAAAECBAgQIECAAAECAxM4NsmuZ/javTciDecDOxobEyBAgAABAgQIECBAgAABAgQIECBAgAABAn0S0PvZJ1jLEiDwzAL+peNmECBAgAABAgQIECBAgAABAsMs8D+T/LtnSKBqNK8a0RcNc3JiJ0CAAAECBAgQIECAAAECBAgQIECAAAECBAg8g8DWvXWQ6gE8VT3krUn+ihQBAgT6JaDhvF+y1iVAgAABAgQIECBAgAABAgSaEPhfSb67iY3sQYAAAQIECBAgQIAAAQIECBAgQIAAAQIECBBoqcC/TfK3LY1NWAQIjICAhvMROEQpECBAgAABAgQIECBAgACBMRb4uyTfOcb5S50AAQIECBAgQIAAAQIECBAgQIAAAQIECBAg8PokVc3EiwABAn0R0HDeF1aLEiBAgAABAgQIECBAgAABAg0JXJNkbUN72YYAAQIECBAgQIAAAQIECBAgQIAAAQIECBAg0EaBM5Osa2NgYiJAYDQENJyPxjnKggABAgQIECBAgAABAgQIjKvAZ5KcPq7Jy5sAAQIECBAgQIAAAQIECBAgQIAAAQIECBAgkOSMJNeRIECAQL8ENJz3S9a6BAgQIECAAAECBAgQIECAQBMC/5TklU1sZA8CBAgQIECAAAECBAgQIECAAAECBAgQIECAQEsFXpXkn1sam7AIEBgBAQ3nI3CIUiBAgAABAgQIECBAgAABAmMs8MUkp9bI/7Qk19cYbygBAgQIECBAgAABAgQIECBAgAABAgQIECBAoGkB9Y+mxe1HgMB+BTScuyAECBAgQIAAAQIECBAgQIDAMAt8JcmLayRwSpIbaow3lAABAgQIECBAgAABAgQIECBAgAABAgQIECDQtID6R9Pi9iNAYL8CGs5dEAIECBAgQIAAAQIECBAgQGCYBW5K8oIaCZyc5OYa4w0lQIAAAQIECBAgQIAAAQIECBAgQIAAAQIECDQtoP7RtLj9CBDYr4CGcxeEAAECBAgQIECAAAECBAgQGGaBW5M8t0YCJyap5ngRIECAAAECBAgQIECAAAECBAgQIECAAAECBNoqoP7R1pMRF4ExFdBwPqYHL20CBAgQIECAAAECBAgQIDAiAnckeU6NXI5PUs3xIkCAAAECBAgQIECAAAECBAgQIECAAAECBAi0VUD9o60nIy4CYyqg4XxMD17aBAgQIECAAAECBAgQIEBgRAQ2JDm6Ri6rktxdY7yhBAgQIECAAAECBAgQIECAAAECBAgQIECAAIGmBdQ/mha3HwEC+xXQcO6CECBAgAABAgQIECBAgAABAsMscH+SlTUSODzJxhrjDSVAgAABAgQIECBAgAABAgQIECBAgAABAgQINC2g/tG0uP0IENivgIZzF4QAAQIECBAgQIAAAQIECBAYZoGHkiyvkcAhSR6uMd5QAgQIECBAgAABAgQIECBAgAABAgQIECBAgEDTAuofTYvbjwCB/QpoOHdBCBAgQIAAAQIECBAgQIAAgWEW2JJkSY0ElibZWmO8oQQIECBAgAABAgQIECBAgAABAgQIECBAgACBpgXUP5oWtx8BAvsV0HDughAgQIAAAQIECBAgQIAAAQLDLLAjyaIaCRyQZGeN8YYSIECAAAECBAgQIECAAAECBAgQIECAAAECBJoWUP9oWtx+BAjsV0DDuQtCgAABAgQIECBAgAABAgQIDLNAN0mdzzcmklRzvAgQIECAAAECBAgQIECAAAECBAgQIECAAAECbRVQ/2jryYiLwJgK1CnIjimRtAkQIECAAAECBAgQIECAAIGWCixIsqtGbLuTLKwx3lACBAgQIECAAAECBAgQIECAAAECBAgQIECAQNMC6h9Ni9uPAIEZBTScz0hkAAECBAgQIECAAAECBAgQINBSgckk22rEtj3J4hrjDSVAgAABAgQIECBAgAABAgQIECBAgAABAgQINC2g/tG0uP0IEJhRQMP5jEQGECBAgAABAgQIECBAgAABAi0VOCjJIzViezTJwTXGG0qAAAECBAgQIECAAAECBAgQIECAAAECBAgQaFpA/aNpcfsRIDCjgIbzGYkMIECAAAECBAgQIECAAAECBFoqsCLJgzVi25Tk0BrjDSVAgAABAgQIECBAgAABAgQIECBAgAABAgQINC2g/tG0uP0IEJhRQMP5jEQGECBAgAABAgQIECBAgAABAi0VOCLJvTViuy/JkTXGG0qAAAECBAgQIECAAAECBAgQIECAAAECBAgQaFpA/aNpcfsRIDCjgIbzGYkMIECAAAECBAgQIECAAAECBFoqcEySO2vEdleSY2uMN5QAAQIECBAgQIAAAQIECBAgQIAAAQIECBAg0LSA+kfT4vYjQGBGAQ3nMxIZQIAAAQIECBAgQIAAAQIECLRU4IQk62vEdluS1TXGG0qAAAECBAgQIECAAAECBAgQIECAAAECBAgQaFpA/aNpcfsRIDCjgIbzGYkMIECAAAECBAgQIECAAAECBFoqcFKSW2rE9rUkz68x3lACBAgQIECAAAECBAgQIECAAAECBAgQIECAQNMC6h9Ni9uPAIEZBTScz0hkAAECBAgQIECAAAECBAgQINBSgRcm+WqN2G5MUs3xIkCAAAECBAgQIECAAAECBAgQIECAAAECBAi0VUD9o60nIy4CYyyg4XyMD1/qBAgQIECAAAECBAgQIEBgyAVemuRLNXL4cpJqjhcBAgQIECBAgAABAgQIECBAgAABAgQIECBAoK0C6h9tPRlxERhjAQ3nY3z4UidAgAABAgQIECBAgAABAkMu8PIkn6+RwxeSvKLGeEMJECBAgAABAgQIECBAgAABAgQIECBAgAABAk0LqH80LW4/AgRmFNBwPiORAQQIECBAgAABAgQIECBAgEBLBf5Nkv9dI7Z/TPLtNcYbSoAAAQIECBAgQIAAAQIECBAgQIAAAQIECBBoWkD9o2lx+xEgMKOAhvMZiQwgQIAAAQIECBAgQIAAAQIEWirwHUn+oUZsn07ymhrjDSVAgAABAgQIECBAgAABAgQIECBAgAABAgQINC2g/tG0uP0IEJhRQMP5jEQGECBAgAABAgQIECBAgAABAi0VOCvJJ2vE9qkkr6sx3lACBAgQIECAAAECBAgQIECAAAECBAgQIECAQNMC6h9Ni9uPAIEZBTScz0hkAAECBAgQIECAAAECBAgQINBSgbOTXF0jto8nOafGeEMJECBAgAABAgQIECBAgAABAgQIECBAgAABAk0LqH80LW4/AgRmFNBwPiORAQQIECBAgAABAgQIECBAgEBLBb43ycdqxPY3Sao5XgQIECBAgAABAgQIECBAgAABAgQIECBAgACBtgqof7T1ZMRFYIwFNJyP8eFLnQABAgQIECBAgAABAgQIDLnADyT5aI0c/jJJNceLAAECBAgQIECAAAECBAgQIECAAAECBAgQINBWAfWPtp6MuAiMsYCG8zE+fKkTIECAAAECBAgQIECAAIEhF3hjko/UyOG/J6nmeBEgQIAAAQIECBAgQIAAAQIECBAgQIAAAQIE2iqg/tHWkxEXgTEW0HA+xocvdQIECBAgQIAAAQIECBAgMOQCP5rk/6+Rw58kqeZ4ESBAgAABAgQIECBAgAABAgQIECBAgAABAgTaKqD+0daTEReBMRbQcD7Ghy91AgQIECBAgAABAgQIECAw5AJvSfKHNXL4oyQ/VmO8oQQIECBAgAABAgQIECBAgAABAgQIECBAgACBpgXUP5oWtx8BAjMKaDifkcgAAgQIECBAgAABAgQIECBAoKUCP5nkd2vE9ntJfqrGeEMJECBAgAABAgQIECBAgAABAgQIECBAgAABAk0LqH80LW4/AgRmFNBwPiORAQQIECBAgAABAgQIECBAgEBLBd6W5MoasV2V5Nwa4w0lQIAAAQIECBAgQIAAAQIECBAgQIAAAQIECDQtoP7RtLj9CBCYUUDD+YxEBhAgQIAAAQIECBAgQIAAAQItFXhHkstqxPbBJNUcLwIECBAgQIAAAQIECBAgQIAAAQIECBAgQIBAWwXUP9p6MuIiMMYCGs7H+PClToAAAQIECBAgQIAAAQIEhlzgXUneVyOHi5NUc7wIECBAgAABAgQIECBAgAABAgQIECBAgAABAm0VUP9o68mIi8AYC2g4H+PDlzoBAgQIECBAgAABAgQIEBhygZ9N8us1cvgvSao5XgQIECBAgAABAgQIECBAgAABAgQIECBAgACBtgqof7T1ZMRFYIwFNJyP8eFLnQABAgQIECBAgAABAgQIDLnALyX51Ro5vDdJNceLAAECBAgQIECAAAECBAgQIECAAAECBAgQINBWAfWPtp6MuAiMsYCG8zE+fKkTIECAAAECBAgQIECAAIEhF6gayH+hRg7VB7TVHC8CBAgQIECAAAECBAgQIECAAAECBAgQIECAQFsF1D/aejLiIjDGAhrOx/jwpU6AAAECBAgQIECAAAECBIZc4DeSvKdGDtVfQflfaow3lAABAgQIECBAgAABAgQIECBAgAABAgQIECDQtID6R9Pi9iNAYEYBDeczEhlAgAABAgQIECBAgAABAgQItFTg/UkuqhHbu5JcXGO8oQQIECBAgAABAgQIECBAgAABAgQIECBAgACBpgXUP5oWtx8BAjMKaDifkcgAAgQIECBAgAABAgQIECBAoKUCH0jy9hqxvSPJB2uMN5QAAQIECBAgQIAAAQIECBAgQIAAAQIECBAg0LSA+kfT4vYjQGBGAQ3nMxIZQIAAAQIECBAgQIAAAQIECLRU4Kokb60R27lJqjleBAgQIECAAAECBAgQIECAAAECBAgQIECAAIG2Cqh/tPVkxEVgjAU0nI/x4UudAAECBAgQIECAAAECBAgMucDvJfl/a+TwU0mqOV4ECBAgQIAAAQIECBAgQIAAAQIECBAgQIAAgbYKqH+09WTERWCMBTScj/HhS50AAQIECBAgQIAAAQIECAy5wB8leXONHH4sSTXHiwABAgQIECBAgAABAgQIECBAgAABAgQIECDQVgH1j7aejLgIjLGAhvMxPnypEyBAgAABAgQIECBAgACBIRf4kyQ/UiOHH01SzfEiQIAAAQIECBAgQIAAAQIECBAgQIAAAQIECLRVQP2jrScjLgJjLKDhfIwPX+oECBAgQIAAAQIECBAgQGDIBf57kh+qkcMbk1RzvAgQIECAAAECBAgQIECAAAECBAgQIECAAAECbRVQ/2jryYiLwBgLaDgf48OXOgECBAgQIECAAAECBAgQGHKBv0zy/TVy+IEk1RwvAgQIECBAgAABAgQIECBAgAABAgQIECBAgEBbBdQ/2noy4iIwxgIazsf48KVOgAABAgQIECBAgAABAgSGXOCvk3xPjRy+N8nf1BhvKAECBAgQIECAAAECBAgQIECAAAECBAgQIECgaQH1j6bF7UeAwIwCGs5nJDKAAAECBAgQIECAAAECBAgQaKnAx5O8vkZsZyf5RI3xhhIgQIAAAQIECBAgQIAAAQIECBAgQIAAAQIEmhZQ/2ha3H4ECMwooOF8RiIDCBAgQIAAAQIECBAgQIAAgZYKfCrJmTVie12Sao4XAQIECBAgQIAAAQIECBAgQIAAAQIECBAgQKCtAuofbT0ZcREYYwEN52N8+FInQIAAAQIECBAgQIAAAQJ9FHheklv7uH619KeTnFFjj9fsnVNjiqEECBAgQIAAAQIECBAgQIAAAQIECBAgQIAAgccF1D9cBgIExlJAw/lYHrukCRAgQIAAAQIECBAgQIBA3wX+KsmmJL+U5M4+7faPSV5VY+1vT1LN6edraZIt/dzA2gQIECBAgAABAgQIECBAgAABAgQIECBAgMDABNQ/BkZvYwIEBimg4XyQ+vYmQIAAAQIECBAgQIAAAQKjK1A1d382yY4kv5PkPyV5oMfpfiHJaTXWfEWSak4/Xi9P8stJfjPJdf3YwJoECBAgQIAAAQIECBAgQIAAAQIECBAgQIDAwAXUPwZ+BAIgQGAQAhrOB6FuTwIECBAgQIAAAQIECBAgMB4Cn05yxt5Uq6d+X5bkfUke6VH6X05ySo21XpqkmtPL11lJfj7J2iR/l+T1vVzcWgQIECBAgAABAgQIECBAgAABAgQIECBAgEDrBNQ/WnckAiJAoN8CGs77LWx9AgQIECBAgAABAgQIECAwvgJnJ7n6aelv2vsU8MuTbJsnzY1JTq6xxguTVHN68fq+JD+X5JVPWqxqfr+hF4tbgwABAgQIECBAgAABAgQIECBAgAABAgQIEGitgPpHa49GYAQI9EtAw3m/ZK1LgAABAgQIECBAgAABAgQIVAJVA/aLnoHiniTvTfL7SXbNkeprSU6sMfekJF+vMf7pQztJ3pjkZ5O8+Gm//GiSH5zH2qYSIECAAAECBAgQIECAAAECBAgQIECAAAECwyOg/jE8ZyVSAgR6IKDhvAeIliBAgAABAgQIECBAgAABAgSeVeD/SvJn+/FZn+SXk/xJkrKm421Jjq8xZ3WSak7d18Ik/0+S9yR53jNM7iZZk+SWugsbT4AAAQIECBAgQIAAAQIECBAgQIAAAQIECAylgPrHUB6boAkQmKuAhvO5yplHgAABAgQIECBAgAABAgQIzEageip41VR+3AyDv5rkF5L81WwW3TvmriSraow/Nkk1Z7avySQ/leTdSY7Zz6QPJ3nLbBc1jgABAgQIECBAgAABAgQIECBAgAABAgQIEBh6AfWPoT9CCRAgUEdAw3kdLWMJECBAgAABAgQIECBAgACBuQj8RJLfn+XELyS5IMl1sxh/X5LDZzFu35Ajk1RzZnodlOS8JO+cxfq7klRPTq/TyD7T/n5PgAABAgQIECBAgAABAgQIECBAgAABAgQItF9A/aP9ZyRCAgR6JKDhvEeQliFAgAABAgQIECBAgAABAgSeVWBBkjuSHF3D6JNJfibJl/YzZ1OSQ2qseWiSas6zvVbsbXavms2Xz3LdK5KcP8uxhhEgQIAAAQIECBAgQIAAAQIECBAgQIAAAQKjI6D+MTpnKRMCBGYQ0HDuihAgQIAAAQIECBAgQIAAAQJNCFRPC790Dhv9ZZKfTXLLM8x9NMnSGmsenKSa8/TXUUneneSnkiypsd72JMfP8qnpNZY1lAABAgQIECBAgAABAgQIECBAgAABAgQIEBgSAfWPITkoYRIgMD8BDefz8zObAAECBAgQIECAAAECBAgQmJ3AgUnuqvlE8iev/MdJfjHJ7U/6w6rh+4DZbT89anGSas6+1wl7m9l/ssYaTx7660l+fo5zTSNAgAABAgQIECBAgAABAgQIECBAgAABAgSGX0D9Y/jPUAYECMxCQMP5LJAMIUCAAAECBAgQIECAAAECBHoi8AtJ3jvPla5M8mtJ7k8ylaRTY73qr7as5jx/b6P4/11j7tOHPrz36eab57GGqQQIECBAgAABAgQIECBAgAABAgQIECBAgMDwC6h/DP8ZyoAAgRkENJy7IgQIECBAgAABAgQIECBAgEBTAsuT3L33SePz2fOxJB9M8p4ai3STvHzvU9K/P8l8PxP5uSS/UWN/QwkQIECAAAECBAgQIECAAAECBAgQIECAAIHRFFD/GM1zlRUBAk8SmG9xFSYBAgQIECBAgAABAgQIECBAoI7AbyV5d50JPRpbNZzXeRr6/ra9L8kJSbb1KDbLECBAgAABAgQIECBAgAABAgQIECBAgAABAsMtoP4x3OcnegIEZhDQcO6KECBAgAABAgQIECBAgAABAk0KrExyV5JFTW7a473OT3JFj9e0HAECBAgQIECAAAECBAgQIECAAAECBAgQIDC8Auofw3t2IidAYBYCGs5ngWQIAQIECBAgQIAAAQIECBAg0FOB307y0z1dsbnFbt/7dPPmdrQTAQIECBAgQIAAAQIECBAgQIAAAQIECBAgMAwC6h/DcEpiJEBgTgIazufEZhIBAgQIECBAgAABAgQIECAwD4HjkqxP0pnHGoOa+pYkHx7U5vYlQIAAAQIECBAgQIAAAQIECBAgQIAAAQIEWiug/tHaoxEYAQLzFdBwPl9B8wkQIECAAAECBAgQIECAAIG5CPxxkn8/l4kDnHNjkhcOcH9bEyBAgAABAgQIECBAgAABAgQIECBAgAABAu0WUP9o9/mIjgCBOQpoOJ8jnGkECBAgQIAAAQIECBAgQIDAvASqxu2vzmuF5ie/IclfNL+tHQkQIECAAAECBAgQIECAAAECBAgQIECAAIEhEVD/GJKDEiYBAvUENJzX8zKaAAECBAgQIECAAAECBAgQ6J3Ax5J8b++W6+tK1yc5ra87WJwAAQIECBAgQIAAAQIECBAgQIAAAQIECBAYBQH1j1E4RTkQIPAUAQ3nLgQBAgQIECBAgAABAgQIECAwKIGqgfsLg9q85r6vT/J3NecYToAAAQIECBAgQIAAAQIECBAgQIAAAQIECIyfgPrH+J25jAmMvICG85E/YgkSIECAAAECBAgQIECAAIFWC1yb5DWtjjC5LskZLY9ReAQIECBAgAABAgQIECBAgAABAgQIECBAgEB7BNQ/2nMWIiFAoAcCGs57gGgJAgQIECBAgAABAgQIECBAYM4C35XkE3Oe3czEVyX552a2sgsBAgQIECBAgAABAgQIECBAgAABAgQIECAwAgLqHyNwiFIgQOAJAQ3nbgMBAgQIECBAgAABAgQIECAwaIEbkrxo0EE8y/5/neT7WhqbsAgQIECAAAECBAgQIECAAAECBAgQIECAAIH2Cqh/tPdsREaAQE0BDec1wQwnQIAAAQIECBAgQIAAAQIEei7wg0n+R89X7c2CL0hyS2+WsgoBAgQIECBAgAABAgQIECBAgAABAgQIECAwRgLqH2N02FIlMOoCGs5H/YTlR4AAAQIECBAgQIAAAQIE2i/QSXJzkhNbFuqfJvmRlsUkHAIECBAgQIAAAQIECBAgQIAAAQIECBAgQGA4BNQ/huOcREmAwCwENJzPAskQAgQIECBAgAABAgQIECBAoO8Cb0nyh33fpd4Gz02yvt4UowkQIECAAAECBAgQIECAAAECBAgQIECAAAECjwuof7gMBAiMhICG85E4RkkQIECAAAECBAgQIECAAIGRELgryaqWZPI7Sd7akliEQYAAAQIECBAgQIAAAQIECBAgQIAAAQIECAyvgPrH8J6dyAkQ2Cug4dxVIECAAAECBAgQIECAAAECBNoi8PYkH2hBMNuTHJ/kvhbEIgQCBAgQIECAAAECBAgQIECAAAECBAgQIEBguAXUP4b7/ERPgEASDeeuAQECBAgQIECAAAECBAgQINAWgcVJ7kxy6IADen+Sdw84BtsTIECAAAECBAgQIECAAAECBAgQIECAAAECoyGg/jEa5ygLAmMtoOF8rI9f8gQIECBAgAABAgQIECBAoHUCv5jk1wYY1dYkz0myaYAx2JoAAQIECHN04qsAACAASURBVBAgQIAAAQIECBAgQIAAAQIECBAYLQH1j9E6T9kQGDsBDedjd+QSJkCAAAECBAgQIECAAAECrRZYvvcp50sHFOWvJPnVAe1tWwIECBAgQIAAAQIECBAgQIAAAQIECBAgQGA0BdQ/RvNcZUVgbAQ0nI/NUUuUAAECBAgQIECAAAECBAgMjcBvJXn3AKKtnmpePd28esq5FwECBAgQIECAAAECBAgQIECAAAECBAgQIECglwLqH73UtBYBAo0KaDhvlNtmBAgQIECAAAECBAgQIECAwCwEVia5K8miWYzt5ZCLklzSywWtRYAAAQIECBAgQIAAAQIECBAgQIAAAQIECBDYK6D+4SoQIDC0AhrOh/boBE6AAAECBAgQIECAAAECBEZa4LeT/HSDGd6X5Ngkuxrc01YECBAgQIAAAQIECBAgQIAAAQIECBAgQIDAeAmof4zXecuWwMgIaDgfmaOUCAECBAgQIECAAAECBAgQGCmB45Lc3mBGP5nk9xvcz1YECBAgQIAAAQIECBAgQIAAAQIECBAgQIDA+Amof4zfmcuYwEgIaDgfiWOUBAECBAgQIECAAAECBAgQGEmBP07y7xvI7NYkJzawjy0IECBAgAABAgQIECBAgAABAgQIECBAgAABAuof7gABAkMnoOF86I5MwAQIECBAgAABAgQIECBAYGwEXpTkK0n6/fnFDyf5yNioSpQAAQIECBAgQIAAAQIECBAgQIAAAQIECBAYpID6xyD17U2AwJwE+l2wnVNQJhEgQIAAAQIECBAgQIAAAQIE9gp8LMn39lHjhiSn9HF9SxMgQIAAAQIECBAgQIAAAQIECBAgQIAAAQIEni6g/uFOECAwVAIazofquARLgAABAgQIECBAgAABAgTGTuC0JF/oY9ZVM/vf9HF9SxMgQIAAAQIECBAgQIAAAQIECBAgQIAAAQIEni6g/uFOECAwVAIazofquARLgAABAgQIECBAgAABAgTGUmBdktf2IfOqkf0VfVjXkgQIECBAgAABAgQIECBAgAABAgQIECBAgACBmQTUP2YS8nsCBFojoOG8NUchEAIECBAgQIAAAQIECBAgQOBZBL4rySf6oHNGkuv6sK4lCRAgQIAAAQIECBAgQIAAAQIECBAgQIAAAQIzCah/zCTk9wQItEZAw3lrjkIgBAgQIECAAAECBAgQIECAwH4Ebkjyoh4KVQ3sZ/dwPUsRIECAAAECBAgQIECAAAECBAgQIECAAAECBOoKqH/UFTOeAIGBCGg4Hwi7TQkQIECAAAECBAgQIECAAIGaAm9I8uc15+xv+ClJqg9xvQgQIECAAAECBAgQIECAAAECBAgQIECAAAECgxJQ/xiUvH0JEKgloOG8FpfBBAgQIECAAAECBAgQIECAwIAEqs8wbklyYg/2/2iSH+zBOpYgQIAAAQIECBAgQIAAAQIECBAgQIAAAQIECMxHQP1jPnrmEiDQmICG88aobUSAAAECBAgQIECAAAECBAjMU+DHkvzBPNfoJlmzt3l9nkuZToAAAQIECBAgQIAAAQIECBAgQIAAAQIECBCYt4D6x7wJLUCAQL8FNJz3W9j6BAgQIECAAAECBAgQIECAQC8FNiQ5eh4L/mGSH5/HfFMJECBAgAABAgQIECBAgAABAgQIECBAgAABAr0WUP/otaj1CBDoqYCG855yWowAAQIECBAgQIAAAQIECBDos8Dbk3xgjnvsSrI6yV1znG8aAQIECBAgQIAAAQIECBAgQIAAAQIECBAgQKAfAuof/VC1JgECPRPQcN4zSgsRIECAAAECBAgQIECAAAECDQgsTnJ3kuVz2OvyJNUHtl4ECBAgQIAAAQIECBAgQIAAAQIECBAgQIAAgTYJqH+06TTEQoDAtwhoOHcpCBAgQIAAAQIECBAgQIAAgWET+Lkk/3kOQR+R5P45zDOFAAECBAgQIECAAAECBAgQIECAAAECBAgQINBvAfWPfgtbnwCBOQtoOJ8znYkECBAgQIAAAQIECBAgQIDAgASWJrknSfU+29evJ/n52Q42jgABAgQIECBAgAABAgQIECBAgAABAgQIECDQsID6R8PgtiNAYPYCGs5nb2UkAQIECBAgQIAAAQIECBAg0B6B30zyM7MMZ3OS45JU714ECBAgQIAAAQIECBAgQIAAAQIECBAgQIAAgbYKqH+09WTERWDMBTScj/kFkD4BAgQIECBAgAABAgQIEBhSgcOT3DfL2N+TpPqA1osAAQIECBAgQIAAAQIECBAgQIAAAQIECBAg0GYB9Y82n47YCIyxgIbzMT58qRMgQIAAAQIECBAgQIAAgSEXuCLJuTPkUDWlH59k+5DnKnwCBAgQIECAAAECBAgQIECAAAECBAgQIEBgPATUP8bjnGVJYKgENJwP1XEJlgABAgQIECBAgAABAgQIEHiSwFFJvplkwX5UzktyJTUCBAgQIECAAAECBAgQIECAAAECBAgQIECAwJAIqH8MyUEJk8A4CWg4H6fTlisBAgQIECBAgAABAgQIEBg9gT9K8uZnSeuuJKuT7Bq9tGVEgAABAgQIECBAgAABAgQIECBAgAABAgQIjLCA+scIH67UCAyjgIbzYTw1MRMgQIAAAQIECBAgQIAAAQL7BE5MckuSZ/qMo2pE//9QESBAgAABAgQIECBAgAABAgQIECBAgAABAgSGTED9Y8gOTLgERl1Aw/mon7D8CBAgQIAAAQIECBAgQIBADwR+6r9+YeHyh7dPPtLZuniiWLB4wYJicldZLJ7oZrJIsXgq3cWdzsTk9HtZ/VkWd1MuLorOZNJdXHaLxUWRySSLy31/XnYnk6JTpJgoi0ykLCeSTJRlJoqi+r6YSJmJFNWYcqJMpn+f6e+LiWL6d5n42z/4hWXrv/rZRU9Oc/nKY8sfec+HUxRF1Yk+lemvYqpIOVVW3xeZSpluykyVRab/vPp9Na4aX1bfl2V3elw1pyymiunvq7nFVFHNm55TdssUOzoptpUpt5Vltnc62VZWP5fd7Z10tpXdqe3lRGdbJ9lWdsvtZbJtIp1tU53d28tMbFtYLNy2e/eO7VPl5LaDV5TbHt49uf13/8PLPZW9B/fWEgQIECBAgAABAgQIECBAgAABAgQIECBAYH8C6h/qH/4JIUBgdgIazmfnZBQBAgQIECBAgAABAgQIEBg6gbIsiwsuu3ZZt1hwcLfbXVZ9FUXn4E65e1kWdA4uy3JZUhycMstSFNM/d1IcXKa758+TZUUyWSaLkyxoK8Cme2/Pf/utH3tKeOe85dfy3FPOaGvIs4lrd1E1qCfbk2xOykeKFJu7ySNFUWxOWT6SMpv3fd8tMv1nRad6n3qk05nc3Cl3P3LZO1+7OUVRzmZDYwgQIECAAAECBAgQIECAAAECBAgQIECAwDAIqH+of6h/DMM/qWIcNQEN56N2ovIhQIAAAQIECBAgQIAAgZETeNf7PrFk94JFK3dOTa3sTCw4rOgWK1N0V3aLrCzKckWZ7G0Uz7Ik043iexrGy+r7sXj99e+9J3fc9M/TuR561Or88Ls/NBZ5zy7J4pGqYX1P43oeKZLN3ekG9urn4sEieSBlubHsdDZ2p3Y/sGhiYuOC3Ss2vv/dL9k6u/WNIkCAAAECBAgQIECAAAECBAgQIECAAAEC9QXUP2Y2U//Yn5H6x8w3yAgCvRPQcN47SysRIECAAAECBAgQIECAAIFZCbz1qs8c0tm2Y+XEgoWHZWpq5VRRrEy3XNnpdA5L2V3ZTbGySA5LsjIpVybFgbNaeIwH3XP7v+ajHzxvWuDf/fT7cuxJLx9jjV6lXj6WFBtTlg+URbGxk2Jjme4DZdnZONEpN3an8kAmyo1ld+HG7cXWBz504dmberWzdQgQIECAAAECBAgQIECAAAECBAgQIEBg+ATUP3p/ZuofvTdN1D/6oWrN0RfQcD76ZyxDAgQIECBAgAABAgQIEGhI4B2XffKI3WWxqlNOrCpTriqSVWWKVUmq748s9zSPH5aUCxsKaay2+Ysr35GyW+YN539wrPJuTbJldqfIxqIoNpZl7k26G8oUG4pkQ5Huhm6RDQuKcsMH3vm6+1oTs0AIECBAgAABAgQIECBAgAABAgQIECBAYEYB9Y8Zifo6QP2jr7wzL67+MbOREWMhoOF8LI5ZkgQIECBAgAABAgQIECAwH4Ff+ZV1C+5dlmMWpFxVllXzeOeJhvIyx1SN5SnKVUmxaD77mDs/gW/e/PlMHnhQDn/OC+a3kNl9Fih3piw2lFUjepG7pt9T/VxsKIqpDQtSbHjswIM2/O5/ePmuPgdieQIECBAgQIAAAQIECBAgQIAAAQIECIy1gPrHcBy/+sdwnFOi/jEsJyXOuQloOJ+bm1kECBAgQIAAAQIECBAgMEIC1V/xuHBXVnfLqdVFitVlt3xOyu4xqZ5OXqR6QvmRI5SuVAgMi8C9KbMhKfc2pxffLFOuL1Ks35Yd6z904dmbhiURcRIgQIAAAQIECBAgQIAAAQIECBAgQGAQAuofg1C3J4EZBdQ/ZiQyoI0CGs7beCpiIkCAAAECBAgQIECAAIGeC5z7/s8eV5Tbn1sWndVFUa5O1VierC6KrE5yaM83tCABAv0WeLAss74o8o0yxfoi5fpOWayfKqfWX/mus+7o9+bWJ0CAAAECBAgQIECAAAECBAgQIECAQBsE1D/acApiINBTAfWPnnJarFcCGs57JWkdAgQIECBAgAABAgQIEBiowLve9+Ul2yceXp1u97llUa7uVA3lRfY0lWe6qXzhQAO0OQECTQrsKpP1RbI+yTeSYn0n3fXdTKyfnNq+/v3vfv3WJoOxFwECBAgQIECAAAECBAgQIECAAAECBOYqoP4xVznzCIykgPrHSB7rcCSl4Xw4zkmUBAgQIECAAAECBAgQILBX4J2XfvqoXd3dazpFcXKKYk1ZlmuSnJTkKEgECBCYpcA9Sb5WFOWNKYsby6Jz485su+l3Lzi7+nMvAgQIECBAgAABAgQIECBAgAABAgQINC6g/tE4uQ0JjKKA+sconmpLctJw3pKDEAYBAgQIECBAgAABAgQIPFXgvN/8u6M7k5Mnd7vdNamayquvTufklOVKVgQIEOiLQFFsTLd7U4rixuqr0+ne2N2++6Yr/uN33d2X/SxKgAABAgQIECBAgAABAgQIECBAgMDYCah/jN2RS5jA4AXUPwZ/BiMQgYbzEThEKRAgQIAAAQIECBAgQGCYBc67/Lqji9271qRbrummWFN0ipOLslxTJocNc15iJ0BgdASK5IGyKG4su+VNnZQ3plPcuKvs3vQ7F561YXSylAkBAgQIECBAgAABAgQIECBAgAABAr0UUP/opaa1CBDoh4D6Rz9UR3dNDeeje7YyI0CAAAECBAgQIECAQOsE3v6BdS+amsppnRSnlilflmRNkkNbF6iAvkWgKIosmOhMf03sfX/Gnxfs+/3EzGMnOqnW3fOVdJ70ffVne37O42M6T/p+z++f+N2+cU+ZUw1IUnbLlGX1lXSn3/d8v+e9TPdJ33/rz986Z88aT8zfPdXNvq+pJ31f/dmen6f2/H73vp/3jH/msXt+V8XhNRQCDya5sUjxpW7K6ycm8sUPvmPtV4cickESIECAAAECBAgQIECAAAECBAgQINAzAfWPnlE2vpD6xxM1D/WPxq9fmzdU/2jz6QwoNg3nA4K3LQECBAgQIECAAAECBEZd4Pz3f3JNWUycWnZyWpHi1JTlaUmWjHrebctv4YKJLFpYfS2Yfj9g3/eLqu/3/NkTv9v786IFj49bON1APpGJvc3bbctvVOOZ6paZmprKrt3d7Ny1Ozt2TWXnzt3ZuWsqO3btea/+fM/Pe7/f+a2/27V7alSJ2pzX1hTFF4uU15fdfLEop66//F2vu7HNAYuNAAECBAgQIECAAAECBAgQIECAAIHZC6h/zN6qnyPVP/qp27+11T/6Z9v/lcutKTpfLLvl9UXUP/rv3b4dNJy370xERIAAAQIECBAgQIAAgaETeMdl1z1/qrvztDLFqUVyWqoG85QHD10iLQ548eTCLD7gSV9P+nnygKpR/Inm8Sc3lVdP/PYaX4HqaSQ7d+5pSH+8MX1vg/r2HbuzbceuPV/b974/6efxVetH5sUjqRrQqw9gqyehdxZ98QPvPP2WfuxkTQIECBAgQIAAAQIECBAgQIAAAQIEeieg/tE7y2dbSf2j/8ajuIP6R1tOVf2jLSfRRByqzk0o24MAAQIECBAgQIAAAQIjJHDe5f9wQqbybWV36rROilPL6QbzLB+hFPueykSnk6d8gDq54PFm8slnaSzve1A2IPA0gWdrRN/+lCb1vU3r23dlqttlWE/g4eoJIN2U1xediS9mIp+74vzX3FZvCaMJECBAgAABAgQIECBAgAABAgQIEOiVgPrH/CUnJjpPe3jOE/WPqi4y+QwP1pn/rlYgUE/gW+ofex/Ko/5Rz3E/o9U/ekbZroU0nLfrPERDgAABAgQIECBAgACB1gm89bJrnj/RLU5PckaKnJ4yz21dkC0JqNMpsnTxAVly4KLp96XV+4EHZMniJ96rp5QvWjjRkoiFQaB3Ajt3TU0/LX3rtp3Z8tiOx9+3PLYzW7ftSPW+ZduOdLtl7zYdtZWKfCNlrkvymald5XW//R/P9BT0UTtj+RAgQIAAAQIECBAgQIAAAQIECLRG4B2XXfP8qe7E6UlX/WOGU9lX/6jqHkvUP1pzhwXSjID6Rw+c1T96gDj4JTScD/4MRECAAAECBAgQIECAAIFWCbz9A+teNLW7OKOomstTnpHk2FYFOKBgqibxJzePL31SE3n159WHrAdOLhpQdLYlMDwCj22vGtKf1pS+bWe2PrYjW/Y2q1cf3npNC9yZFJ8py6nrJrqdz3zw3Wu/yoUAAQIECBAgQIAAAQIECBAgQIAAgbkJTNc/usUZRbdqMJ9+0I76RzL9kJzpOsfiRVmy9/0p9RD1j7ldOLPGTkD9o9aRq3/U4mrHYA3n7TgHURAgQIAAAQIECBAgQGBgAude+qlTO92J07tFeUaRqsk8Rw4smAFuXDWLL1s6mWUHTebg6n3J5FM+WPVU8gEejq3HTqBqOK+ekl41oFeN6Ju3bs8jW7Zn86Pbs3nL9lQf2o7p694yua5Tlp9JJj5z+UWv+dKYOkibAAECBAgQIECAAAECBAgQIECAwIwC0/WPYuL0breqf1QP2CmOmHHSCA5Q/xjBQ5XS0Aqofzzr0al/DMGt1nA+BIckRAIECBAgQIAAAQIECPRS4PyLr3lJmeI7qyeYlynOSMoVvVy/rWt1imJPI/m+r4MWP+XnhQsm2hq6uAgQeJrArt1T043n1deeRvRtT/m5W5ZjYlZuKqafgJ7ripR/f/lFZ355TBKXJgECBAgQIECAAAECBAgQIECAAIFvEZiuf3SK70y3PCNFp/pbXNU/lk5G/cM/LASGR0D9Y99ZqX+08dZqOG/jqYiJAAECBAgQIECAAAECvRUozrv02rPT7Z6TojgnyfN6u3x7VptctGBvE/nixxvLDz5oT5P5wUsm2xOoSAgQ6KvAI1v3NqPvfSL6nub0bdPN6dt37u7r3gNe/NaU5dXpdK6+4oLXfjzJuHTeD5jd9gQIECBAgAABAgQIECBAgAABAgMSUP9Q/xjQ1bMtgcEIqH+ofwzm5u3ZVcP5IPXtTYAAAQIECBAgQIAAgT4J/PQln1o1UXTOKcrynBSds1OWB/Zpq4Esu2TxoqxYdmBWHHzgnve9X4sPWDiQeGxKgMDwCGzbsSubNj+25+uRve+bH8vWbTuHJ4nZRFoUj6XsfrwsiqsXld2rL73wrA2zmWYMAQIECBAgQIAAAQIECBAgQIAAgTYLqH+0+XTERoDAIAXUPwapPx57azgfj3OWJQECBAgQIECAAAECYyBw/iWf+rZk4uwyZfUU81eNQsqPN5Y/qbn80GUHZlJj+SgcrxwItEpg+45defBpTehVU/oINaL/U5Hi6mTq45dfeNbnWoUvGAIECBAgQIAAAQIECBAgQIAAAQL7EVD/cD0IECAwdwH1j7nbmflUAQ3nbgQBAgQIECBAgAABAgSGWOC8S9d9f8rinOxpMj92WFPZ11heNZM//sTygzWWD+t5ipvAKAlUH8Q++UnoVRN61Zg+5I3od6ZqPi/Kq6+4YO3/HKXzkgsBAgQIECBAgAABAgQIECBAgMBoCKh/jMY5yoIAgfYKqH+092zaGpmG87aejLgIECBAgAABAgQIECDwLAJvu/iTa4vOxBuLMm9MsnzYoJYtnczhK5ZOf61ccdD0++SiBcOWhngJEBhzge07d+f+TVuycdOj0+/V1+Yt24dR5eGyzJ8VnXzkigvWXjuMCYiZAAECBAgQIECAAAECBAgQIEBgNAT21T/SLd9UFMWyYctK/WPYTky8BAg8k4D6h3vxbAIazt0NAgQIECBAgAABAgQIDIHA2y79h5Mnyqk3JcUby+T5QxDydIgHL3lyc/meJvPFBywclvDFSYAAgVoC23bserz5fOPeJvRHtg5PE3qZ3FKU+Ui30/mzqy54zU21kjeYAAECBAgQIECAAAECBAgQIECAwBwE9tQ/yjclpfrHHPxMIUCAQBMC6h9NKLd/Dw3n7T8jERIgQIAAAQIECBAgMKYCb73qM4cs2DH1pjJ5U8ryO9rOcNCSA3L4IfueXL7n/cDJRW0PW3wECBDoq8Bj23c+tQn9oS15dOuOvu7Zk8XL8tNFp/ORx8rtf/ahC8/e1JM1LUKAAAECBAgQIECAAAECBAgQIEAgifqHa0CAAIHhF1D/GP4zrJuBhvO6YsYTIECAAAECBAgQIECgzwLnX3rND5Qp3pQyP9Tnrea8/ESnk6MPPzhHrzw4h684aLq5fMlizeVzBjWRAIGxEti6bV8T+qO5e+Mjufv+RzLV7bbXoMj/KFJ+5PILzvyL9gYpMgIECBAgQIAAAQIECBAgQIAAgbYLqH+0/YTER4AAgfkJqH/Mz6/tszWct/2ExEeAAAECBAgQIECAwFgIvO2Sdc/rpHxbUvxokpVtS3rhgonp5vKjD182/b7q8GVtC1E8BAgQGGqBDfdv3tN8vnHzdAP6rt1TbcxnY1L+cbGgvPLyt5/1jTYGKCYCBAgQIECAAAECBAgQIECAAIF2Cah/tOs8REOAAIGmBdQ/mhbv334azvtna2UCBAgQIECAAAECBAjMKPCOy659xVS3PDfJm2cc3OCAAxYtyNErl2XV9FPMl+XIww5qcHdbESBAgMC9D1RPP9+cDffvaULfsXN321A+3O0UV171ztd+vm2BiYcAAQIECBAgQIAAAQIECBAgQGDwAuofgz8DERAgQKCNAuofbTyV2cWk4Xx2TkYRIECAAAECBAgQIECgpwLnXXbN68tucW6RfG9PF57jYgdOLpxuLD96b4P54SuWznEl0wgQIECgHwL3b9ry+NPPqwb0x7bv6sc2tdcsk78uuuWVV7zrzE/UnmwCAQIECBAgQIAAAQIECBAgQIDAyAmof4zckUqIAAECfRVQ/+grb08X13DeU06LESBAgAABAgQIECBAYP8C51967Q+X5fQTzV89aKtjjlie444+JMcddUgOW75k0OHYnwABAgRqCDzw8Nbccc9DuePuTbnrvs01ZvZt6GeLbnHl5e967Z/2bQcLEyBAgAABAgQIECBAgAABAgQItFZA/aO1RyMwAgQIDJXAE/WPh3LXfQ+3IXb1j72noOG8DddRDAQIECBAgAABAgQIjLzAuZeuO7coUzWanzyoZCcPWDjdXH581WR+9IpMLlowqFDsS4AAAQI9FNi+c/d04/ntdz803YS+fcdAn35+U1nkyisvWHtlD1O0FAECBAgQIECAAAECBAgQIECAQEsF1D9aejDCIkCAwAgIqH+06xA1nLfrPERDgAABAgQIECBAgMCICZx3ybp3JPnZJEcMIrXqyeV7nmK+IsccsWwQIdiTAAECBBoWqJ54fsc9m3LH3Q+lehLIgF73JfmNKy5c+4EB7W9bAgQIECBAgAABAgQIECBAgACBPgqof/QR19IECBAg8IwC6h+DvRgazgfrb3cCBAgQIECAAAECBEZU4LyLr3lDiuIXk7yk6RSrp5hXTzCvnmS+/KDFTW9vPwIECBBokcDDj27b8+TzuzdNP/18AK8vpyzfe8VFZ350AHvbkgABAgQIECBAgAABAgQIECBAoMcCA61/HH1Ijj9qxfSDdtQ/enywliNAgMCQCTxe/9j7AJ4BhD929Q8N5wO4ZbYkQIAAAQIECBAgQGB0Bc593zWvLCaKX0jyPU1mecKqFTnpuJVZfcyhWbhgosmt7UWAAAECQyKwa/dU1t/1YL52x8bctmFT01H/TZGJ915+4Xd8rumN7UeAAAECBAgQIECAAAECBAgQIDB/AfWP+RtagQABAgT6I6D+0R/Xp6+q4bwZZ7sQIECAAAECBAgQIDAGAudduu4/pczPN5XqEYceNN1kfuJxK7N08aKmtrUPAQIECIyAwNZtO6cbz6uv+x58tLmMyvznKy5aW/0fs7wIECBAgAABAgQIECBAgAABAgSGRGBQ9Y+qBrJE/WNIbokwCRAg0A4B9Y/+nYOG8/7ZWpkAAQIECBAgQIAAgTEReNvF167tFHl/Up7a75QPWnLAdJP5Sc9ZmZUrlvZ7O+sTIECAwBgIbNy0JV/75p7m80e37mgg4+L6bpl3XXXRa9c1sJktCBAgQIAAAQIECBAgQIAAAQIE5ijw9ouvXdttuv5x3MqsPET9Y45HZhoBAgQIPElg40NbHn/4jvrH/K+GhvP5G1qBAAECBAgQIECAAIExFjj3kmt+q0jx7n4STEx0phvMq0bz444+pJ9bWZsAAQIExlzgjrsf2vPh6zc3Zmqq21eNMuX7lpjrKgAAIABJREFUrrzwzJ/p6yYWJ0CAAAECBAgQIECAAAECBAgQmJOA+sec2EwiQIAAgZYKqH/M/2A0nM/f0AoECBAgQIAAAQIECIyhwNsu/odjO0X3D5K8rl/pH3nYwXnx847MicetzIKJTr+2sS4BAgQIEPgWgd1T3Xz9jo254dZ7c+8Dj/RT6JPdsvPjV130mjv7uYm1CRAgQIAAAQIECBAgQIAAAQIEZifw9sv+/jnd7oIPqX/MzssoAgQIEBguAfWPuZ+XhvO525lJgAABAgQIECBAgMCYCpx36bXnFGU+VKY8qh8Exx+9IqecdFSqdy8CBAgQIDBogdvv3pSvfO2eVO/9eBUp7imL/MQVF7z26n6sb00CBAgQIECAAAECBAgQIECAAIHZCVT1j5Rl9bCdI2c3o94o9Y96XkYTIECAQH8F+l3/SHJviuLHR6X+oeG8v/fR6gQIECBAgAABAgQIjJjAuReve2dR5NJ+pPWCEw7PKScenSMPO6gfy1uTAAECBAjMS+DeBx7NV75+d26+7f55rbOfye+84sK1H+jX4tYlQIAAAQIECBAgQIAAAQIECBB4dgH1D7eDAAECBMZVoN/1j7LMBVdetPayYffVcD7sJyh+AgQIECBAgAABAgQaEzj34mt/tijKX+/lhp2imH6a+SknHZ3lBy3u5dLWIkCAAAECfRF4+NFt+crX7p5+6nm3LHu6R1mWP3flRWf+Rk8XtRgBAgQIECBAgAABAgQIECBAgMB+BdQ/XBACBAgQIJCof+z/Fmg4908JAQIECBAgQIAAAQIEZiFw3sXrfiVFfnkWQ2c1ZPHkwumnmb/kpKMyecDCWc0xiAABAgQItElg+45d+fLX7pl+6vm27bt6F1qZX73iorW/0rsFrUSAAAECBAgQIECAAAECBAgQIPBsAuof7gYBAgQIEHiqgPrHM98IDef+SSFAgAABAgQIECBAgMAMAuddfM2vpSh+sVdQL3/hsfm2Fz0nCyY6vVrSOgQIECBAYGACu6e6+dxXv5kv/OudvYuhLN97xUVn/lLvFrQSAQIECBAgQIAAAQIECBAgQIDA0wXUP9wJAgQIECDw7ALqH0+10XDunxYCBAgQIECAAAECBAjsR+Dci6/58aIoPtQLpBeccPh0o/nygxb3YjlrECBAgACBVglUf9Vk1Xh+82339ySusix/4sqLzvyDnixmEQIECBAgQIAAAQIECBAgQIAAgacIqH+4EAQIECBAYHYC6h97nDScz+6+GEWAAAECBAgQIECAwBgKnHfpNa9OWVw339RXLDswZ5y6Oscddch8lzKfAAECBAi0XuCOex7KZ65fn02bH5t/rEV5+hUXnPnZ+S9kBQIECBAgQIAAAQIECBAgQIAAgX0Cvap/HLrswJyu/uFiESBAgMCYCIx7/UPD+ZhcdGkSIECAAAECBAgQIFBP4G1Xrls6sbO4vizLE+vNfOroU08+Jqe/7IT5LGEuAQIECBAYSoHrvnRbrr/prnnFXhTF16cWladede7aLfNayGQCBAgQIECAAAECBAgQIECAAIFpAfUPF4EAAQIECMxPYFzrHxrO53dvzCZAgAABAgQIECBAYEQFzr34mquKonjrXNNbtnQyZ73yxBxzxPK5LmEeAQIECBAYeoG77ns4n/rnr2fzlu1zzqUsy9++8qIz3zbnBUwkQIAAAQIECBAgQIAAAQIECBB4XOD8S6+5qizVP1wJAgQIECAwH4FxrH9oOJ/PjTGXAAECBAgQIECAAIGRFDj3smteWXSLf5prcqtXHZqzXnViFh+wcK5LmEeAAAECBEZGYNuOXfnkP309t214cM45lZ3yVVe+88x/nvMCJhIgQIAAAQIECBAgQIAAAQIECOT8i9e9qizyj3OlWH3ModMP21H/mKugeQQIECAwSgLjVv/QcD5Kt1cuBAgQIECAAAECBAj0ROC8S9b9bZJz5rLYK154bP7NS46fy1RzCBAgQIDASAv87y/fni/8651zzfHqKy5c+91znWweAQIECBAgQIAAAQIECBAgQIBAov7hFhAgQIAAgd4LjEv9Q8N57++OFQkQIECAAAECBAgQGGKBc9//ye8sOhN/N5cUXnXKcfm2Fz1nLlPNIUCAAAECYyHwuRu+mX+64Y455Vp2p77ryne97u/nNNkkAgQIECBAgAABAgQIECBAgMCYC6h/jPkFkD4BAgQI9FVgHOofGs77eoUsToAAAQIECBAgQIDAsAmcd8m6P0ry5rpxv/qlJ+S0NcfUnWY8AQIECBAYO4Ev3nhnPvsvt88l7w9fceHat8xlojkECBAgQIAAAQIECBAgQIAAgXEXUP8Y9xsgfwIECBDot8Co1z80nPf7BlmfAAECBAgQIECAAIEhEiiL8y+5dnOZHFQn6BefeFTWvuJ5daYYS4AAAQIExlpg3edvzQ1fv6eWQZE8evmFr12WFGWtiQYTIECAAAECBAgQIECAAAECBMZeQP1j7K8AAAIECBBoRGCU6x8azhu5QjYhQIAAAQIECBAgQGAYBM67+Jo3pCj+vE6sqw5flje87pQ6U4wlQIAAAQIEknz0k1/Jhvs317Moyx+84qIzP1pvktEECBAgQIAAAQIECBAgQIAAgfEWUP8Y7/OXPQECBAg0KzCq9Q8N583eI7sRIECAAAECBAgQINBigfMvXXdpWeaddUL8gbNenGOOWF5nirEECBAgQIBAkrvuezh/8akbalkURS67/IK1F9SaZDABAgQIECBAgAABAgQIECBAYMwF1D/G/AJInwABAgQaFRjV+oeG80avkc0IECBAgAABAgQIEGizwLmXrLu6SM6ebYzPe85h+e7TT57tcOMIECBAgACBpwn87XU35dZvPjBrlzL5+JUXrj1n1hMMJECAAAECBAgQIECAAAECBAgQiPqHS0CAAAECBJoVGMX6h4bzZu+Q3QgQIECAAAECBAgQaLHA+Zeuu6Es86LZhnj2q1+Qk45bOdvhxhEgQIAAAQJPE/jaHRvz8c/ePGuXoshXL79g7YtnPcFAAgQIECBAgAABAgQIECBAgACBqH+4BAQIECBAoFmBUax/aDhv9g7ZjQABAgQIECBAgACBFgucd8m6h5Msm22Ib/6+V2TZ0snZDjeOAAECBAgQeJrA5i3b8+GPfb6Oy+YrLly7vM4EYwkQIECAAAECBAgQIECAAAEC4y6g/jHuN0D+BAgQINC0wCjWPzScN32L7EeAAAECBAgQIECAQGsFzrtkXVknuB8559QcdsiSOlOMJUCAAAECBJ4ksGnzY/nj//XFWiZXXLjWZ5q1xAwmQIAAAQIECBAgQIAAAQIExl1A/WPcb4D8CRAgQKBpgVGsfyjONH2L7EeAAAECBAgQIECAQGsF6n7getYrT8wLn3tka/MRGAECBAgQaLvALXdszCc+e3OtMDWc1+IymAABAgQIECBAgAABAgQIECAQ9Q+XgAABAgQINCswivUPDefN3iG7ESBAgAABAgQIECDQYoG6H7hWzeZV07kXAQIECBAgMDeBT39xff7llg21Jms4r8VlMAECBAgQIECAAAECBAgQIECgdsO5+odLQ4AAAQIE5icwivUPDefzuxNmEyBAgAABAgQIECAwQgJ1G85XLDswP/pvTxshAakQIECAAIFmBf706uuz8aGttTbVcF6Ly2ACBAgQIECAAAECBAgQIECAQO2Gc/UPl4YAAQIECMxPYBTrHxrO53cnzCZAgAABAgQIECBAYIQE6jacV6mf/rITcurJx4yQglQIECBAgEAzAl+99Z5c87lba2+m4bw2mQkECBAgQIAAAQIECBAgQIDAmAuof4z5BZA+AQIECDQqMKr1Dw3njV4jmxEgQIAAAQIECBAg0GaBuXzgWuXz3WecnOcde1ibUxMbAQIECBBolcB9Dz6aP/vEv8wpJg3nc2IziQABAgQIECBAgAABAgQIEBhjAfWPMT58qRMgQIBAowKjXP/QcN7oVbIZAQIECBAgQIAAAQJtFpjrB64LJjr56R/69nQ6/hOrzecrNgIECBBoh0BZlvmvf/6P2blrak4BaTifE5tJBAgQIECAAAECBAgQIECAwBgLqH+M8eFLnQABAgQaExj1+oduiMauko0IECBAgAABAgQIEGi7wFw/cK3yWrZ0Mm/+vle0PUXxESBAgACBgQt85ONfyv2btsw5Dg3nc6YzkQABAgQIECBAgAABAgQIEBhTAfWPMT14aRMgQIBAowKjXv/QcN7odbIZAQIECBAgQIAAAQJtFpjPB65VXoctX5IfPudlKQr/qdXmcxYbAQIECAxGoFuW+fDHPp9Ht+6YVwAazufFZzIBAgQIECBAgAABAgQIECAwhgLqH2N46FImQIAAgcYExqX+oQuisStlIwIECBAgQIAAAQIE2i4w3w9cq/wmFy3ID37XS7Li4APbnq74CBAgQIBAYwIb7t+cj137r9m1e2ree2o4nzehBQgQIECAAAECBAgQIECAAIExE1D/GLMDly4BAgQINCYwTvUPDeeNXSsbESBAgAABAgQIECDQdoFefOC6L8fv+Y41WX3MoW1PWXwECBAgQKDvAjd8/Z6s+/ytPdtHw3nPKC1EgAABAgQIECBAgAABAgQIjImA+seYHLQ0CRAgQKBRgXGrf2g4b/R62YwAAQIECBAgQIAAgTYL9PID1yrPV7/0hJy25pg2pyw2AgQIECDQV4HP/+ud+ccv397TPTSc95TTYgQIECBAgAABAgQIECBAgMAYCKh/jMEhS5EAAQIEGhUYx/qHhvNGr5jNCBAgQIAAAQIECBBos0CvP3Ctcl11+LK87ORVWb3K087bfPZiI0CAAIHeCqzf8GC+dNOGVH+VZK9fGs57LWo9AgQIECBAgAABAgQIECBAYNQF1D9G/YTlR4AAAQJNCYxz/UPDeVO3zD4ECBAgQIAAAQIECLReoB8fuO5L+gUnHJ6XvWBVVh6ytPUOAiRAgAABAnMV2PjQlnzp5g25+bb757rEjPM0nM9IZAABAgQIECBAgAABAgQIECBA4CkC6h8uBAECBAgQmJ+A+kei4Xx+d8hsAgQIECBAgAABAgRGSKCfH7hWTBMTnemm8+pr8QELR0hOKgQIECAw7gLbduyabjSvvqamun3l0HDeV16LEyBAgAABAgQIECBAgAABAiMooP4xgocqJQIECBBoRED94wlmDeeNXDmbECBAgAABAgQIECAwDAL9/sB1n8Gygybzshcckxc/78gUhf8sG4a7IUYCBAgQeGaBsixzw6335ks335XNj25vhEnDeSPMNiFAgAABAgQIECBAgAABAgRGSED9Y4QOUyoECBAg0IiA+se3MutsaOTq2YQAAQIECBAgQIAAgWEQaOoD130Why1fkjXPPSJrVh+ZRQsnhoFIjAQIECBAYFpg566p3Lj+3tz4jfvywMNbG1XRcN4ot80IECBAgAABAgQIECBAgACBERBQ/xiBQ5QCAQIECDQioP7x7Mwazhu5gjYhQIAAAQIECBAgQGAYBJr+wHWfybKlk1nz3COzZvURWbJ40TBQiZEAAQIExlRg67aduXH9fbnxG/dm85Zmnmj+dGoN52N6+aRNgAABAgQIECBAgAABAgQIzFlA/WPOdCYSIECAwJgIqH/MfNAazmc2MoIAAQIECBAgQIAAgTERGNQHrvt4q2bzqum8aj6vmtC9CBAgQIBAWwSq5vKqybxqNq8+dB3kS8P5IPXtTYAAAQIECBAgQIAAAQIECAyjgPrHMJ6amAkQIECgCQH1j9krazifvZWRBAgQIECAAAECBAiMuMCgP3Ddx7to4UTWrD4ya557RA5bvmTE1aVHgAABAm0WeODhrbnxG/flxvX3pvprJNvw0nDehlMQAwECBAgQIECAAAECBAgQIDBMAuofw3RaYiVAgACBJgTUP+orazivb2YGAQIECBAgQIAAAQIjKlD3A9fTX3ZCrvvSbX3TKIoizz9+ZVavOjSrjzk0nY7/hOsbtoUJECBA4HGBbrfM+rsezPoND+aW2zemLMu+6Zxy0tH5ytfurrW+hvNaXAYTIECAAAECBAgQIECAAAECBKL+4RIQIECAAIFE/WN+t0C3wvz8zCZAgAABAgQIECBAYIQE6n7g+vYfOSPfuOvB/MMXvpEtj+3oq8TBSyf3Np6vyDFHLO/rXhYnQIAAgfEUuOu+h7P+rk3TjeaPbNneV4TFkwvz6peekDWrj8gH/9tnau2l4bwWl8EECBAgQIAAAQIECBAgQIAAgdoN5+ofLg0BAgQIjJKA+kdvTlPDeW8crUKAAAECBAgQIECAwAgIzKXhvEq7+uu2rr/prtx82/2NKBy+Yun0E8+rJ58fdsiSRva0CQECBAiMpsADD22dbjCvnmh+/6YtjST5ghMOz6knH5PDlu/53zAN542w24QAAQIECBAgQIAAAQIECBAYYwH1jzE+fKkTIEBgTAXUP3p/8BrOe29qRQIECBAgQIAAAQIEhlRgrh+47kv39rs35V9uuTvfvOehxgSec9QhWb1qxXQD+tIDD2hsXxsRIECAwPAKVH8rR9Vgvn7Dpsb/N+ulzz86xx+94il4Gs6H9y6JnAABAgQIECBAgAABAgQIEBgOAfWP4TgnURIgQIDA/ATUP+bnN9NsDeczCfk9AQIECBAgQIAAAQJjIzDfD1z3Qd24/r78yy0bUv2/ppt6LVjQmX7i+XFHr8ixRyzP0gMXNbW1fQgQIEBgCAS2PLYzd973cO64e9P0E8137+42FnX1t3G89Pmrsmb1Ec+4p4bzxo7CRgQIECBAgAABAgT+D3v3AS1XVS4O/EslCTUgRcE/Co+H8BAUhYc8wY4+UQSUIihFQHoLBGkSmrQQBEIRBaUIT0ARUXk+saCgolgBQUQpSguREkhv/NeZ3Mu9CZmZM23fOef+zlqslLvP2Xv/9p5h5fu+2UOAAAECBAapgPzHIF140yZAgMAgEJD/SLfICs7TWeuJAAECBAgQIECAAIEuF2hXwDWb5vwFCytF53/8y5Mxc/bcpDMfNnRovH6NlWKt1Veq/Lrq2GWT9q8zAgQIEOgOganPz4h/Pv1CPD7lhcqvCxamKzLPBMaMGhlvedPrKsXmw4cNrYqi4Lw79otRECBAgAABAgQIECBAgAABAuUVkP8o79qaGQECBAajgPzHwKy6gvOBcdcrAQIECBAgQIAAAQJdKNDOgGvv9F6cMbtSdJ4Vnw/UtfrKy8Vaa4ytFJ9np58P8S/BgVoK/RIgQKCjAi+/HJVTzCtF5k8/H1Oem97R/mo9PCsyz4rNV1h2VN0xKDivS6QBAQIECBAgQIAAAQIECBAgQKAlAfmPlvjcTIAAAQIDLCD/McAL0NO9MoPuWAejIECAAAECBAgQIECgCwQ6EXDtndbU56fH/X+fEn9++OmYPz/tCbP9abPCv7V6Cs+zAvQxo0Z0gbwhECBAgECzAjNnz6sUmGeF5o8//UJkH3QaqGv48KHxH+usERuuu3qsOna53MNQcJ6bSkMCBAgQIECAAAECBAgQIECAQFMC8h9NsbmJAAECBAZQQP5jAPGrdK3gvPvWxIgIECBAgAABAgQIEBgggU4GXHun9PyLs+L+h5+uFJ/PmjNvgGa6qNsRw4fGWquPjbVWXzHWWGX5eO2qKwzoeHROgAABAvkEnv7Xi/HUv16Kx6dMi8enPB/zBvCDTNmIRy8zolJkvuE6a8TYFUbnm0S/VgrOGyZzAwECBAgQIECAAAECBAgQIECgIQH5D/mPhjaMxgQIEBggAfmP93R1TXdXD26A9qxuCRAgQIAAAQIECBAYpAIpAq69tNNnznnlxPOXZszpCvExo0bGGq9Z/pXi8zVXW7ErxmUQBAgQGOwCvQHWyq9TX4zps+Z2Bcnyyy7zyonmy41ZpukxKThvms6NBAgQIECAAAECBAgQIECAAIFcAvIf8h+5NopGBAgQSCwg/7E4+EXjFJwn3oK6I0CAAAECBAgQIECAQHMCKQOuvSOcPXd+3P/3p+P+h6fEc9NmNjfwDt21zMjhleLzNV6zQuUUdAXoHYL2WAIECCwh0BtgffKZafHE1Gkxe878rjJaecUxseE6q8eG664Ro0YOb3lsCs5bJvQAAgQIECBAgAABAgQIECBAgEBNAfmPxXnkP7xgCBAgMDAC8h+13RWcD8y+1CsBAgQIECBAgAABAgQaFhiIgGvvIBcsWBh/fnhKPPDwlJjy7EsNjz3FDcOHDa2cgL7maispQE8Brg8CBAaNwJNTX4xKcXlPgfn8+Qu7cu6rr7J8bLDO6vEf66wew4YNbdsYFZy3jdKDCBAgQIAAAQIECBAgQIAAAQJLFZD/qL0x5D+8cAgQINAZAfmPOxqCVXDeEJfGBAgQIECAAAECBAgQGDiBgQy49p/1k1OnxSOPPxePPPFcPPdid5163n+cQ4ZEvG7VFWO1lZd75b+xK4wZuAXUMwECBAog8PyLM+OZ56a/8l/2nv/yy9078JVXGBNvXHPleONaK1fe8ztxKTjvhKpnEiBAgAABAgQIECBAgAABAgT6BOQ/GtsN8h+NeWlNgACBTED+49X7oGz5jyG2OgECBAgQIECAAAECBAgsEuiWgGv/9Xj0yUWF54888WxMnzm365dqxPBhsWpWgD62rwh95RUVoXf9whkgAQIdEXhuWr/i8uenx9Tnpse8+Qs60lc7H7rcmJHxxjVXqRSav+F1K7fz0Ut9VtkCrh0H0wEBAgQIECBAgAABAgQIECBAoEEB+Y8GwZbSXP6jdUNPIECgPALyH/nWsmz5DwXn+dZdKwIECBAgQIAAAQIEBoFANwZce9mzAsVFheeLis/nzuv+gsXesQ8bNnTRCej9itBXWWnZQbCjTJEAgcEk8OwLM/pOLn9+0QnmCxYsLAzByBHDXikyzwrNswRaqqtsAddUbvohQIAAAQIECBAgQIAAAQIECOQVkP/IK9VYO/mPxry0JkCgmALyH82vW9nyHwrOm98L7iRAgAABAgQIECBAoGQC3Rxw7U89Y9bcVwrPswL0Il5Dhw5ZVITeU4i+6srLx6pjFaEXcS2NmcBgFJj6/IyY+txL8UxPYXlWXL5w4cuFpMiKy3tPM1929MgBmUPZAq4DgqhTAgQIECBAgAABAgQIECBAgEANAfmPdNtD/iOdtZ4IEGi/gPxHe03Llv9QcN7e/eFpBAgQIECAAAECBAgUWKAoAdf+xC/OmB1PTJkWjz8zrfJr9ueiXkOG9BWhr9rvNPSizse4CRAoh0BWTJ79N7VfcfnLLxezuDxbkRWWHRVrrr5irLXaipVfsz8P9FW2gOtAe+qfAAECBAgQIECAAAECBAgQILCkgPzHwO4J+Y+B9dc7AQJLF5D/6PzOKFv+Q8F55/eMHggQIECAAAECBAgQKIhAEQOuS9I+8cy0eDwrQJ/yQmS/L8O10vKjY7H/VhhV+XM3FEmWwdccCBCIyod1XnhpVrzwYs+v2e97/iuDz5qrrRhrrb5SrLX6ipH9vtuusgVcu83XeAgQIECAAAECBAgQIECAAAEC8h/duQfkP7pzXYyKQJkE5D8GdjXLlv9QcD6w+0nvBAgQIECAAAECBAh0kUAZAq79Oct0+vnStkn2tZSvCsZWitNHxXJjluminWUoBAh0g8D0mXPihZdeXVCeFZYvXFjcE8uXZtuNp5jX2gNlC7h2w343BgIECBAgQIAAAQIECBAgQIBAfwH5j2LtB/mPYq2X0RIYaAH5j4Feger9ly3/oeC8e/eakREgQIAAAQIECBAgkFigbAHXJfnKePp5tS0yfNjQWGmFJU5G7zkpfcyoEYl3lu4IEEglMHP2vFdOJu89oXzRyeWzYv6ChamGMSD9dPsp5rVQyhZwHZANoFMCBAgQIECAAAECBAgQIECAQA0B+Y/ybA/5j/KspZkQaERA/qN7v8V1MOU/FJw38qrVlgABAgQIECBAgACBUguUPeDaf/Femjknnpr6Yjz1rxcrvz7z3PRSr23/yY0cMbxyCnrldPTeovTlFp2K7mT0QbMNTLTAAtlJHZXTOqb3nFb+4qyeIvPZMXfe/ALPrLGhr/GaFeK1r1k+en8t8vuXgvPG1l5rAgQIECBAgAABAgQIECBAgECjAvIfjYoVs738RzHXzagJ9ArIfyySkP/o3teEgvPuXRsjI0CAAAECBAgQIEAgscBgCrguSfvijNmRnYBeKUKf+mI8O21mYv3u6W5R4fnIRQXoo/t+v3xPQXr2syFD/HO6e1bMSMoi8PLLL8f0mXMrxeTZh2IWBVbnxvRZ/X4/c05ZptvwPFYdu1ystfqKpSgwX3LyCs4b3g5uIECAAAECBAgQIECAAAECBAg0JCD/If+RbRj5j4ZeNhoTaJuA/EdtSvmPPp+Lxr2nq5PQXT24tr1iPYgAAQIECBAgQIAAAQI5BAZzwHVJnkoB+pRp8XhPEfoLL83KITh4miw7uqcgvbcwvac4ffl+fx461D+5B8+OMNN6AgsXZsXkiwrHX1qsiLynqHzmnJgxa269xwyqn6+84phYa/WVYs3VVqycZF7kE8zrLZyC83pCfk6AAAECBAgQIECAAAECBAgQaE1A/qPPT/6j9l6S/2jttebuwScg/9H4mst/VDdTcN74fnIHAQIECBAgQIAAAQIEBkRAwLU6e/8AbFaInv3ZVVtgzKgRPaeFZKekL35S+qiRw2P0MiNi1DIjQmG6nVRkgSyQOnvOvJg1Z17Mnjt/8ZPJXzmlfE7MnD2vyNNMMvYVlhsVr199pcop5lmReZkLzJcEVXCeZIvphAABAgQIECBAgAABAgQIEBjEAvIf8h/t3P7yH+3U9KxuFZD/aN/KyH/kt1Rwnt9KSwIECBAgQIAAAQIECAyogIBrfv7sJOKpz0+Pqc9Nj2een1H5VRF6fr/+LZcZMTzjHoD2AAAgAElEQVRGLdNXgL6oEH3pf+792ZAhTk9vTttdtQSyr3ScPWd+pXi8UkDe8/tXCsqX8uc58+ZDbUJghWVHxaorLxerjV228mv2dZHZyUGD9VJwPlhX3rwJECBAgAABAgQIECBAgACBVALyH/ml5T/yW9VrKf9RT8jPUwnIf6SSjpD/WNy6bPkPGep0ryU9ESBAgAABAgQIECDQ5QICrq0t0Jy58+OZniL0rBj9medmxPMvzmztoe5eqkB2Qnp2Onqt4vQlf45y8AnkLRpf1G7RCeWu9guMXWFMrLbyspWi8kVF5svFMiOHt7+jAj+xbAHXAi+FoRMgQIAAAQIECBAgQIAAAQIlFZD/aG1h5T9a82vkbvmPRrQGb1v5j+5Ye/mP+utQtvyHgvP6a64FAQIECBAgQIAAAQKDREDAtf0LPX/Bwp5T0Bedhj41Ow39+ent78gT6wqMGD40hg8bFiOGD4vhw4fGiGFDY/jw/n/u+fvs58OGRqV99vNhS/597/39/n740Bjq1PW6a9C/wcKXX4758xfGvPkLFv26oOfX7M8Llvz7BTFv/sKl/H1vuwUxb8HCvuctWNTelV6gUlTec2p5VlieFZhnrydXbYGyBVytNwECBAgQIECAAAECBAgQIECg2wTkP9q/IvIf7Tdt9onyH83KdeY++Y/OuA70U+U/mluBsuU/FJw3tw/cRYAAAQIECBAgQIBACQUEXNMs6ssRPcXn2SnoWRF6Vow+IxYsVCCbZgU608uwoVmBek+her/C9uzvhw4dUilIz/4bUvl9VP5uSM/f9f580c/6txvyyr01f5bd0/Pc/u2yv8uuhQtfjizAmf33cuX3i/4u+wrFyt/3/HzRz/q3y/mzV54RPc/ve262r18pLO8pBM/+bL93Zh+memq2r1ftObV8tZWzIvNFxeUCbc2tQNkCrs0puIsAAQIECBAgQIAAAQIECBAg0DkB+Y/O2fZ/svxHGufUvch/LMqr9M+hZHkV+Y/UOzFNf/If7XUuW/5DHqy9+8PTCBAgQIAAAQIECBAosICA68Au3rPTZr5SiJ4VoT//4qyYMWvuwA5K7wQIDHqBZUePjJWWHx39C8tXWXHMoHdpJ0DZAq7ttPEsAgQIECBAgAABAgQIECBAgEA7BOQ/2qHY/DPkP5q3cycBAp0TkP/onG3vk8uW/1Bw3vk9owcCBAgQIECAAAECBAoiIODafQs1d978SuH5ov9mLvr1pUW/z05PcBEgQKAdAtlp+GNXGBNjlx8dY1fI/hvT8+voGDlieDu68IwaAmULuFpsAgQIECBAgAABAgQIECBAgEC3Cch/dNuKRMh/dN+aGBGBMgrIfwzsqpYt/6HgfGD3k94JECBAgAABAgQIEOgiAQHXLlqMHEOZNn12XxH6i7PihZcWFaQ7FT0HniYEBqlAdlpHVlC+0vJ9BeVZcfmKy40apCLdMe2yBVy7Q9UoCBAgQIAAAQIECBAgQIAAAQJ9AvIfxdoN8h/FWi+jJdANAvIf3bAKrx5D2fIfCs67c58ZFQECBAgQIECAAAECAyAg4DoA6B3o0qkgHUD1SAIFEnBaR4EWq2eoZQu4Fm8FjJgAAQIECBAgQIAAAQIECBAou4D8RzlWWP6jHOtoFgSaFZD/aFZu4O4rW/5DwfnA7SU9EyBAgAABAgQIECDQZQICrl22IB0YztJOBZk+c25Mnzkn5i9Y2IEePZIAgU4IDB82NJYbs0wsOrHDaeWdME75zLIFXFPa6YsAAQIECBAgQIAAAQIECBAgkEdA/iOPUrHbyH8Ue/2MnkCvgPxHufZC2fIfCs7LtT/NhgABAgQIECBAgACBFgQEXFvAK8Gts+fMi+mzFhWf9xah9/55Rs/fzZk3vwQzNQUC3S2wzIjhsdyYkbHsmGUqReXLjR656NcxPb+OHhmjlhnR3ZMwuoYEyhZwbWjyGhMgQIAAAQIECBAgQIAAAQIEEgjIfyRA7uIu5D+6eHEMbVAJyH8MquWuTLZs+Q8F54NvD5sxAQIECBAgQIAAAQJVBARcbY16AvPmL+hXjN6vMH3m3JgxK/vznJg5e169x/g5gUErMGbUiJ6TyfsVkGeF5KN7isvHjIwRw4cNWp/BOvGyBVwH6zqaNwECBAgQIECAAAECBAgQINC9AvIf3bs23TIy+Y9uWQnjKKqA/EdRV66z4y5b/kPBeWf3i6cTIECAAAECBAgQIFAgAQHXAi1WFw914cKXF52S/spp6X2/nzFrbmQnicyaM7/yq4tAWQSyE8dHLzO8cvL4sr0nkr9yMnnfKeVDhwpFlWXN2zmPsgVc22njWQQIECBAgAABAgQIECBAgACBdgjIf7RD0TPkP+yBwSgg/zEYV719cy5b/kOWr317w5MIECBAgAABAgQIECi4gIBrwRewgMPvX3w+a868mD1nflR+nZsVpff7syL1Aq5ucYfcP3g6epkRMWqZ4VH5dWRWVN7vz/2KzIs7WyPvBoGyBVy7wdQYCBAgQIAAAQIECBAgQIAAAQL9BeQ/7IfUAvIfqcX1l0dA/iOPkjbtFChb/kPBeTt3h2cRIECAAAECBAgQIFBoAQHXQi/foBm8IO2gWeq2TFTwtC2MHtJhgbIFXDvM5fEECBAgQIAAAQIECBAgQIAAgYYF5D8aJnPDAAjIfwwAeoG7lP8o8OINoqGXLf+h4HwQbV5TJUCAAAECBAgQIECgtoCAqx1SVoH58xfGvAULovLr/AUxf0Hfr/PnL4h58xfG/AU9v2Z/XrBwUdueeyptKn+3RNveny9YWFa6js5r+LChMXz40Bg+bFiM6P/r8GExovKzYZWfjxjW++uiv1uybfacEVnb3l/73dPRCXg4gTYJlC3g2iYWjyFAgAABAgQIECBAgAABAgQItE1A/qNtlB7UZQLyH122ID3Dkf/oznUxqvQCZct/KDhPv4f0SIAAAQIECBAgQIBAlwoIuHbpwhhW1wu8/HIspWB9UWH7woUvx8KXX678+nL2a//f9/ys8vevtItXt6tzT637M7yhQ4fE0CFDYsiQITF0aFR+n/1d5c/Vfr/YPTnvX8o9WT+LAqt9ReS9BeNDRGW6fm8bYBqBsgVc06jphQABAgQIECBAgAABAgQIECCQX0D+I7+VlgT6C8h/9OZW+udJ+nIr8h9eLwRqC5Qt/yG1accTIECAAAECBAgQIECgR0DA1VYgQIAAAQLpBcoWcE0vqEcCBAgQIECAAAECBAgQIECAQG0B+Q87hAABAgQIpBcoW/5DwXn6PaRHAgQIECBAgAABAgS6VEDAtUsXxrAIECBAoNQCZQu4lnqxTI4AAQIECBAgQIAAAQIECBAopID8RyGXzaAJECBAoOACZct/KDgv+IY0fAIECBAgQIAAAQIE2icg4No+S08iQIAAAQJ5BcoWcM07b+0IECBAgAABAgQIECBAgAABAqkE5D9SSeuHAAECBAj0CZQt/6Hg3O4mQIAAAQIECBAgQIBAj4CAq61AgAABAgTSC5Qt4JpeUI8ECBAgQIAAAQIECBAgQIAAgdoC8h92CAECBAgQSC9QtvyHgvP0e0iPBAgQIECAAAECBAh0qYCAa5cujGERIECAQKkFyhZwLfVimRwBAgQIECBAgAABAgQIECBQSAH5j0Ium0ETIECAQMEFypb/UHBe8A1p+AQIECBAgAABAgQItE9AwLV9lp5EgAABAgTyCpQt4Jp33toRIECAAAECBAgQIECAAAECBFIJyH+kktYPAQIECBDoEyhb/kPBud1NgAABAgQIECBAgACBHgEBV1uBAAECBAikFyhbwDW9oB4JECBAgAABAgQIECBAgAABArUF5D/sEAIECBAgkF6gbPkPBefp95AeCRAgQIAAAQIECBDoUgEB1y5dGMMiQIAAgVILlC3gWurFMjkCBAgQIECAAAECBAgQIECgkALyH4VcNoMmQIAAgYILlC3/oeC84BvS8AkQIECAAAECBAgQaJ+AgGv7LD2JAAECBAjkFShbwDXvvLUjQIAAAQIECBAgQIAAAQIECKQSkP9IJa0fAgQIECDQJ1C2/IeCc7ubAAECBAgQIECAAAECPQICrrYCAQIECBBIL1C2gGt6QT0SIECAAAECBAgQIECAAAECBGoLyH/YIQQIECBAIL1A2fIfCs7T7yE9EiBAgAABAgQIECDQpQICrl26MIZFgAABAqUWKFvAtdSLZXIECBAgQIAAAQIECBAgQIBAIQXkPwq5bAZNgAABAgUXKFv+Q8F5wTek4RMgQIAAAQIECBAg0D4BAdf2WXoSAQIECBDIK1C2gGveeWtHgAABAgQIECBAgAABAgQIEEglIP+RSlo/BAgQIECgT6Bs+Q8F53Y3AQIECBAgQIAAAQIEegQEXG0FAgQIECCQXqBsAdf0gnokQIAAAQIECBAgQIAAAQIECNQWkP+wQwgQIECAQHqBsuU/FJyn30N6JECAAAECBAgQIECgSwUEXLt0YQyLAAECBEotULaAa6kXy+QIECBAgAABAgQIECBAgACBQgrIfxRy2QyaAAECBAouULb8h4Lzgm9IwydAgAABAgQIECBAoH0CAq7ts/QkAgQIECCQV6BsAde889aOAAECBAgQIECAAAECBAgQIJBKQP4jlbR+CBAgQIBAn0DZ8h8Kzu1uAgQIECBAgAABAgQI9AgIuNoKBAgQIEAgvUDZAq7pBfVIgAABAgQIECBAgAABAgQIEKgtIP9hhxAgQIAAgfQCZct/KDhPv4f0SIAAAQIECBAgQIBAlwoIuHbpwhgWAQIECJRaoGwB11IvlskRIECAAAECBAgQIECAAAEChRSQ/yjkshk0AQIECBRcoGz5DwXnBd+Qhk+AAAECBAgQIECAQPsEBFzbZ+lJBAgQIEAgr0DZAq55560dAQIECBAgQIAAAQIECBAgQCCVgPxHKmn9ECBAgACBPoGy5T8UnNvdBAgQIECAAAECBAgQ6BEQcLUVCBAgQIBAeoGyBVzTC+qRAAECBAgQIECAAAECBAgQIFBbQP7DDiFAgAABAukFypb/UHCefg/pkQABAgQIECBAgACBLhUQcO3ShTEsAgQIECi1QNkCrqVeLJMjQIAAAQIECBAgQIAAAQIECikg/1HIZTNoAgQIECi4QNnyHwrOC74hDZ8AAQIECBAgQIAAgfYJCLi2z9KTCBAgQIBAXoGyBVzzzls7AgQIECBAgAABAgQIECBAgEAqAfmPVNL6IUCAAAECfQJly38oOLe7CRAgQIAAAQIECBAg0CMg4GorECBAgACB9AJlC7imF9QjAQIECBAgQIAAAQIECBAgQKC2gPyHHUKAAAECBNILlC3/oeA8/R7SIwECBAgQIECAAAECXSog4NqlC2NYBAgQIFBqgbIFXEu9WCZHgAABAgQIECBAgAABAgQIFFJA/qOQy2bQBAgQIFBwgbLlPxScF3xDGj4BAgQIECBAgAABAu0TEHBtn6UnESBAgACBvAJlC7jmnbd2BAgQIECAAAECBAgQIECAAIFUAvIfqaT1Q4AAAQIE+gTKlv9QcG53EyBAgAABAgQIECBAoEdAwNVWIECAAAEC6QXKFnBNL6hHAgQIECBAgAABAgQIECBAgEBtAfkPO4QAAQIECKQXKFv+Q8F5+j2kRwIECBAgQIAAAQIEulRAwLVLF8awCBAgQKDUAmULuJZ6sUyOAAECBAgQIECAAAECBAgQKKSA/Echl82gCRAgQKDgAmXLfyg4L/iGNHwCBAgQIECAAAECBNonIODaPktPIkCAAAECeQXKFnDNO2/tCBAgQIAAAQIECBAgQIAAAQKpBOQ/UknrhwABAgQI9AmULf+h4NzuJkCAAAECBAgQIECAQI+AgKutQIAAAQIE0guULeCaXlCPBAgQIECAAAECBAgQIECAAIHaAvIfdggBAgQIEEgvULb8h4Lz9HtIjwQIECBAgAABAgQIdKmAgGuXLoxhESBAgECpBcoWcC31YpkcAQIECBAgQIAAAQIECBAgUEgB+Y9CLptBEyBAgEDBBcqW/1BwXvANafgECBAgQIAAAQIECLRPQMC1fZaeRIAAAQIE8gqULeCad97aESBAgAABAgQIECBAgAABAgRSCch/pJLWDwECBAgQ6BMoW/5DwbndTYAAAQIECBAgQIAAgR4BAVdbgQABAgQIpBcoW8A1vaAeCRAgQIAAAQIECBAgQIAAAQK1BeQ/7BACBAgQIJBeoGz5DwXn6feQHgkQIECAAAECBAgQ6FIBAdcuXRjDIkCAAIFSC5Qt4FrqxTI5AgQIECBAgAABAgQIECBAoJAC8h+FXDaDJkCAAIGCC5Qt/6HgvOAb0vAJECBAgAABAgQIEGifgIBr+yw9iQABAgQI5BUoW8A177y1I0CAAAECBAgQIECAAAECBAikEpD/SCWtHwIECBAg0CdQtvyHgnO7mwABAgQIECBAgAABAj0CAq62AgECBAgQSC9QtoBrekE9EiBAgAABAgQIECBAgAABAgRqC8h/2CEECBAgQCC9QNnyHwrO0+8hPRIgQIAAAQIECBAg0KUCAq5dujCGRYAAAQKlFihbwLXUi2VyBAgQIECAAAECBAgQIECAQCEF5D8KuWwGTYAAAQIFFyhb/kPBecE3pOETIECAAAECBAgQINA+AQHX9ll6EgECBAgQyCtQtoBr3nlrR4AAAQIECBAgQIAAAQIECBBIJSD/kUpaPwQIECBAoE+gbPkPBed2NwECBAgQIECAAAECBHoEBFxtBQIECBAgkF6gbAHX9IJ6JECAAAECBAgQIECAAAECBAjUFpD/sEMIECBAgEB6gbLlPxScp99DeiRAgAABAgQIECBAoEsFBFy7dGEMiwABAgRKLVC2gGupF8vkCBAgQIAAAQIECBAgQIAAgUIKyH8UctkMmgABAgQKLlC2/IeC84JvSMMnQIAAAQIECBAgQKB9AgKu7bP0JAIECBAgkFegbAHXvPPWjgABAgQIECBAgAABAgQIECCQSkD+I5W0fggQIECAQJ9A2fIfCs7tbgIECBAgQIAAAQIECPQICLjaCgQIECBAIL1A2QKu6QX1SIAAAQIECBAgQIAAAQIECBCoLSD/YYcQIECAAIH0AmXLfyg4T7+H9EiAAAECBAgQIECAQJcKCLh26cIYFgECBAiUWqBsAddSL5bJESBAgAABAgQIECBAgAABAoUUkP8o5LIZNAECBAgUXKBs+Q8F5wXfkIZPgAABAgQIECBAgED7BARc22fpSQQIECBAIK9A2QKueeetHQECBAgQIECAAAECBAgQIEAglYD8Rypp/RAgQIAAgT6BsuU/FJzb3QQIECBAgAABAgQIEOgREHC1FQgQIECAQHqBsgVc0wvqkQABAgQIECBAgAABAgQIECBQW0D+ww4hQIAAAQLpBcqW/1Bwnn4P6ZEAAQIECBAgQIAAgS4VEHDt0oUxLAIECBAotUDZAq6lXiyTI0CAAAECBAgQIECAAAECBAopIP9RyGUzaAIECBAouEDZ8h8Kzgu+IQ2fAAECBAgQIECAAIH2CQi4ts/SkwgQIECAQF6BsgVc885bOwIECBAgQIAAAQIECBAgQIBAKgH5j1TS+iFAgAABAn0CZct/KDi3uwkQIECAAAECBAgQINAjIOBqKxAgQIAAgfQCZQu4phfUIwECBAgQIECAAAECBAgQIECgtoD8hx1CgAABAgTSC5Qt/6HgPP0e0iMBAgQIECBAgAABAl0qIODapQtjWAQIECBQaoGyBVxLvVgmR4AAAQIECBAgQIAAAQIECBRSQP6jkMtm0AQIECBQcIGy5T8UnBd8Qxo+AQIECBAgQIAAAQLtExBwbZ+lJxEgQIAAgbwCZQu45p23dgQIECBAgAABAgQIECBAgACBVALyH6mk9UOAAAECBPoEypb/UHBudxMgQIAAAQIECBAgQKBHQMDVViBAgAABAukFyhZwTS+oRwIECBAgQIAAAQIECBAgQIBAbQH5DzuEAAECBAikFyhb/kPBefo9pEcCBAgQIECAAAECBLpUQMC1SxfGsAgQIECg1AJlC7iWerFMjgABAgQIECBAgAABAgQIECikgPxHIZfNoAkQIECg4AJly38oOC/4hjR8AgQIECBAgAABAgTaJyDg2j5LTyJAgAABAnkFyhZwzTtv7QgQIECAAAECBAgQIECAAAECqQTkP1JJ64cAAQIECPQJlC3/oeDc7iZAgAABAgQIECBAgECPgICrrUCAAAECBNILlC3gml5QjwQIECBAgAABAgQIECBAgACB2gLyH3YIAQIECBBIL1C2/IeC8/R7SI8ECBAgQIAAAQIECHSpgIBrly6MYREgQIBAqQXKFnAt9WKZHAECBAgQIECAAAECBAgQIFBIAfmPQi6bQRMgQIBAwQXKlv9QcF7wDWn4BAgQIECAAAECBAi0T0DAtX2WnkSAAAECBPIKlC3gmnfe2hEgQIAAAQIECBAgQIAAAQIEUgnIf6SS1g8BAgQIEOgTKFv+Q8G53U2AAAECBAgQIECAAIEeAQFXW4EAAQIECKQXKFvANb2gHgkQIECAAAECBAgQIECAAAECtQXkP+wQAgQIECCQXqBs+Q8F5+n3kB4JECBAgAABAgQIEOhSAQHXLl0YwyJAgACBUguULeBa6sUyOQIECBAgQIAAAQIECBAgQKCQAvIfhVw2gyZAgACBgguULf+h4LzgG9LwCRAgQIAAAQIECBBon4CAa/ssPYkAAQIECOQVKFvANe+8tSNAgAABAgQIECBAgAABAgQIpBKQ/0glrR8CBAgQINAnULb8h4Jzu5sAAQIECBAgQIAAAQI9AgKutgIBAgQIEEgvULaAa3pBPRIgQIAAAQIECBAgQIAAAQIEagvIf9ghBAgQIEAgvUDZ8h8KztPvIT0SIECAAAECBAgQINClAgKuXbowhkWAAAECpRYoW8C11ItlcgQIECBAgAABAgQIECBAgEAhBeQ/CrlsBk2AAAECBRcoW/5DwXnBN6ThEyBAgAABAgQIECDQPgEB1/ZZehIBAgQIEMgrULaAa955a0eAAAECBAgQIECAAAECBAgQSCUg/5FKWj8ECBAgQKBPoGz5DwXndjcBAgQIECBAgAABAgR6BARcbQUCBAgQIJBeoGwB1/SCeiRAgAABAgQIECBAgAABAgQI1BaQ/7BDCBAgQIBAeoGy5T8UnKffQ3okQIAAAQIECBAgQKBLBQRcu3RhDIsAAQIESi1QtoBrqRfL5AgQIECAAAECBAgQIECAAIFCCsh/FHLZDJoAAQIECi5QtvyHgvOCb0jDJ0CAAAECBAgQIECgfQICru2z9CQCBAgQIJBXoGwB17zz1o4AAQIECBAgQIAAAQIECBAgkEpA/iOVtH4IECBAgECfQNnyHwrO7W4CBAgQIECAAAECBAj0CAi42goECBAgQCC9QNkCrukF9UiAAAECBAgQIECAAAECBAgQqC0g/2GHECBAgACB9AJly38oOE+/h/RIgAABAgQIECBAgECXCgi4dunCGBYBAgQIlFqgbAHXUi+WyREgQIAAAQIECBAgQIAAAQKFFJD/KOSyGTQBAgQIFFygbPkPBecF35CGT4AAAQIECBAgQIBA+wQEXNtn6UkECBAgQCCvQNkCrnnnrR0BAgQIECBAgAABAgQIECBAIJWA/Ecqaf0QIECAAIE+gbLlPxSc290ECBAgQIAAAQIECBDoERBwtRUIECBAgEB6gbIFXNML6pEAAQIECBAgQIAAAQIECBAgUFtA/sMOIUCAAAEC6QXKlv9QcJ5+D+mRAAECBAgQIECAAIEuFRBw7dKFMSwCBAgQKLVA2QKupV4skyNAgAABAgQIECBAgAABAgQKKSD/UchlM2gCBAgQKLhA2fIfCs4LviENnwABAgQIECBAgACB9gkIuLbP0pMIECBAgEBegbIFXPPOWzsCBAgQIECAAAECBAgQIECAQCoB+Y9U0vohQIAAAQJ9AmXLfyg4t7sJECBAgAABAgQIECDQIyDgaisQIECAAIH0AmULuKYX1CMBAgQIECBAgAABAgQIECBAoLaA/IcdQoAAAQIE0guULf+h4Dz9HtIjAQIECBAgQIAAAQJdKiDg2qULY1gECBAgUGqBsgVcS71YJkeAAAECBAgQIECAAAECBAgUUkD+o5DLZtAECBAgUHCBsuU/FJwXfEMaPgECBAgQIECAAAEC7RMQcG2fpScRIECAAIG8AmULuOadt3YECBAgQIAAAQIECBAgQIAAgVQC8h+ppPVDgAABAgT6BMqW/1BwbncTIECAAAECBAgQIECgR0DA1VYgQIAAAQLpBcoWcE0vqEcCBAgQIECAAAECBAgQIECAQG0B+Q87hAABAgQIpBcoW/5DwXn6PaRHAgQIECBAgAABAgS6VEDAtUsXxrAIECBAoNQCZQu4lnqxTI4AAQIECBAgQIAAAQIECBAopID8RyGXzaAJECBAoOACZct/KDgv+IY0fAIECBAgQIAAAQIE2icg4No+S08iQIAAAQJ5BcoWcM07b+0IECBAgAABAgQIECBAgAABAqkE5D9SSeuHAAECBAj0CZQt/6Hg3O4mQIAAAQIECBAgQIBAj4CAq61AgAABAgTSC5Qt4JpeUI8ECBAgQIAAAQIECBAgQIAAgdoC8h92CAECBAgQSC9QtvyHgvP0e0iPBAgQIECAAAECBAh0qYCAa5cujGERIECAQKkFyhZwLfVimRwBAgQIECBAgAABAgQIECBQSAH5j0Ium0ETIECAQMEFypb/UHBe8A1p+AQIECBAgAABAgQItE9AwLV9lp5EgAABAgTyCpQt4Jp33toRIECAAAECBAgQIECAAAECBFIJyH+kktYPAQIECBDoEyhb/kPBud1NgAABAgQIECBAgACBHgEBV1uBAAECBAikFyhbwDW9oB4JECBAgD8YhuEAACAASURBVAABAgQIECBAgAABArUF5D/sEAIECBAgkF6gbPkPBefp95AeCRAgQIAAAQIECBDoUgEB1y5dGMMiQIAAgVILlC3gWurFMjkCBAgQIECAAAECBAgQIECgkALyH4VcNoMmQIAAgYILlC3/oeC84BvS8AkQIECAAAECBAgQaJ+AgGv7LD2JAAECBAjkFShbwDXvvLUjQIAAAQIECBAgQIAAAQIECKQSkP9IJa0fAgQIECDQJ1C2/IeCc7ubAAECBAgQIECAAAECPQICrrYCAQIECBBIL1C2gGt6QT0SIECAAAECBAgQIECAAAECBGoLyH/YIQQIECBAIL1A2fIfCs7T7yE9EiBAgAABAgQIECDQpQICrl26MIZFgAABAqUWKFvAtdSLZXIECBAgQIAAAQIECBAgQIBAIQXkPwq5bAZNgAABAgUXKFv+Q8F5wTek4RMgQIAAAQIECBAg0D4BAdf2WXoSAQIECBDIK1C2gGveeWtHgAABAgQIECBAgAABAgQIEEglIP+RSlo/BAgQIECgT6Bs+Q8F53Y3AQIECBAgQIAAAQIEegQEXG0FAgQIECCQXqBsAdf0gnokQIAAAQIECBAgQIAAAQIECNQWkP+wQwgQIECAQHqBsuU/FJyn30N6JECAAAECBAgQIECgSwUEXLt0YQyLAAECBEotULaAa6kXy+QIECBAgAABAgQIECBAgACBQgrIfxRy2QyaAAECBAouULb8h4Lzgm9IwydAgAABAgQIECBAoH0CAq7ts/QkAgQIECCQV6BsAde889aOAAECBAgQIECAAAECBAgQIJBKQP4jlbR+CBAgQIBAn0DZ8h8Kzu1uAgQIECBAgAABAgQI9AgIuNoKBAgQIEAgvUDZAq7pBfVIgAABAgQIECBAgAABAgQIEKgtIP9hhxAgQIAAgfQCZct/KDhPv4f0SIAAAQIECBAgQIBAlwoIuHbpwhgWAQIECJRaoGwB11IvlskRIECAAAECBAgQIECAAAEChRSQ/yjkshk0AQIECBRcoGz5DwXnBd+Qhk+AAAECBAgQIECAQPsEBFzbZ+lJBAgQIEAgr0DZAq55560dAQIECBAgQIAAAQIECBAgQCCVgPxHKmn9ECBAgACBPoGy5T8UnNvdBAgQIECAAAECBAgQ6BEQcLUVCBAgQIBAeoGyBVzTC+qRAAECBAgQIECAAAECBAgQIFBbQP7DDiFAgAABAukFypb/UHCefg/pkQABAgQIECBAgACBLhUQcO3ShTEsAgQIECi1QNkCrqVeLJMjQIAAAQIECBAgQIAAAQIECikg/1HIZTNoAgQIECi4QNnyHwrOC74hDZ8AAQIECBAgQIAAgfYJCLi2z9KTCBAgQIBAXoGyBVzzzls7AgQIECBAgAABAgQIECBAgEAqAfmPVNL6IUCAAAECfQJly38oOLe7CRAgQIAAAQIECBAg0CMg4GorECBAgACB9AJlC7imF9QjAQIECBAgQIAAAQIECBAgQKC2gPyHHUKAAAECBNILlC3/oeA8/R7SIwECBAgQIECAAAECXSog4NqlC2NYBAgQIFBqgbIFXEu9WCZHgAABAgQIECBAgAABAgQIFFJA/qOQy2bQBAgQIFBwgbLlPxScF3xDGj4BAgQIECBAgAABAu0TEHBtn6UnESBAgACBvAJlC7jmnbd2BAgQIECAAAECBAgQIECAAIFUAvIfqaT1Q4AAAQIE+gTKlv9QcG53EyBAgAABAgQIECBAoEdAwNVWIECAAAEC6QXKFnBNL6hHAgQIECBAgAABAgQIECBAgEBtAfkPO4QAAQIECKQXKFv+Q8F5+j2kRwIECBAgQIAAAQIEulRAwLVLF8awCBRAYN68ufG3Bx+I++75Xdx/zx/ikYf/Go89/Ld44vHHFhv9hm9+S6y8yqrxpg03iQ022iQ22mTT+H9rrxvDhg8vwCwXDTGb64MP3Bd/+v2v494//DaefPyxeODP98S0F557ZQ4rrrRybPAfG8fr1lo73vzWt8cmm/5n/Nu/bxCjRo0uzDwH00BnzZwRD9z3p/jj7+6Ke//0u5jy9BOVP8+Y/tIrDGuutXasvc6/xRvX+ffYcOO3xqabvSP+3xvWjREjRrZMVbaAa8sgHkCAAAECBAgQIECAAAECBAgQaLOA/EebQQf4cWK0A7wABexeDkMOo4DbtjLkl19+Of41dUrc84e7K/89cN8f45kpT8b99/5xsSll+bfVVn9dbLDRW2Ljt24Wb97kbfGa1daIoUOHDujUy5b/UHA+oNtJ5wQIECBAgAABAgQIdJNAswHX3//ml7HrdlsP+FQOP+bkOHjciYuN4+LzTo8Lzjm57WN7y9v+M5ZbfoXKP9zX3/DNseGb3xrrb7BRZEWmQ4ak+afm4/94JI48YPf40+9/U3N+F11xY2yz7Q5tNciz5t+45eex6eZbVu33kb8/GId/9pPxlz/fU7XNxIuuiu0+vltLpvX62XWPz8bxp06qWQg82Oabd7MsXLiwsv9u+Prl8aMf3LJYwXXeZ2TtskLebI9+/JN7V4qyBzr4tbSxZwG9h//2l/jG1V+Jm2/8elNzXXa55eMDH94+PrnH/rHJpps3Pc9Ova/lWbM3/cfGccGX/yfeuO76r2o+kOPqP5h67z29bXv37/9cfVncduvNixWX57HI2mTv+dvv9KnYdY/9Yp1/e1PT71VlC7jm9dOOAAECBAgQIECAAAECBAgQIJBKoNn8RyvjyxNXbuX5ee9NmTvJM6ZaMcZa93dDjLZbY6B59lq9uGm9XEq2Nt2Ss8mzz7I2chh5pRa1k8NozKvZ1vVei73PzQ7KyXJvWQ7jt3fd2VR3/77BRrHrp/eLj+ywa6w0dpWmntHqTWXLf6SpAmhV3f0ECBAgQIAAAQIECBBIINBswDVPICvB8KMbgqZv3+Kd8dlDjoktt35fjBy5TEenfeN1X40Txn22bh877rJnTDjzwhg9Ztm6bfM2yLPm9QImeYKXWVFuFsB8wzrr5R3aq9rV66ebCs67Zb71sLPA/v33/TEuPOfk+Olt36/XvKGfZwXZBx15Qmy40VuaLt5tqMMcjZ97dmp89dIvxrVXXtpUUfLSuvjwdjvFUSd8IV6/9jo5RrB4k4FMapSl4PyJfz4aF0w8JW6+4ZqG/Zd2QxaIz95rDx53QuUE/0avsgVcG52/9gQIECBAgAABAgQIECBAgACBTgs0m/9oZVx54uitPD/vvd2QO+k/1mYKzrslRjuQsdn+hkvmX/LstTLlbOrtfTmMekL1fy6HUd+o2Rb1XovZByXuuvOnMemME+LeP/622W4Wuy87+OmwYybEttvv0vH89ZIDLlv+Q8F5W7akhxAgQIAAAQIECBAgUAaBZgOueQJZKXy6KWiaFc1mp2Zn/4DvxJV9qv2U4w6Lm66/qu7jV139tXHplTdVvj6tXVeeNa8XMKlXCN471gMOPy4OHz8hhg0f3tTw6/XTTQXn2QS7Yb61oKe98Fx85aJz21p8vWR/WfHuuONOi10+vV/ywNeSY/nzvX+I0044PLI93+4re3847pRzK6eeN/LNCAOZ1Ch6wXmWaLjj9h/GF04cF9l7Q7uvzOeUsy+Jt759i4YeXbaAa0OT15gAAQIECBAgQIAAAQIECBAgkECg2fxHK0PLE0dv5fl57+2m3Ek25kYLzrspRjuQsdn+6z1QBedyGItWQQ6j9rvPQL5Oip7DmD17Vnz10vPiKxef27YDkPqvVvaNrceePLGpg3Py/j9nyXZly38oOG92J7iPAAECBAgQIECAAIHSCTQbcBU0XfpWyE6rPuuCK2Ld9TZo+1655w93x4F77RhTpzyV69lHfO6UOPCI4xsqaq314Dxr3q6C86xgftLFV8cW73xPrrku2ahoBefdMN9q0A//7S9x+olHxp2339bUWjR60577HVYpPG/n6fyNjOEPv70rJnzuoPjLn+9p5LaG2maB6VPPuaTydYZ5i84Fa2sTV3vvyYrNb7v15jhzwtHxxOOPNbROjTTOPkhw9uSvxebv2Dr3bWULuOaeuIYECBAgQIAAAQIECBAgQIAAgUQCzeY/Whlenjh6K8/Pe2+RC867LUY7kLHZ/us9kAXnchh9KyGHsfR3oYF8nRS54Dw7bOzSC86KL11wZt6396bavf9D28WpEy+N16y6elP3N3pT2fIfCs4b3QHaEyBAgAABAgQIECBQWoFmA66CptW3RCf+0b5gwYK4aNJpkQVs8l5bbv2+mDj5ysgCge248qx5uwrOs/FmJ0CfNvHSpj5xX7SC826Y79L2SIrA/tL6HaiA7ZSnnojxh+wZd/3i9na8ZGo+o9ECZcHa2ktS7b3nwfvvjSP23y3+/tADHV/TRj9wVLaAa8eBdUCAAAECBAgQIECAAAECBAgQaFCg2fxHg90s1jxPHL2V5+e9t6gF590Yox3I2Gz/9R7IgnM5jMVfeXIYr34nGsjXSVELzrMDc2689oo48egD8r61t9Ru970OjGNOOivJgU9ly38oOG9p67mZAAECBAgQIECAAIEyCTQbcBU0rb0LDjj8uDh8/IQYNnx4W7bLM08/GUcd9On49S9/1tDzLrrixthm2x0auqda4zxr3s6C82wcJ5x2Xuyx76G5T4HuHXsRC84Her5LrntWoHvs4fvEn37/m7bsn0Yfcvq5X4qddt+n4bVvtJ/e9gvmz48LJp7S8VMk+o+vkQ9VCNbWXtmlvfdMf+nFOPWEw+PmG65pdls0fN+nPnNwJWA7atTouveWLeBad8IaECBAgAABAgQIECBAgAABAgQSCzSb/2hlmHni6K08P++9RSw479YY7UDGZvuv90AXnGdjGciczZJ7Xw4j77tB8+3kMJq3W/LOpeUwUh6Yk40n+/bdLPe27fa7tG9iVZ5UtvyHgvOObxkdECBAgAABAgQIECBQFIFmA66CprVXeN31NojzL7su1t/wzW3ZCj/8/rfjkH12avhZO+6yZ0w488K2fFo9z5q3u+C8WceiFpwP5Hz7b65/TZ0SJ40/MH70g1ty7bl/32Cj+Ngndo93bPW+WPsN68Zyy6/wSqH4zBnT4/F/PhY/+/Gt8Z1vXht/feC+XM9s1iLXw5fS6KEH74/D9t2l7knYb9/inbHTbp+JzbbYKl6z2hqvFBYvXLgwXpz2fDz80IPxv9/9Ztx849dj2gvP1R3OuRdfHdt9fLe67QYyqVHU00F+dcdP4qC9Px4zpr9U0/c9H9g2PvHJvePNb317rPKa1WLEiJGV9lmC6/nnn42//PmeuOWm6+K2W2+u+6zsGyWy9/5sf9S7yhZwrTdfPydAgAABAgQIECBAgAABAgQIpBZoNv/RyjjzxNFbeX7ee4tYcN6tMdqBjM32X+9uKDhvNm7fjpxNfws5jOrvBHIYi9t06+s37zdbr7jSyrH9Tp+K//7oJ2Kd9daPFVYcG0OHDq1McvbsWfGvZ56Ou++6I2687qvx27vurPu/iPd98KNx+qTLKrmQTl5ly38oOO/kbvFsAgQIECBAgAABAgQKJZAy4FrvH/VbvWebmHTJNbHS2FVaMuxEP/PmzY1n//VM3PHTH8blF0+KLDhW7zric6fEgUcc3/IJzbNmzohTjjssbrr+qnpdvurnWfHjpVfeFBu/dbOG713yhjyB8nYXnGdjaOTE4N4xtyN4Odjm22s3d+6cOO/Mz8dXLz2v7p5547rrxyFHnRgf/MiOMXLkMnXbZ8Gvb1731bjgnFNyFWN/5sBxMe6403I9u27nNRpkX1t45WXnx5knj6/aas211o4jjj01/nu7T+Qaz5/v/UOcdsLhke2jWteHPvLx+MJ5X47lV1ixZrtOvK+1YtbsvS88/2zl2xqy99Jq19KSYY32l+3jc049Nq6+fHLVW7NC+s+ddE68Y6v3vhKgrdY42yN33P7D+MKJ4+q+/++9/xFx9IlnvFK4Xu2ZZQu4NrpG2hMgQIAAAQIECBAgQIAAAQIEOi2QMv/RylxSxf5S9dOMRRFitHnnlSoGKochh9F/T8ph5H2F1m6X6vX7+D8eiSMP2L3mtwx/ZIdd46jjT481X/+GupPL8m9ZXu8rF59b9+CcS6/6dmSF5528ypb/UHDeyd3i2QQIECBAgAABAgQIFEogZcA1VTCz0/1MeeqJOOW4Q+ue/rz1ez8YEy+6Ksau/JqW9kT2lWqH7rtzPPrwQ009p12F7wMVvMy+4i1zfP+Htss9/yIXnA/UfHtx77z9tsp+q3cqdHaawvGnTorVX7tm7nXJGmaJgz/c/as4+bhDKidH17qy01IuvPz6WG/9DRvqo9HGL704LU4Y99n4wfe+VfXWbA9mJ5EPGZI/rJTn6xDfsM56MfnyG+p+G0Kn39caNWu2fapg7ROPPxZHHfip+P3dv1rqULMP40y6+OrY4p3vaWgqeV4f/7nluyofnlptjdfVfHbZAq4NQWpMgAABAgQIECBAgAABAgQIEEggkDL/0cp0UsX+UvXTjEURYrR555UqBjrYcja9/nlitFlbOYz6O1YO49VGqV6/P/6/78aBe+5QdZHe/f4PVw4rWnW1NeovZE+L7FtbL5h4SnzpgjNr3rP/YcdGljseNmxY7mc32rBs+Y/8mcFGpbQnQIAAAQIECBAgQIBAwQRSBlxTBTNT9PP3hx6ofPK8VsFs3kLSWlsmz6ke9bbcllu/LyZOvjKyAstWroEKXmZj3uK/3l0pOs9b3FzkgvOBmm/W77Rpz8dJRx8Y//vdb9bcKjt/at8Yf+IZkX2VX7PXb3718/jcoXtHVhhc6zr1nEti1z0+22w3ue577JG/xZH77xb33fP7pbbfaONN44uXXRdrv/Hfcj2vt1Her0Q8/7Lr4sMf27nms1O8rzU0uSYbpwrW/vF3v469d/lQ1Q9OZMHaiRdfFSuuOLahmeT5xonsQyNfu/4H8Za3/WfNZ5ct4NoQpMYECBAgQIAAAQIECBAgQIAAgQQCKfMfrUwnVewvVT/NWBQhRpt3XqlioIMtZ5P5y2HIYeR9HTbbLtXr97ILz4pJZ5xYdZjZyeZZYXij10MP3h+H7btLZHnsalez+ZFGxlK2/IeC80ZWX1sCBAgQIECAAAECBEotkDLgmiqYmaKfefPmxrmnHx9fu+z8mvvjG7f8PDbdfMum99DUKU/F+EP3il/+/MdLfUZW2PiZA46Mb1zzlcjaVrsuuuLG2Gbb6p+UzzPAgQxeZuPLPm2//6Gfi2HDh9cdbtELzgdivlmfP/rBLTH+kD1rnm7eaPF/tcXKTlq4bPLZcf7ZE2qu5/Y7fSomnDk5sr3eqavefsl7YvXSxnfPH+6OA/fasebrM0/gMMX7Wqd8+z83VbC23vtVK/vqh9//dhyyz041ufJ8iKBsAdcU+0cfBAgQIECAAAECBAgQIECAAIFGBFLmPxoZ15JtU8X+UvXTjEURYrR559UtMdBsvPVyVPXca805dc4mG4scxtK/NVYOI++rs367VK/feu/HzR7GNHfunDjn1GPj6ssnV51ss4cs1dfra1G2/IeC80ZWX1sCBAgQIECAAAECBEotkDLgWu8fz1u9Z5uYdMk1sdLYVVoyT9XPzTdcE8cctnfNseYpOqz1gF/87EeVU3qrXVu/94NxytkXx+RzT4ubrr+qarsdd9kzJpx5YYwes2zTtvUKODsdvFxzrbVj8hU3xEabvK3uHOoFSbMTs48/dVKMGjW66rMG23zzntw8+fIb4p3v/kDdNcjTYGnrlBWWv23zLeOd794m3r7FVvFv/75BzXXK00+9NvX2S/btANlrebMttqr3qFf9/Llnp8a4Az9V9UMj2Q2HH3NyHDyu+kkWWZtU72sNT7DBG1IFa+u9ft/0HxvHBV/+n3jjuus3OIOIh//2lzhsv13jrw/cV/Xecy++Orb7+G41n122gGvDkG4gQIAAAQIECBAgQIAAAQIECHRYIGX+o5WppIr9peqnGYsixGjzzqtbYqDZeDtZcJ46ZyOH8cmq37osh5H31Vm/XarXb7334zx5zGqzqZe/biU/Ul9wUYuy5T8UnOddee0IECBAgAABAgQIECi9QMqAa71/PBet4PyWb10XRx+8R8090krBeZ5PoR938sTYa/8j4pv/87U4Ydxnq44lCzZdeuVNsfFbN2t6T9cr4Ox08DJ7/vY7fzpO+sIFsdzyK9ScR73gdJ5AzWCbb56v2cvrn3eTZd8UcOE5p8QzU56qFLG/9e1bxOqvXTNGjBiZ9xFtaVdvv2SdvP9D21VOWs/GNxBXqvfPTs8tVbA2z+t3t70OiPEnntnR0/NreZYt4NrpveP5BAgQIECAAAECBAgQIECAAIFGBVLmPxodW//2qWJ/qfppxqIIMdq88+qmGGgnC85T52zkMKoXnMth5H111m+X6vVb7/04O5zp5LMuio/u+MkYOnRo/YF3WYuy5T8UnHfZBjMcAgQIECBAgAABAgQGTiBlwLXeP56LVnD+jau/HCcdc1DNxasXzKt1c73gWf8i8sf/8UgcecDu8aff/6bqI7OvNzzwiONjyJDm/lmcp4Cz3nzzBI3rvRomXnRV5eTgWvOo109RCs4zi1TzzbOfL7rixthm2x3qLVHhfv7M00/GUQd9On79y5/VHPub3/L22Pfgo+M9H9i246euLzmQVO+fnV68VMHaB++/Nw7dd+d49OGHak4p+//OvgcdHZu/Y+sYNnx4p6e/2PPLFnBNiqczAgQIECBAgAABAgQIECBAgEAOgZT5jxzDqdokVewvVT/NWBQhRpt3XqlioIMtZyOHIYeR9zXYSrtUr988+zkrOt9h5z1i7/0Pj7X+3xubzu+24tHsvWXLfzSXWW9Wz30ECBAgQIAAAQIECBDoYoGUAddUwcwU/cyePSvOOOmoyAIC1a43rLNeTL78hlh/wzc3tQPqBRs+9JGPxxfO+3Isv8KKkec09C23fl9MnHxlZIXqzVzdErzcZNPNK0XYmW+1q0wF5ynmO2fO7Dhrwvi49spLq5pm4/jil66tBLXKduV5Pfef8xvXXT8+9ondKidLrPn6NyQ5XSLF+1qKdU0VrH3+uX/F+EP2jJ//5P9yTSvb3x/7xO7xwY98PF6z6upJArdlC7jmgtaIAAECBAgQIECAAAECBAgQIJBQIGX+o5VppYr9peqnGYsixGjzzitVDHQw5WzkMOrnJOUw8r5Ca7dL+frdZ7dtY8b0l+oOPCs8f8dW741dP71fbLbFVjF6zLJ17xnoBmXLfyg4H+gdpX8CBAgQIECAAAECBLpGIGXANVUwM0U/WSAvOxH5iccfq7qWW7/3g5XC6LErv6bh9Z427fk4/sj94rZbb656b1ZsvtNun3nl57+64ydx0N4frxmcaOWE6hTBy3e//8ORBQ6zudS6PnPguBh33GkxcuQyS21WlILzbplvntNjtt/pUzHhzMmRBbbKeN3yrevi6IP3aHhqWfH5f2/3idj6PR+MDTbapGOBvhTvaw1PvokbUgVrX3755bj0/DPi/LMnNDzKrPg8O8n/HVu9L9bfYKMYMWJkw8/Ic0PZAq555qwNAQIECBAgQIAAAQIECBAgQCClQMr8RyvzShX7S9VPsxbdHqPNO69UMdDBlLORw4jo9tdHt7+/dNvrt9FDc3rH31t8vs2Hd4jN3rFVvPZ1r09yKFJev952Zct/KDhvdAdoT4AAAQIECBAgQIBAaQVSBlxTBRs63c/Df/tLnH7ikXHn7bfV3BcHjzsxDjnq8zFs2LCG90+94vF119sgLrz8+lhv/Q1fefbUKU/F+EP3il/+/MdV+9txlz1jwpkXNlUUmyJ4uesen40sSPL5ow+oWcyfndI+6eKrY4t3vmepcy1KwXm3zPfB+++NQ/fdOR59+KGqe+fwY06ObE+X9Zry1BOVE7Hv+sXtLU0xO2Xig9vuGO96/3+3NdDX6fe1libdwM2pki3ZkLJ9fcT+u8XfH3qggREu3rQ3ePvfH/1E5f2mnaefly3g2jSyGwkQIECAAAECBAgQIECAAAECHRJImf9oZQqpYn+p+mnWottjtHnnlSoGOphyNnIYEd3++uj295due/1mh+bceO0VceLRB+Qd2lLbrbnW2vHeD360cojOxm95e1P535YGUOXmsuU/FJx3Ypd4JgECBAgQIECAAAEChRRIGXBNFWxoZz8LFy6Ml16aFgvmz49/PPpw3Hn7D+Oqr0yOaS88V3O9s3/gT77ihthok7c1vC8WLFhQOZX3sgvPqnpvVqh8/KmTYtSo0a+0yYITV152fpx58viq92WF2pdeeVNs/NbNGh5XquDlMZ8/K66+fHLdk4k/8OHt47SJl8bKq6z6qrkUqeC8G+Z79113xO7bL714vxf33Iuvju0+vlvD+6YoN2Svn+yEkKzovF1Xdvr5xz6xW3x0x0/Gmq9/Q0unTNR7X2vXmJd8TrvXPVWyJZtH9r592eSz676XNGKXnX7+sU/sHh/8yMdbLj4vW8C1EUdtCRAgQIAAAQIECBAgQIAAAQIpBFLmP1qZT73Y31bv2SYmXXJNrDR2lVa6iXr9tPTwGjfnjTF2e4w2r0+qGOhgytnIYUR0++uj299fuu31m41n6jNPxwnjPhu3/+jWvMOr2a73AJ1dP71fbLbFVgNafF62/IeC87ZsUQ8hQIAAAQIECBAgQKAMAikDrvWCDUUPmvbfDwccflwcPn5CDBs+vOFt8vg/HokjD9g9/vT731S996Irbqx8Wn3J654/3B0H7rVjZKedV7uO+NwpceARx8eQIY398zhV8DIrpJ/2/HO5Tps+4bTzYo99D33VXIpUcN4N883zVYxfu/4H8V/ven/D+7lIN8yaOSPOOfXYuPbKS9s+7Oz9bc/PHh5b/Ne7Y+TIZRp+fr33z4YfmPOGvMmgnI+LVMmW3vH8a+qUOGn8gfGjH9ySd4i56HJiyQAAIABJREFU231kh13j0/scElkR+tChQ3Pf19uwbAHXhgHcQIAAAQIECBAgQIAAAQIECBDosEDK/EcrU6kX+yt67qSRGGM3x2jzrnGqGOhgytnIYSzafd38+qj3Ppb39dNou0beX/I8O9Xrt3csv/nVz+Nzh+5d81uf84x7yTYrrrRy7LnfobHjrnvG69b8f808oqV7ypb/aCyj3hKdmwkQIECAAAECBAgQINDdAikDrvWCDUUPmvau9Ps/tF2cOvHSyum3zVw3XvfVyifaq12bbvaOmHTp1yM7RX3Ja8b0l+KU4w6Nm2/8etX7t9z6fTFx8pWRnXbeyJUyeJmd3J4ViGanTWdzqnatu94Gcf5l18X6G755sSZFKzgf6PnefMM1ccxhe9fcDt+45eex6eZbNrJlCtk2K1A+7fjD43+/+82OjP/Nb3l7jD/xzPjP/3p3Qx/6qPf+2ZHBRkTRg7WZS/Z+cNyR+0X2HtaJ6z0f2DaO+NypscFGmzT0+LIFXBuavMYECBAgQIAAAQIECBAgQIAAgQQCKfMfrUynXuyv6LmTRmOM3RqjzbvGqQpWB1PORg6jb/d16+uj3vtY3tdPo+0afX+p9/xUr9/ecWQn19/6nRvi5GMPrfvt2vXGvrSfZ6ee777XgbHfIUdHVoSe6ipb/kPBeaqdox8CBAgQIECAAAECBLpeIGXAtV6woehB02yx3/nuD8RJZ1wYb1hnvabWPk/B+P6HHRvZKeXDhg1bah/1Ctazm6qdkF5r0KmDl7Nnz6qcNv31r15c03LXPT4b2SnhWdF271XEgvOBnG+912bm2mjBeb01aOQF0u6AYb2+p73wXJx/1oSOnHSe9Z0F+A468vjYc7/Dcp92nmeN6s2rmZ+32z51sLZ3zk88/liccdJRcdutNzfDUPeeLFB70hkXxLbb75L7tPOyBVzrImlAgAABAgQIECBAgAABAgQIEEgskDL/0crU6sX+ip47aSbG2I0x2rxrnCoGOphyNvVeI3IYeXdnvnZyGJ+OO376w6pYhx9zchw87sR8mDlaZUXnd9z+w/jCieMqB+h04soOlDpt4pdivfU37MTjX/XMsuU/FJwn2TY6IUCAAAECBAgQIECgCAIpA671AkJFD5pmnxA/dPxJsfIqqza99Pf84e44cK8dY+qUp5b6jCzIc8nXvhXv2Oq9Vft4/B+PxJEH7B5/+v1vqrbZcZc9Y8KZF8boMcvmHmvq4GU2sAfvvzeO2H+3+PtDD1QdZ2Yy8aKrIjtZvveqV+y8tCL1JTsYTPOt99rMbAZTwXk23wXz51dOOZ987mkdC/AdevRJsd8h4xf7sES1jZ5njXK/mBto2EwyqNbjUyVbljaG7EMd/3PVZXHJF8/o2Ekh2Ydfdtx5jxg2fHhd5bIFXOtOWAMCBAgQIECAAAECBAgQIECAQGKBlPmPVqZWL/ZX9NxJszHGbovR5l3jVDFQOYzFV0QOI+8Ozd9ODmPpVu0uOO/t5akn/xlfPOukyE7078S1yaabx4SzLoqNNt60E49f7Jlly38oOO/4ltEBAQIECBAgQIAAAQJFEUgZcC1r0PQDH94+PrP/kfHWzd6R+2Tbpe2PBQsWxEWTTovMqdq15dbvi4mTr4xVV39t1TZz586pnAx+9eWTq7bJ7r/0ypti47dulnurDkTwMvtUfzaPL3x+XM1xbvFf764Una/+2jUr7YpacD5Q86332sxMB1uwtnfDzZo5I37wvW/FFZeeF3994L7cr5e8DU847bzYY99DY8iQ2uGqPGuUt89G2jWbDKrWR6pkS605ZmO46RtXxTVXXBzZyeftvJb2AZhqzy9bwLWdjp5FgAABAgQIECBAgAABAgQIEGiHQMr8RyvjrRf7G6wF590Wo827xqlioIMpZ1PvNSKHIYeR9/VZr12q12+1cWR5wof/9pe4/OJJldxU9s3Y7byyk84nXXx1rPn6N7Tzsa96VtnyHwrOO7pdPJwAAQIECBAgQIAAgSIJpAy41gsIFSVouuGb3xJv2nCTyMa7+ZbvitesunrdYtE8e+KZp5+Mow76dPz6lz+r2vy4kyfGXvsfUbe/X/zsR7H3Lh+q2e0RnzslDjzi+LrP6n3IQAQvs76fe3ZqfH78gXHbrTfXnc/+h36ucrJwUQvOB2q+t3zrujj64D1q+n7t+h/Ef73r/Xm2cqVNvTXI/aCIaHfRcyN997bNTtPJvjXg+9+5IX7yf99tW6HymmutHZOvuCE22uRtNYdV7/2zmTnluafd9gMdrO0/5+zE89/edWfc8q1r46e33dq2U8/zBmzLFnDNs5+0IUCAAAECBAgQIECAAAECBAikFEiZ/2hlXvVif0XJnVQzaFeMcaBjtHnXOFUMdDDlbOQw6u++gX591Hsfqz+D5lq06/2lt/dUr988s332X8/Ej/73O3HrLTfGr+74SZ5bcrX5zIHjYtxxp8XIkcvkat9Mo7LlPxScN7ML3EOAAAECBAgQIECAQCkFUgZc6wUbihI03X7nT8fh4ye0/dPfP/z+t+OQfXaqus8aOZV86pSnYvyhe8Uvf/7jqs/Lc1p6/5sHKniZjeGuO38aRx28R2TzqnZlhbuTLrkmsmLPesXOu+7x2Tj+1EkxatToqs8bTPO99Ts3xBH771bzPa7RoF29NWjkDbXRvht5djNt582bGw/c96e446f/F7f/6NZKIXorV3bC+TEnnVUzuJfq/bOVeeS5t5uCtf3Hm51kf88ffxt33n5bZO/F2f5t5crz4aCyBVxb8XIvAQIECBAgQIAAAQIECBAgQKATAinzH62MP1XsL1U/rVjkvXcgYrR5x5YqBiqHsfiKNJpHkMPIu6Oj8i2tchh9Xocfc3IcPO7E/IAttsxOPf/X1Cnxm1/+LH724/9t+QCdRvLNzQ69bPkPBefN7gT3ESBAgAABAgQIECBQOoGUAddUwcxG+8n+oT79pRfjqScfjx9+/6a46iuT6550mxU3HzPh7PjgtjvG0KFDW94XWbHjKccdFjddf1XVZ33oIx+PL5z35Vh+hRXr9pfN6dLzz4jzz55Qs+1FV9wY22y7Q93nZQ0GMniZncxwwcRT4ksXnFlzrNmHAU76wgUx9Zmn4vDPfjL+8ud7ltq+2wvOU883z9oedfzpsf9hx+baK1mjMgdr+yNkr7VpLzwXf/zdryMr3G/mpOx119sgLrz8+lhv/Q2r+jb6vpZ7oRI3TJVsaWVaCxcujH8983Tl2yb+97vfrJwc0ujXVub5QE/ZAq6tmLuXAAECBAgQIECAAAECBAgQINAJgZT5j1bGnyr2l6qfViyauTdVjDbv2FLFQPPE9b9xy88rh/RUu+rF8avlUuQwFhdttNg9715qR7tUr4+yvL+kev22srbZB24e+ftD8bMf31o5QKeZQ5GygvlDjvp8DBs2rJWhVL23bPkPBecd2SYeSoAAAQIECBAgQIBAEQVSBlxTBRta7eefjz0cp51wROXk4lrXssstHwcdeXzsud9hLX/t2IP33xuH7rtzPPrwQ0m30Y677BkTzrwwRo9Ztm6/Axm8zAb3xD8frZxyno2j1jXxoqti47e+vdAF56nnWy+onI1n970OjGNPmRjLLDOq7l7JGuR5Zq4HRUQ3B2uXnEMW6Lvn93fH926+Pr737W/U/fBK7/315tjq+1pe6063K0KwdkmD7ANBv/vNLysfCPrpbd/PVXye/f/hiuu+XzOZU7aAa6f3jucTIECAAAECBAgQIECAAAECBBoVSJn/aHRs/duniv2l6qcVi3bc26kYbd6xpYqBDqacTZ58gxxGvh3aqddHWd5fUr1+861W/Va9p5//5P++G9/51rXx27vurH9TRGz93g9Glk8du/JrcrVvtFHZ8h8KzhvdAdoTIECAAAECBAgQIFBagZQB11TBhnb0k3012UnjD4wf/eCWumt/9IlnxD4HjIthw4fXbbu0Blkw4MrLzo8zTx7f1P2t3NTI16YNdPAym+f3b74+Tjz6gJoFn5tsunkccPhxccE5Ewp7wnnvmqaa77Rpz8f4g/es+SGL/9zyXTHpkmtitTVe18qWe9W9eQLF9Yqx2zqgNj7suWenxlcv/WJce+WldYuUs9Pjj/jcKVVPk2jH+1obp9b0o4oWrF1yotkHX7JvW7j5hmvqGpx6ziWRnQBU7SpbwLUuiAYECBAgQIAAAQIECBAgQIAAgcQCKfMfrUwtVewvVT+tWLT73nbGaPOOLVUMdDDlbOQw8u6+xtq18/VRlveXVK/fxlYqX+vs21vvuvOnMemME+LeP/625k1vWGe9mHz5DbH+hm/O9/AGW5Ut/6HgvMENoDkBAgQIECBAgAABAuUVSBlwTRVsaFc/f3/ogTjygN2rFi337orsJNussPAjO+waQ4Y0/k/OqVOeivGH7hW//PmPB2SjHXfyxNhr/yPqjr0bgpfZScNfOOmouOHrl9e02vDNb4mpz0yJzHZpV7WvgezfdjDNd8GCBXH+2RPisgvPquqa58TmZjZwmQvOM4/sq0Wv+NJ5ce7px9fk2Wn3feLE078Yo0ePWWq7dr2vNbNG7bynyMHaXofsfeicU4+tfJCg1nXo0SdVvpKy2v8XyhZwbec+8SwCBAgQIECAAAECBAgQIECAQDsEUuY/Whlvqthfqn5asejEve2K0eYdW6oYqBzG4isih5F3hy7erl2vj7K8v6R6/Ta3WvnuyvLbxx6+T/zp97+pecO1N/80Nttiq3wPbbBV2fIfjWf/GwTTnAABAgQIECBAgAABAkURSBlwTRVsaFc/2cnj3/v2N+KkYw6qezrxmmutHWdP/lps/o6tG176X/zsR7H3Lh9q+L523bDl1u+LiZOvjOy081pXNwQvs/E9eP+9ccT+u0UWMGn2KkrBecr5/vj/vhsH7rlDTdKDx51YKaAdNmxYs/Svum+gC86zEx9eemlavDTthXji8X/EPx79ezzz9JPx53v/EP965unYbc8DYvudP93SfLPTV44/cr+47dabqz5nq/dsUzlBfqWxqyy1Tbve11qaSBtuThGszQLk02e8VFm/Z55+Kh7++4OVXx+474/xzJQn44TTvthyEPXxfzxS+UBSrYBtvfeZsgVc27A9PIIAAQIECBAgQIAAAQIECBAg0FaBlPmPVgaeKvaXqp9GLYoSo807rxQx0Gwsgy1nI4chh5H3NdhKuxSv39mzZ8XMGdPjiX8+Fs/+65n4+18fiMf/8Wg88vBfY5llRsWZ518eK6+yaivTiB9+/9txyD471XxGJ79duGz5DwXnLW1HNxMgQIAAAQIECBAgUCaBlAHXVMHMdvYzd+6cOO/Mz8dXLz2v7rJv8V/vjokXXRWrv3bNum17G2TPz07Kvfryybnv6UTDi664MbbZtnaxcbcEL7PTuL922Rcrbs1e9QpBuylYm2q+Tzz+WBx14Kfi93f/qirrJptuHl/80rWx1v97Y7P0r7pvIAvO58yZHWdNGF/zpOq99z8ijj7xjBgxYmTTc85zgryC8z7ew485ObIPNzRz5flq1eNOOTeydW3lmjH9pTjluEPj5hu/XvUx9d5nyhZwbcXTvQQIECBAgAABAgQIECBAgACBTgikzH+0Mv525jRqjSNVP41YFClGm3deKQpWs7EMtpyNHMbSd6AcRt5XZr52nX79/vF3v64cQpblGJZ2ZYeDXXbNd2KjjTfNN+AqrbLDuw7dd+d49OGHqj5HwXl+YgXn+a20JECAAAECBAgQIECg5AIpA66pgpnt7ueJfz4aRx28RyV4V+864PDj4vDxE2LY8OH1mlZ+/tCD98dh++7S0mnduTqq02jHXfaMCWdeGKPHLFu1ZbcEL7MBTn3m6Thh3Gfj9h/d2tT06xWCZg8dbPPNiqIvmnRaZK+fWtdRx58e+x48vm2nnA9kwXk2z8suPCsmnVG9uLkdRfbZtyVktpPPPbUqrYLzPppWCs7zJKg+8OHt44wvfiVWXHFsU+8f2U2zZs2M0088Mm689oqqz6j3PqPgvGl+NxIgQIAAAQIECBAgQIAAAQIEcgmkzH/kGlCVRu3OaVQbS6p+GrUoSow277w6XbDaOw45jKWviBxG3p3a104Oo8+i06/fxx75Wxy5/25x3z2/r7pQx508Mfba/4gYMqT5MueH//aXOGy/XeOvD9xXtR8F5/lfK82vRP4+tCRAgAABAgQIECBAgEAhBFIGXFMFMzvRz52331b5JHi1T5z3Lvayyy0fky+/Id757g/kWv9vXP3lOOmYg3K17WSj7BPzl155U2z81s2qdtNNwctskHnXZGkTqlcImt0z2OabzfmeP9wdB+61Y0yd8lTVfbDmWmvH2ZO/Fpu/Y+u2bMmBLjjP8zWcp5/7pdhp932aDu614zTsTryvtWUBG3xIp4O12XC+dtn5ceaEo6uOrNH36aU96Jmnn4yjDvp0/PqXP6vaT73CeQXnDW4ezQkQIECAAAECBAgQIECAAAECDQqkzH80OLTFmqeK/aXqp1GLosRo884rRQxUDkMOo/9+lMPI++qs367Tr9+XXpxWOVDrB9/7VtXBNPON2ks+7Bc/+1HlJPVa1zdu+XlsuvmW9VGaaFG2/IeC8yY2gVsIECBAgAABAgQIECinQMqAa6pgZif6mTt3Tpx35ufjq5eeV3cjvPv9H44vnPflWHW1NWq2nTbt+Tj+yP3itltvrtquHSfxZg/PU9he7xPz3VaA3ciaLAlcxILzTs83M5o9e1accdJRlf1S68pO/T7rgiti3fU2qPt6qNVg2gvPxZcuPDuuuGRSzed08pSFPAXvrc737rvuiCP2361mIX926sr+hx1b1aET72stLV6TN3c6WJsNK3uv2me3bWt+QOj9H9ouTp14abxm1dWbmskt37oujj54j5r3nn/ZdfHhj+1ctU3ZAq5NQbqJAAECBAgQIECAAAECBAgQINBBgZT5j1amkSr2l6qfRi2KEqPNO68UMdDeOOiu29U+GKZeQWk9+zy5lF4XOYzd8m6RhtrVW6PsYXIYDZHWbNzp1292mvyl558R5589oeY4jj7xjNjngHG5v1G7/8Py5Po22njT+OJl18Xab/y39uH1e1LZ8h8KzjuyTTyUAAECBAgQIECAAIEiCqQMuKYKZnaqnyf++WgcdfAelWLGetcxJ50Ve+9/ZAwbNqxq01/d8ZM4aO+P1yyKrFcEXm8cvT9/6MH747B9d4m/P/RA1Vu23Pp9MXHylZGddr60q9sKzrMxPvrwQzH+kD3jT7//TV6KSrs8QdLBNt9ewPv+9Ls4dJ+d44nHH6tpmgUwTzrjwthok7c1fPL3woUL4647fxqTzjgh7v3jb+uuXScLzrMg+DmnHhtXXz655jiaLVCe8tQTccpxh8aPfnBL1ednJ25f8rVvxTu2em/VNp16X6uL3+YGnQ7WZsPN82GerN3uex0Y2Xv16DHLNjTLv/7lz3HCuP1qvu9kH8a48PLrY731N6z67LIFXBtC1JgAAQIECBAgQIAAAQIECBAgkEAgZf6jlemkiv2l6qdRi6LEaPPOK0UMNBuLHIYcRv89KYeR9xVau12K12+ebxvO8kannnNJfGSHXRvKwWX5t+/e9D9x8rGH1Mw/77jLnjHhzAsbzo/kVS5b/kPBed6V144AAQIECBAgQIAAgdILpAy4pgpmdrKfrGg0K3CeMf2lmntjzbXWjslX3FApxl3atWDBgsqn1y+78Kyqz8kKvy+75juRfcq81StvwPaiK26MbbbdYanddWPwMjsJIDtpOFuTRq6iFpx3cr69fgvmz48rvnRenHv68XVJV1xp5TjoyONjp90+E8stv0Ld9lmg6w93/yq+etkXa57sv+SDOllwnvWV58MfWbt3vvsDcdQJZ8SGG72lboAvW6v77/tjTPrC8XHn7bfVtKn3YY/s5k6+r9VduDY2SBGszYZ743VfrXwtZb0rC9Zmp8uv+fo31Gsa2f7N9srZpx4Tf/nzPTXb5wnWli3gWhdQAwIECBAgQIAAAQIECBAgQIBAYoGU+Y9WppYq9peqn2YsihCjzTuvVDHQwZaz6fWXw6i+E+Uw8r5Kq7dL8fqdNXNGnHLcYXHT9VfVHHBWdH7IuBNjt70OyFUYnj33uiu/FBedd3rdPHb2Td1Zbq9TV9nyHwrOO7VTPJcAAQIECBAgQIAAgcIJpAy4pgpmdrKfRr4ScPudPx0nfeGCpRbiPv6PR+LIA3aveUJunoLFRjbcD7//7Thkn51q3lKrz24MXmaTmf7Si3HqCYfHzTdck5ujqAXnnZxvf7znnp0anx9/YO6i8OwDFtt9Yvd413s/FOust36ssOLYGDp0aGRF19n6PPbo3+NXd/w4sj3Y6Gn02bg6XXDeyB7KAnwf+PD2sd2Ou8Wb/mPjGDt2lVe+0nDevLkx7YXnIzslPvsgxE9v+37doF42vzyBvXrva7k3f5MNt3rPNjHpkmtipbGrNPmERbelCNZm/WQny2cfRLnrF7fXHW/2wYntd/pU/PdHP7HY/s1uzL56Mhvz3b+6I7737W9U1rTelefE+uwZZQu41nPxcwIECBAgQIAAAQIECBAgQIBAaoGU+Y9W5lYv9teu2Fy9flqZQ557a82jCDHaPHNMGQMdbDmb/v5yGNV3oxxGMXIY2UFFh+67c64c0r9vsFGlODz7QMFrX/f6GLPscpUN0JuDe+rJx+NnP741vvPNa+OvD9xX960qzyFIdR9Sp0HZ8h8KzlvdEe4nQIAAAQIECBAgQKA0AikDrvWCmamCpv+fvTsBt6uq78b/2+dmuGEKU5jCIKgoyKDg1BYqwaGib/vv61Cxjq9WW0koQ9BKHYrFOhQIKAlUW30dW63V19e3LbQqQcXWCRREcAQRwhSmBELGe/b/WTshjMk9695zzz77nM95mucm5Lf3+q3PWkkf9/pm38mOs+zGX8fC+a+tvl3heJ+zFn8y/uClf/yotyF38vbdTkKo443/0N9fftst8dYTXx//9c2vb/Gy9Fb1Cz/xpTjsac94VE2/PrxMjaaA74lv/KNYdtPWv4XiA5NqcuB8qub7yAW//lc/i9NPeVNH+zxnH06k9ryP/GO86P/7o4lc2vE1aX8vPOE1He+hjm88TmEKr5951oWx8y5ztlo53t+f3epnS/eZ7N+bD9y3V4HzNN6/ffnz8c7T/qyjB7bd9Hv1G+bH2979gRgdnbXV2w7aA9duGroXAQIECBAgQIAAAQIECBAgQKAbAr08/5hMv+M9++vWs7nxxpnMHDq5drx59Psz2k7mmGp69Qx02M5sHunvDKPTHTm5OmcYj/Y76W1nxPxT3zkp2PSym7/967fHZz6+ZFL3yb04/YOE9579d/HiP3xF7qVZ9YN2/iFwnrX8igkQIECAAAECBAgQGGSBXj5wHe9h5ngPGztdh16M87WLv1K9PXfVffduta3Dj3hmpND54w544ua6dM17Tj8xvvyFz2zx2vTm5A999J9i/8c/qdNpj1s3NjYWi885M5LP1j6nn3FWvP5PT35USL6fH16muf3vj5xbPZzp5NP0wPlUzPex3Op+YJvePH3yX5wRL3/VG2PGjJmdLO2Ea9KbINIbrN/9thPG/XM94UEecWF6M3x6a/gRz/ztcW853t9r495gkgXd+vu5V4ctabo531p1kjybL3+sv/O3dO9Be+DaLUP3IUCAAAECBAgQIECAAAECBAh0S6CX5x+T6Xm8Z3/dejY33jiTmUMn1443j35/RtvJHFNNr56BDtuZzWP5O8PodFdOrM4ZxmO7dSNwnu58x/Lb4t1vfUukM+defTp9Yc5k+xm08w+B88nuCNcTIECAAAECBAgQIDAwAr184Drew8zxHjZ2it6LcdatWxuL3v+u+PiFi8Zt6w1vOTVOPf3MzYHZq374/XjL618S6Y3jW/q89k9OrN6Q2+2QbSdjb+lbqfXzw8vkeNsty6p/BPCdb1867po0PXA+FfPdEtry22+Ns858+1b/gcS44BMomPf8F8efv+2MOPiQpz7qHz9M4HYdXdLLgHJ6UHv6e86O9HaQohj/UdV4f691NMFJFHXr7+deHbY8MNXV96+q/iHKZz9x4SRm39ml6R8KveeDF8TTnv7sji4YtAeuHU1aEQECBAgQIECAAAECBAgQIECghwK9PP+YzLTGe/bXrWdz440zmTl0cm0n8+jnZ7SdzDHV9OoZ6LCd2WzJ3xlGpzszr84Zxn9uEaxbgfM0wK9+cW28/aQ3xpVXfC9vgSZQ/Ycvf3W8/Yyzxv2OuxO49aMuGbTzj/FP8bqh5h4ECBAgQIAAAQIECBBogEAvH7iO9zCzk4eNnZD2apxlN/46Fs5/baSHelv7pG9Pdv4//HMcdczzo9O3jC/+2BfiBS/+n51MN6vm3pUr4h2nvjku/tcvbvW6xxq/3x9epgl1+ub5QQicd3u+W9sQ6R9YfOGzH4vzPnhGrLjnrqw9l1v89GcfFW9e8LZI//Ch2//gopNe0oHGV770j/G+d582ZXNN37ngHe9dFEcf84KOwuap7/H+XutkbpOp6dbfz706bHnoXNO3pkz/OOjvl5w9ZW+vT2+pf9fffCiecujTOmYetAeuHU9cIQECBAgQIECAAAECBAgQIECgRwK9PP+YzJTGe/bXrWdz440zmTl0cm2n8+jXZ7SdzDHV9OoZ6LCd2TjD2CjQr38+mvL3y3h/jnv15/ehfSy76YZ437sXxlf//cvjtTfh33/V698SJ7/9PZG+s3AvPoN2/iFw3otdYwwCBAgQIECAAAECBBoh0MsHruM9bOj0YeN4sL0aJ/XRacD5mOe9KP5m0UejbLdj4Qmvie/+1ze2OI1n/fZz4pwLPh277bHXeFOd0O9/4R8/XoXOt/Z5ySteF3/1/g/HrG223VzWhIeXKVia3mb8mY8v2er8BiVw3s35drL2ozjEAAAgAElEQVSZbl72m/j0x5bE5z710a4Gd9M/ykhv+j7+1W+Kw494ZoxMm9ZJO1NWk7516zVX/yg+/LdnxNKv/lvXxknzfPkfvyHetOCtMWe3PbLuO97fa1k3m0Bxt/5+ruNhbZpuu92O71y2NM553zvixz/6wQQEHvuS9HD2T+YvjFf/rxMirW/OZ9AeuObMXS0BAgQIECBAgAABAgQIECBAoBcCvTz/mMx8xnv2161nc+ONM5k5dHJtzjz68RltJ3NMNb16BjpsZzad+DvD6ERpyzXOMHr35/eRq5C+W+vnPv33ccG57+vqy5AOferTY/6p74x0Tt1qtSa3QTKuHrTzD4HzjMVXSoAAAQIECBAgQIDAYAv08oHreA8zcx42bm1VejVO6iG9+XnR+99VvT13vM/b3v2B2Huf/ePP3/SKrZam/+G/YOG7YmRkZLxbTuj3r//Vz+KkN78yfvqTq7Z4/Zzd94wLP/GlOOxpz9hc04SHl6nZ9O3nTvmzV211foMSOO/mfHM205133B4XfeUL8X//5bMT/jZ/6cHlbx19bBz3+y+r3ma+y6675bTQk9oUUk7fxvCfP/MP1T8umejb3dO3nvyDl70qXvbK18fe++7f8VvNHzrJ8f5em2qQbv393KvDli15pL+zv/PtS6t/NPHf37pkwv9w4sCDDomX/NFr4/df8spIf19O5DNoD1wnYuAaAgQIECBAgAABAgQIECBAgMBUCvTy/GMy8xjv2V+3ns2NN85k5tDJtROZRz89o+1kjqmmV89Ah+3MplP/VOcMI0crwhnGg169+vO7pRVK4//r//ncpM7f0r3nPf/F8dLjXx+/+9wXxujorLwN0YXqQTv/EDjvwqZwCwIECBAgQIAAAQIEBkOgKQ9cB0PbLAgMlkB6y0wKYV995RVx9ZU/iKt+9IO44/Zb40eXf/dhE93/8U+KufvsG08++PDY/wkHxhHP+K2Yu8/jannINdEVWL9+XfzyZ9fG1VddHtdc9cO4/rqfxw3X/TLStzp86OfgQ58aO+8yp5rrQYccHoccfkTsu9/ja39r+0TnPcjXpTeG/Ozaq+MnP74ifvzDH8TNN90Q1/7kqkf9w4KnHvms2HGnXeKgQ54ahxx2RBx82NNiz732mfTbQAbtgesg7xVzI0CAAAECBAgQIECAAAECBJop4Pyjmeu2pa49ox2s9ezFbJxhOMPoxT6bijHS3r1j+W1x7U+ujGuuumKL52/pu7Ae9JTDYpc5u8ehhx8ZTzn8yHjyUw6L2bN3moq2Or7noJ1/CJx3vPQKCRAgQIAAAQIECBAYdAEPXAd9hc2PAAECBPpRYNAeuPajsZ4IECBAgAABAgQIECBAgACB4RZw/jHc62/2BAgQIFCPwKCdfwic17OPjEqAAAECBAgQIECAQB8KeODah4uiJQIECBAYeIFBe+A68AtmggQIECBAgAABAgQIECBAgEDjBJx/NG7JNEyAAAECAyAwaOcfAucDsClNgQABAgQIECBAgACB7gh44NodR3chQIAAAQI5AoP2wDVn7moJECBAgAABAgQIECBAgAABAr0QcP7RC2VjECBAgACBhwsM2vmHwLkdToAAAQIECBAgQIAAgU0CHrjaCgQIECBAoPcCg/bAtfeCRiRAgAABAgQIECBAgAABAgQIbF3A+YcdQoAAAQIEei8waOcfAue930NGJECAAAECBAgQIECgTwU8cO3ThdEWAQIECAy0wKA9cB3oxTI5AgQIECBAgAABAgQIECBAoJECzj8auWyaJkCAAIGGCwza+YfAecM3pPYJECBAgAABAgQIEOiegAeu3bN0JwIECBAg0KnAoD1w7XTe6ggQIECAAAECBAgQIECAAAECvRJw/tEraeMQIECAAIEHBQbt/EPg3O4mQIAAAQIECBAgQIDAJgEPXG0FAgQIECDQe4FBe+Dae0EjEiBAgAABAgQIECBAgAABAgS2LuD8ww4hQIAAAQK9Fxi08w+B897vISMSIECAAAECBAgQINCnAh649unCaIsAAQIEBlpg0B64DvRimRwBAgQIECBAgAABAgQIECDQSAHnH41cNk0TIECAQMMFBu38Q+C84RtS+wQIECBAgAABAgQIdE/AA9fuWboTAQIECBDoVGDQHrh2Om91BAgQIECAAAECBAgQIECAAIFeCTj/6JW0cQgQIECAwIMCg3b+IXBudxMgQIAAAQIECBAgQGCTgAeutgIBAgQIEOi9wKA9cO29oBEJECBAgAABAgQIECBAgAABAlsXcP5hhxAgQIAAgd4LDNr5h8B57/eQEQkQIECAAAECBAgQ6FMBD1z7dGG0RYAAAQIDLTBoD1wHerFMjgABAgQIECBAgAABAgQIEGikgPOPRi6bpgkQIECg4QKDdv4hcN7wDal9AgQIECBAgAABAgS6J5D7wHXB8UdFq+V/VnVvBdyJAAECBIZNoN0uY/HnLsua9uJT5/l/vlliigkQIECAAAECBAgQIECAAIFhF3D+Mew7wPwJECBAoNcCg3j+4XCm17vIeAQIECBAgAABAgQI9K3AgkVL74mI2Z02+Lo/eEbM3m6003J1BAgQIECAwCMEVty3Jj75le/nuKxYfOq8HXMuUEuAAAECBAgQIECAAAECBAgQGHYB5x/DvgPMnwABAgR6LTCI5x8C573eRcYjQIAAAQIECBAgQKBvBU48d+mPyzIO6bTBF/7Ok+PA/eZ0Wq6OAAECBAgQeITAz29YHhd/+6cduxRFXH3+KfMO7fgChQQIECBAgAABAgQIECBAgAABAuH8wyYgQIAAAQK9FRjE8w+B897uIaMRIECAAAECBAgQINDHAvMXLb2oiHhhpy0+Yd9d40VHHdRpuToCBAgQIEDgEQL/ftm18cvf3NGxSxlx8ZJT5x3X8QUKCRAgQIAAAQIECBAgQIAAAQIEwvmHTUCAAAECBHorMIjnHwLnvd1DRiNAgAABAgQIECBAoI8FTjx36bllGSfntPiS5x4ae+++Y84lagkQIECAAIGIuOm2e+JLX/9xlkVRxHnnnzLvlKyLFBMgQIAAAQIECBAgQIAAAQIEhlzA+ceQbwDTJ0CAAIGeCgzq+YfAeU+3kcEIECBAgAABAgQIEOhngQXnXPLSKIp/yelx7m6z46XPOyznErUECBAgQIBARHzxa1fFsttX5FmU5csWLzz2i3kXqSZAgAABAgQIECBAgAABAgQIDLeA84/hXn+zJ0CAAIHeCgzq+YfAeW/3kdEIECBAgAABAgQIEOhrgbI4cdGlK8qI7XPaPPSJe8a8Zzwh5xK1BAgQIEBgqAWWfv+X8eNf3JJlUETce/6px8yOKMqsCxUTIECAAAECBAgQIECAAAECBIZewPnH0G8BAAQIECDQE4FBPv8QOO/JFjIIAQIECBAgQIAAAQJNEViwaOknIuJ1uf3+zlP3jyMP3jv3MvUECBAgQGDoBC6/5qb49o+un8i8P7n41Hmvn8iFriFAgAABAgQIECBAgAABAgQIDLuA849h3wHmT4AAAQJTLTDo5x8C51O9g9yfAAECBAgQIECAAIFGCcw/+2vPL1oj/zmRpp992H7xzEP2ncilriFAgAABAkMh8L2rfxPfueqGCc21bI+9YMlpz/vqhC52EQECBAgQIECAAAECBAgQIEBgyAWcfwz5BjB9AgQIEJhSgWE4/xA4n9It5OYECBAgQIAAAQIECDRRYMGipf8eEcdNpPdnPGWf+K3DHzeRS11DgAABAgQGWuC/rvx1/OAnN050jhctPnXeiyZ6sesIECBAgAABAgQIECBAgAABAgQinH/YBQQIECBAoPsC/33lr+P7Q3D+IXDe/b3jjgQIECBAgAABAgQINFxg/nnfelbR3vCdiU7jgLm7xHOf/cSYNXP6RG/hOgIECBAgMDACq9euj6995xdx/bI7JzynslU+e8nJx353wjdwIQECBAgQIECAAAECBAgQIECAQEz6/GPvXeK5z3L+YSsRIECAAIEkkM4/vv6dX8R1Q3L+IXBu3xMgQIAAAQIECBAgQOAxBE4899ILyrJ8y0RxZm83Wj103Xv3HSd6C9cRIECAAIHGC9x02z3x9e/+Ilbct2bCcynL8sIlC489YcI3cCEBAgQIECBAgAABAgQIECBAgMBmAecfNgMBAgQIEJi8wDCefwicT37fuAMBAgQIECBAgAABAgMocMKSpdu11sYPI+IJk5neEQftHUc9bf/J3MK1BAgQIECgkQKX/fD6uOLamybXe1H8oj2jPOKC+fPum9yNXE2AAAECBAgQIECAAAECBAgQIJAEnH/YBwQIECBAYHICw3r+IXA+uX3jagIECBAgQIAAAQIEBlhgwbmX/E6UxWWTneLOs7eJo484IPbbc6fJ3sr1BAgQIECg7wVuuOXuuOyK6+LOFfdPvteiPGrxKcd+e/I3cgcCBAgQIECAAAECBAgQIECAAIEHBJx/2AsECBAgQCBfIJ1/fOuK6+KuIT3/EDjP3zOuIECAAAECBAgQIEBgiATmn3PJG4qi+Fg3pvzk/XeLZx6yb+y4/axu3M49CBAgQIBAXwncc+/q+N7Vv4mfXn97V/oqy/KNSxYe+/Gu3MxNCBAgQIAAAQIECBAgQIAAAQIEHibg/MOGIECAAAECnQk4/9joJHDe2X5RRYAAAQIECBAgQIDAEAssOOeSv46ieFe3CJ7+lH2q4Pm0kVa3buk+BAgQIECgNoENY+0qaP6Dn9zYvR7K8szFC499d/du6E4ECBAgQIAAAQIECBAgQIAAAQKPFHD+YU8QIECAAIEtCzj/eLiNwLk/LQQIECBAgAABAgQIEOhAYME5S8+IIv6qg9KOSmaNTo/DnrhXHH7gnjE6c3pH1ygiQIAAAQL9JLBm7fq48ue3xFW/uDlWr1nfvdbKeM/ihfPO6N4N3YkAAQIECBAgQIAAAQIECBAgQGBLAs4/7A0CBAgQIPBwAecfj70jBM79SSFAgAABAgQIECBAgECHAvPPueT0oije12F5R2WtoojDDtwzDjtwr9hx+1kdXaOIAAECBAjUKZC+deRVP785rvr5LdEuy662UpbFXy5ZeMz7u3pTNyNAgAABAgQIECBAgAABAgQIENiqwPxzLj29KErnH/YJAQIECAy1gPOPrS+/wPlQ//EweQIECBAgQIAAAQIEcgUWLFp6UkScl3tdJ/VP3n+36q3ne+y6fSflaggQIECAQE8Fbr3j3upt5j+9/vYpGbcs45QlC+dNyf+PnZKG3ZQAAQIECBAgQIAAAQIECBAgMEAC889ZenJRxLlTMSXnH1Oh6p4ECBAg0C0B5x+dSQqcd+akigABAgQIECBAgAABApsFFpx76XFFGR8ro9xzKlget9fO1VvP01cfAgQIECBQt8Cvb76rept5+joVnyKKW8oi3rj4lGMumor7uycBAgQIECBAgAABAgQIECBAgEBnAun8I8ry4xGxR2dX5FU5/8jzUk2AAAECUysw1ecfEXFrFMUbBuX8Q+B8avejuxMgQIAAAQIECBAgMKACJ5zzjX1aRTs9dH3eVE1xj113iEOfsEc8cb85MW2kNVXDuC8BAgQIEHiUwIaxdvzihuXx41/eGrfesXIqhb7WLltvuGDhc26cykHcmwABAgQIECBAgAABAgQIECBAoDMB5x+dOakiQIAAgWYK9PL8Y926DW/86Nuf/5tmSj26a4HzQVlJ8yBAgAABAgQIECBAoBaB+Ysu+dsiirdO5eAjI604cN85ceB+c2K/vXaayqHcmwABAgSGXOCGm++On9+wPH7+m+UxNtaeUo0yyrOWnHrs26Z0EDcnQIAAAQIECBAgQIAAAQIECBCYkIDzjwmxuYgAAQIE+lTA+cfkF0bgfPKG7kCAAAECBAgQIECAwJALnHDOpfNaRZwdUR4x1RTbbzuzCp6nH3N22m6qh3N/AgQIEBgCgeV337cxZH7D8rh31doezLi4ol3GaRcsPGZpDwYzBAECBAgQIECAAAECBAgQIECAwAQFnH9MEM5lBAgQINAXAs4/ursMAufd9XQ3AgQIECBAgAABAgSGWGDBOUvfG0W8o1cEu++y/ebw+bazZvRqWOMQIECAwAAIrFq9bnPI/LY77+3djIr4m8WnzHtn7wY0EgECBAgQIECAAAECBAgQIECAwGQFnH9MVtD1BAgQINArAecfUyctcD51tu5MgAABAgQIECBAgMAQCpy46JvPLGPsXRHxP3o5/f3n7lyFzw/Ye5eYPm2kl0MbiwABAgQaIrB+w1hcd9OdVdD8+mV39brrfy1i5MzzT/3d7/V6YOMRIECAAAECBAgQIECAAAECBAhMXsD5x+QN3YEAAQIEpkbA+cfUuD7yrgLnvXE2CgECBAgQIECAAAECQyaw4JxLXhpFkYLnh/d66vvttVM8bs+dI33dcftZvR7eeAQIECDQRwL33Ls6brj57vj1LXdVX2v4XBlleebihcd+sYaxDUmAAAECBAgQIECAAAECBAgQINBlAecfXQZ1OwIECBCYkIDzjwmxTeoigfNJ8bmYAAECBAgQIECAAAECWxdYsGjpSRFxekTsXofVrjtuWwXP99tz59h799l1tGBMAgQIEOixwE23rYgbNgXM77hnVY9H3zzcbRHx/sWnzvtQXQ0YlwABAgQIECBAgAABAgQIECBAYOoEnH9Mna07EyBAgMBjCzj/qHdnCJzX6290AgQIECBAgAABAgSGRGD+uUvnF2XMj4iD6pry6Mzp8bg9d9oYQN9r5xidMa2uVoxLgAABAl0UWLNuQ9xw813x65vvjhtuuTvWrF3fxbtn3+rasoglS06ZtyT7ShcQIECAAAECBAgQIECAAAECBAg0TsD5R+OWTMMECBBojIDzj/5aKoHz/loP3RAgQIAAAQIECBAgMOACJ5596SvLVpmC579T91T33n3HTW8/3ynSm9B9CBAgQKA5AunN5SlcfsPNd8dNt93TD41/uyiKJeefcsw/9UMzeiBAgAABAgQIECBAgAABAgQIEOitgPOP3nobjQABAoMq4Pyjf1dW4Lx/10ZnBAgQIECAAAECBAgMsMCC8y75vbJdzC8ifr8fprnN6PTYa87s2Gu3Haqvu+28XT+0pQcCBAgQ2CRw+133xc3LV8TNt6+svt6/pta3mG9elzLi/xWtcsnik4/9D4tFgAABAgQIECBAgAABAgQIECBAwPmHPUCAAAECOQLOP3K06q0VOK/X3+gECBAgQIAAAQIECAy5wEnnXfqMsXb1xvPX9RPFzBnTquD53E0B9D123b6f2tMLAQIEBl7g1jvurYLlyzYFzNeu29Bvc/7kSKtY8qGTj/l+vzWmHwIECBAgQIAAAQIECBAgQIAAgfoFnH/UvwY6IECAQD8KOP/ox1XprCeB886cVBEgQIAAAQIECBAgQGBKBU788LcfX25YOz+ieHVEzJnSwSZw8+nTRja//XyvOTvE3N1mT+AuLiFAgACBLQksu31F3Lx8Zdy86ev6DWP9iLU8ovxMO4oLLjh13i/7sUE9ESBAgAABAgQIECBAgAABAgQI9JeA84/+Wg/dECBAoNcCzj96LT514wmcT52tOxMgQIAAAQIECBAgQGBCAieee8lLyiiOjzJePqEb9OCikVZrUwB9h9ht5+1jt523i21nzejByIYgQIBA8wVWrV4X6VtE3n5Xeot5CpmvjLF2u38nVsQXimh97vxTnvOl/m1SZwQIECBAgAABAgQIECBAgAABAv0u4Pyj31dIfwQIEJicgPOPyfn1+9UC5/2+QvojQIAAAQIECBAgQGBoBd646OKdtylGX1G228dHUfxuv0Nsv+3M2G2n7WLOzttVAfT0Y5tRIfR+Xzf9ESAwtQL3r9kYLl9eBczvi9vvvi/uXbV2agftxt2L4ptRtj8/PdZ97txTX3hXN27pHgQIECBAgAABAgQIECBAgAABAgSSwIPnH3F8FKXzD9uCAAECDRRw/tHARZtkywLnkwR0OQECBAgQIECAAAECBHohcMK53zio1W6/oizi+CLiSb0Ysxtj7LDtaBU8f2gIfdbM6d24tXsQIECg7wRWr13/8HD5XffFylVr+q7PLTVURPwsovz8WDHyuQtOec61jWlcowQIECBAgAABAgQIECBAgAABAo0VSOcfRTl2fCuKV5TOPxq7jhonQGCwBZx/DPb6djo7gfNOpdQRIECAAAECBAgQIECgTwQWnLv0mLIdxxdFvCIiduyTtjpuY/Z2G0PoG4Po21dfR2dM6/h6hQQIEOgHgTXrNmwKl9+78c3ld90XK+5rTrj8IYb3lEV8vmyPff6Chc9b2g+2eiBAgAABAgQIECBAgAABAgQIEBhOger8I+L4onT+MZw7wKwJEOgHAecf/bAK/dmDwHl/rouuCBAgQIAAAQIECBAg0JHAgnOX/mGUxXER5XERsU9HF/Vh0bazZsQus7eJnR/6Y4dtYtTb0PtwtbREYLgE1qxdH3etvD/uWrHxx52bvq5ava7JEDdGFBdFUV60+JR5X27yRPROgAABAgQIECBAgAABAgQIECAwmALOPwZzXc2KAIH+EXD+0T9r0ZROBM6bslL6JECAAAECBAgQIECAwDgCJy76+jMjRl5YbgyfP3sQwFIQ/ZEh9BRMF0QfhNU1BwL9JZAerD4QJn9owLzhwfKHIn+nSCHzGLv4/FOf+73+0tcNAQIECBAgQIAAAQIECBAgQIAAgS0LOP+wOwgQIDBxAecfE7dz5cMFBM7tCAIECBAgQIAAAQIECAygwCmLvj53XdE6rijL46JovTDKcptBmubDgug7PPhm9FneiD5Iy2wuBKZEYHV6Y/mmt5RXXze9vXyAguUb3Yri/ijbF5dFcdFY2b7o70597rIpAXVTAgQIECBAgAABAgQIECBAgAABAj0UcP7RQ2xDESDQKAHnH41arkY2K3DeyGXTNAECBAgQIECAAAECBLIEigXnXvrCaLePi6JIbz9/QtbVDSoenTEtdthuNGZvNytmV19HY4ftN33ddrRBM9EqAQKTEVi5ak2suG9NrLx349eNP1bHyvvWxJp1GyZz636/9pdRlhdFq3XR4lOOuTgiyn5vWH8ECBAgQIAAAQIECBAgQIAAAQIEJiHg/COdgzj/mMQWcimBZgk4/3D+UeeOFTivU9/YBAgQIECAAAECBAgQqEHgxHMuObyM4vlFEUeVUR4dUexcQxs9H7JVFJvC6BsD6LO3n/WwX0+fNtLzngxIgMDEBNZvGNscJE8h8hX3rn7Yr9vlsOSsi7uKKL9VlnFZEeVXz1947JUTE3UVAQIECBAgQIAAAQIECBAgQIAAgeYLPPz8ozg6onT+sd1oOP9o/t42g+ERcP7xwFo7/+jHXS9w3o+roicCBAgQIECAAAECBAj0UODEc77xtIixo9tFcXQRcVRE7NHD4ftmqG1GZ2wKoo9uDKJvOxrbbjMztps1I7bbZmbMmC6Q3jeLpZGBF1i3fizuu39t3Ld6Xay6f22sWLWmejv5ik1vLL9/zbqBN9jCBG8tIy5rlcW32q2xy5ac8twrhhXCvAkQIECAAAECBAgQIECAAAECBAiMJ+D8Y6OQ84/xdorfJ9A7AecfW7R2/tG7bTjhkQTOJ0znQgIECBAgQIAAAQIECAymwJ+ftfSQsVb76KIYOSqqN6DHPoM507xZpcB5Cp6nAPpDg+jbbgqkb7fNjOqhrQ8BAlsXSGHx++5PP9bGqtUbv6Zg+UN/nR64+lQCN0YU1RvMR6aV3/rwSfOu5kKAAAECBAgQIECAAAECBAgQIECAwMQEnH88ttsWzz+2mRHbzZoZzj8mtt9cNXwCzj+y1tz5RxZXfxQLnPfHOuiCAAECBAgQIECAAAECfSvwlg9e8qSR6UV68/nRUcRRUcbj+7bZmhtrtYrND1+33fQQNoXUHwilp6+zZk73tvSa18nwUyOQQuKr167fHCLfHCZP4fLVa2PVpq/tdjk1DQzCXYv4VZRxWUR8a6xVXnbhycf+bBCmZQ4ECBAgQIAAAQIECBAgQIAAAQIE+lHA+Ufnq+L8o3MrlYMn4PyjC2vq/KMLiPXfQuC8/jXQAQECBAgQIECAAAECBBolsOD8b+xfrm8/K6I8oog4MqI4IiJ2bNQkam52pNWKWaPTq/D5rJnTNv98NP1683/f9Pubfl1zy4YfQoEUHl+9Zn0VIn/gx5qH/nrNhgd/b836GGu3h1BpUlO+p4i4vB3lFUVr5PIYie8tPvE510/qji4mQIAAAQIECBAgQIAAAQIECBAgQGDCAs4/Jky3+cKRkdams48HzjimVb92/jF5W3fonoDzj+5ZbuFOzj+mnLieAQTO63E3KgECBAgQIECAAAECBAZKYMHZS58crdYRRTl2ZNkqjijLOLKI2H6gJlnzZLYURN/4oHZazJiefoxUX2du+jpjxki0Cv/Tv+alq3X4dlnGunVjsW79hli7fuPX9CaO9HXN2ocHxh8aLE9Bc5/uCZQR96ZweRlxeRHlFSOtGZd/6OSjvL28e8TuRIAAAQIECBAgQIAAAQIECBAgQGBKBJx/TAnrw27q/GPqjQdxBOcf/bGqzj/6Yx161YVT515JG4cAAQIECBAgQIAAAQJDJnDi2d88uD2y/shWtKoAekSZ3oa+zZAx1D7d6dNSCH1jED19nZm+znhoMP0Rv5dqZzwYWp8+rRUjIyMx0vIIoZeLOdYuY2xsLNZvaD8YFl+3MSy+9iGh8c2/flio/MFg+foNY71s21gRUUSsKiOuKIq4vGzH5UU5dsX5pz3vGjgECBAgQIAAAQIECBAgQIAAAQIECAyGgPOP/lhH5x/9sQ65XTz0/GPzeYfzj1zGuupXhfOPuuz7YlynxX2xDJogQIAAAQIECBAgQIDAcAgsWPTVQ8uYdkRRlkdGUTw1Ig6OiF2GYzLe/PMAACAASURBVPbNnmVRFDFtpFX9SN8S84GfP/LX1e9Ne+D3R7Zam65N9934I6q3sT/w8/R1469jc03KvD9Yn37/ob/e+POHXbMpJF+2yyjL9CMivfHigZ9v/FpGu4xN/+2xfv3oazbe48FrNoy144EfYw/5efpvD/56bOPPN3RS26768WmEwJ0RcU2U5Y/Korh8ZCQu//BJ865uROeaJECAAAECBAgQIECAAAECBAgQIECgawLOP7pG2fMbOf948MzD+UfPt18/D+j8o59Xp6beBM5rgjcsAQIECBAgQIAAAQIECGwU+LNFX587vWgdFO3y4HYUBxet4qCiLA8uI3ZlRIAAgX4QKCLuKIvimrJdXtuK8ppoFdeU06Zfs/jEo27uh/70QIAAAQIECBAgQIAAAQIECBAgQIBA/wk4/+i/NdERAQIPF3D+YUfkCAic52ipJUCAAAECBAgQIECAAIGeCSz44H/u1RqddlC73To4ynLjj1broCjLOT1rwkAECAyXQFEsj3b72iiKa9KPVqt1TXvNmmsX/8ULBMuHayeYLQECBAgQIECAAAECBAgQIECAAIEpE3D+MWW0bkyAwJYEnH/YG10QEDjvAqJbECBAgAABAgQIECBAgEDvBN587sV7zohZBxVl++AoyoPLsjg4Ig6MiD1714WRCBBouMAtEfHzIgXLy/KadlleO7017ZrzTvnd9N99CBAgQIAAAQIECBAgQIAAAQIECBAg0HMB5x89JzcggUEUcP4xiKvaJ3MSOO+ThdAGAQIECBAgQIAAAQIECExO4LSz/mPbNSOjB7Ri7ICxMh7fiuKAsogDiogDyigOiCinT24EVxMg0ByBYn0R5XVlxHVFGde1o7xupJj2q/R1dGzNdWe/9fdWNWcuOiVAgAABAgQIECBAgAABAgQIECBAYJgFnH8M8+qbO4FHCjj/sCfqExA4r8/eyAQIECBAgAABAgQIECDQQ4H5Z399v2IkHl9G64AiygMiigOKFEpPPy9jlx62YigCBLohUMSdRUQVKo8ULh8rrhspil+NlWPXLTntuTd0Ywj3IECAAAECBAgQIECAAAECBAgQIECAQL8LOP/o9xXSH4FMAecfmWDKeyUgcN4raeMQIECAAAECBAgQIECAQN8KvHHRxTvPiplV+LwKoZflvkXE3IhibhTpa+zRt80PcWNjG9ZHUaRHG8XGr+n/Nv16iFkGaeq3RhnLIsplUbRuiihvLKO8rojiurHRab+68ISj7x6kyZoLAQIECBAgQIAAAQIECBAgQIAAAQIEui3g/KPbou5HoCsCzj+6wugmvRYQOO+1uPEIECBAgAABAgQIECBAoHECb/7ID6Zvc/+9czdEObcsR+YW6WuUc1MovSxj7yqcXpQpoD6jcZNrcMOf/cDr4u7bf/OYM9gYQC9SFH3j16KI4xf+Q+y0+74NnvGgtF6ui7JYVkYsK4q4qfoa6dft9OtlG6JYtseKuOmMM+ZtGJQZmwcBAgQIECBAgAABAgQIECBAgAABAgT6UcD5Rz+uip6aK+D8o7lrp/NOBATOO1FSQ4AAAQIECBAgQIAAAQIEOhA46byv7b6hLOa2yphbRmtuGVGF0yNac4si9ijLck6UMSeKmNbB7ZSMI/CZD7w27rn9xo6dXvX2T8VOu+3Tcb3CXIFifUR5RxHF8jLi1qiC5OXGYHkUy9rF2LJpRbnsQyc/77bcO6snQIAAAQIECBAgQIAAAQIECBAgQIAAgfoEnH/UZ2/kfhBw/tEPq6CH+gUEzutfAx0QIECAAAECBAgQIECAwJAJpG9hOVpuu2vRWj8nxoo5rZHYdaxdzCmK9pwiWru2o5xTpHB6UewaUc6JKLYZMqKOpvuZ978m7ll+U0e1qejVp38qdpwjcN4xWJT3RxTLIyIFyO9oRbk8itbydrt9R7SK5SNluTxGRpaPbVh/R3vWzOUXnnD03Z3fWyUBAgQIECBAgAABAgQIECBAgAABAgQIDJqA849BW9FBnY/zj0FdWfOaWgGB86n1dXcCBAgQIECAAAECBAgQIDBpgdPOunLbDdPumrNubGxOa2TarkW7ncLoc8qIXSOKXYqI2RHlDmX1NXaI6muxQ/pvkx68j2/w6fe9OlbcsazjDl99+qdjxzl7d1w/OIXFyohyZUSsiIiVRcSKdpTV17Io7mqVsTzK1vKyVS5vj224Y8bIyPJpG9YtP/utv7dqcAzMhAABAgQIECBAgAABAgQIECBAgAABAgT6TcD5R7+tSNP6cf7RtBXTb7MFBM6bvX66J0CAAAECBAgQIECAAAECWxQ444wzWvfMfs4O68fas4vWtB3a7fbsomjt0CrL2TGt3KFMX1MwvYzZURTVr1tR7FBGe1NgPWYXEaNlxKyImNZv1J9+36tixR03d9zWa/7yMzF717kd19dcuKGIWF1GrNkYFE8B8dbGoHhRrIiyXBnFpv+efr2hvbJdTFtRlu2VrVZrRfWj3LDy3JOPWVEURVnzXAxPgAABAgQIECBAgAABAgQIECBAgAABAgS6JjDo5x9dg+rPGzn/6M910RWBcQUEzsclUkCAAAECBAgQIECAAAECBAi8+SM/mL7jtDWjK+8qZo0Ua2ZNmzZzdH25flYRY7NG2tNGx6I9q4iYVbSK0Xb6OtaeVbRGRtvpvxet0SLKWe12zCqKGC2imNWOclYR5cyIolVEMVIWMRJlORIRI2UZI0WRfl6MRBkjUaSacqSMqH4/qp8XI5868/g97r37tvTfOvq85i8/u3rHXffaUEaMRRFjUUY7yhgrixgrohyLKMYi0s9jrEw/L8t2VRflWFkWY0X183RtMVak66prynYZxdpWFKvLKFeXRaxpVUHxYnVZtte0orW6bI+tKUdaq6v/3i7XlBGrR6K1eqy1YU0ZI6unF9NXb9iwds1YObp6+swVa9bO3G31R//06es7mpQiAgQIECBAgAABAgQIECBAgAABAgQIECBAYMIC/Xj+UVRnI9WPVjonKdLZSToziU3nKBvPSyKdZ1TnFlFU5xzOPya8DVxIgEAHAgLnHSApIUCAAAECBAgQIECAAAECBPpS4LqI2D+jswMi4vqMeqUECBAgQIAAAQIECBAgQIAAAQIECBAgQIAAAQIECBAYegGB86HfAgAIECBAgAABAgQIECBAgEBjBX4dEftldJ/C6ekaHwIECBAgQIAAAQIECBAgQIAAAQIECBAgQIAAAQIECBDoUEDgvEMoZQQIECBAgAABAgQIECBAgEDfCdwQEftmdPW4iEjX+BAgQIAAAQIECBAgQIAAAQIECBAgQIAAAQIECBAgQIBAhwIC5x1CKSNAgAABAgQIECBAgAABAgT6TuA3EbFPRlfpbejpGh8CBAgQIECAAAECBAgQIECAAAECBAgQIECAAAECBAgQ6FBA4LxDKGUECBAgQIAAAQIECBAgQIBA3wncGBF7Z3SVwuk3ZdQrJUCAAAECBAgQIECAAAECBAgQIECAAAECBAgQIECAwNALCJwP/RYAQIAAAQIECBAgQIAAAQIEGiuwLCL2yug+hdPTNT4ECBAgQIAAAQIECBAgQIAAAQIECBAgQIAAAQIECBAg0KGAwHmHUMoIECBAgAABAgQIECBAgACBvhO4OSL2zOhqbkSka3wIECBAgAABAgQIECBAgAABAgQIECBAgAABAgQIECBAoEMBgfMOoZQRIECAAAECBAgQIECAAAECfSdwS0TskdFVeht6usaHAAECBAgQIECAAAECBAgQIECAAAECBAgQIECAAAECBDoUEDjvEEoZAQIECBAgQIAAAQIECBAg0HcCt0bE7hldpXD6bRn1SgkQIECAAAECBAgQIECAAAECBAgQIECAAAECBAgQIDD0AgLnQ78FABAgQIAAAQIECBAgQIAAgcYKpPD4bhndp3D67Rn1SgkQIECAAAECBAgQIECAAAECBAgQIECAAAECBAgQIDD0AgLnQ78FABAgQIAAAQIECBAgQIAAgcYKLI+IXTO6T+H0dI0PAQIECBAgQIAAAQIECBAgQIAAAQIECBAgQIAAAQIECHQoIHDeIZQyAgQIECBAgAABAgQIECBAoO8E7oiIXTK6mhMR6RofAgQIECBAgAABAgQIECBAgAABAgQIECBAgAABAgQIEOhQQOC8QyhlBAgQIECAAAECBAgQIECAQN8J3BkRO2d0ld6Gnq7xIUCAAAECBAgQIECAAAECBAgQIECAAAECBAgQIECAAIEOBQTOO4RSRoAAAQIECBAgQIAAAQIECPSdwF0RsVNGVymcfndGvVICBAgQIECAAAECBAgQIECAAAECBAgQIECAAAECBAgMvYDA+dBvAQAECBAgQIAAAQIECBAgQKCxAvdExOyM7lM4PV3jQ4AAAQIECBAgQIAAAQIECBAgQIAAAQIECBAgQIAAAQIdCgicdwiljAABAgQIECBAgAABAgQIEOg7gRURsUNGVztGRLrGhwABAgQIECBAgAABAgQIECBAgAABAgQIECBAgAABAgQ6FBA47xBKGQECBAgQIECAAAECBAgQINB3AisjYvuMrtLb0NM1PgQIECBAgAABAgQIECBAgAABAgQIECBAgAABAgQIECDQoYDAeYdQyggQIECAAAECBAgQIECAAIG+E7g3IrbL6CqF0+/LqFdKgAABAgQIECBAgAABAgQIECBAgAABAgQIECBAgACBoRcQOB/6LQCAAAECBAgQIECAAAECBAg0VmBVRGyT0X0Kp6drfAgQIECAAAECBAgQIECAAAECBAgQIECAAAECBAgQIECgQwGB8w6hlBEgQIAAAQIECBAgQIAAAQJ9J3B/RMzK6GrbiEjX+BAgQIAAAQIECBAgQIAAAQIECBAgQIAAAQIECBAgQIBAhwIC5x1CKSNAgAABAgQIECBAgAABAgT6TmB1RIxmdJXehp6u8SFAgAABAgQIECBAgAABAgQIECBAgAABAgQIECBAgACBDgUEzjuEUkaAAAECBAgQIECAAAECBAj0ncCaiJiZ0VUKp6/NqFdKgAABAgQIECBAgAABAgQIECBAgAABAgQIECBAgACBoRcQOB/6LQCAAAECBAgQIECAAAECBAg0ViCFx2dkdJ/C6esy6pUSIECAAAECBAgQIECAAAECBAgQIECAAAECBAgQIEBg6AUEzod+CwAgQIAAAQIECBAgQIAAAQKNFVgfEdMyuk/h9HSNDwECBAgQIECAAAECBAgQIECAAAECBAgQIECAAAECBAh0KCBw3iGUMgIECBAgQIAAAQIECBAgQKDvBDZExEhGV9MjIl3jQ4AAAQIECBAgQIAAAQIECBAgQIAAAQIECBAgQIAAAQIdCgicdwiljAABAgQIECBAgAABAgQIEOg7gbGIaGV0lcLp7Yx6pQQIECBAgAABAgQIECBAgAABAgQIECBAgAABAgQIEBh6AYHzod8CAAgQIECAAAECBAgQIECAQGMFUng859lGCqeXjZ2txgkQIECAAAECBAgQIECAAAECBAgQIECAAAECBAgQIFCDQM6hbA3tGZIAAQIECBAgQIAAAQIECBAgsEWBnPB4qs15Gzp2AgQIECBAgAABAgQIECBAgAABAgQIECBAgAABAgQIEMh8CxgwAgQIECBAgAABAgQIECBAgEC/CKR/RJ/ecN7pJ9WOdFqsjgABAgQIECBAgAABAgQIECBAgAABAgQIECBAgAABAgQ2CnjDuZ1AgAABAgQIECBAgAABAgQINFEgva18LKPxVDsto14pAQIECBAgQIAAAQIECBAgQIAAAQIECBAgQIAAAQIECAic2wMECBAgQIAAAQIECBAgQIBAQwVSeHx9Ru8bImJ6Rr1SAgQIECBAgAABAgQIECBAgAABAgQIECBAgAABAgQIEBA4twcIECBAgAABAgQIECBAgACBhgqk8Pi6jN5TOH1GRr1SAgQIECBAgAABAgQIECBAgAABAgQIECBAgAABAgQIEBA4twcIECBAgAABAgQIECBAgACBhgqk8PjajN5T7WhGvVICBAgQIECAAAECBAgQIECAAAECBAgQIECAAAECBAgQEDi3BwgQIECAAAECBAgQIECAAIGGCsyMiDUZvafaWRn1SgkQIECAAAECBAgQIECAAAECBAgQIECAAAECBAgQIEBA4NweIECAAAECBAgQIECAAAECBBoqkN5Wvjqj91S7TUa9UgIECBAgQIAAAQIECBAgQIAAAQIECBAgQIBA3QJlZgNFZr1yAgQIdCTgL5eOmBQRIECAAAECBAgQIECAAAECfSaQwuOrMnq6PyK2zahXSoAAAQIECBAgQIAAAQIECBAgQIAAAQIECBCoW0DgvO4VMD4BApWAwLmNQIAAAQIECBAgQIAAAQIECDRRIIXH78toPIXTt8uoV0qAAAECBAgQIECAAAECBAgQIECAAAECBAgQqFtA4LzuFTA+AQKVgMC5jUCAAAECBAgQIECAAAECBAg0USCFx+/NaDzV7pBRr5QAAQIECBAgQIAAAQIECBAgQIAAAQIECBAgULeAwHndK2B8AgQqAYFzG4EAAQIECBAgQIAAAQIECBBoosD2EbEyo/FUOzujXikBAgQIECBAgAABAgQIECBAgAABAgQIECBAoG4BgfO6V8D4BAhUAgLnNgIBAgQIECBAgAABAgQIECDQRIEUHr8no/EVEbFjRr1SAgQIECBAgAABAgQIECBAgAABAgQIECBAgEDdAgLnda+A8QkQqAQEzm0EAgQIECBAgAABAgQIECBAoIkCKTx+d0bjKZy+U0a9UgIECBAgQIAAAQIECBAgQIAAAQIECBAgQIBA3QIC53WvgPEJEKgEBM5tBAIECBAgQIAAAQIECBAgQKCJAik8fldG46l2l4x6pQQIECBAgAABAgQIECBAgAABAgQIECBAgACBugUEzuteAeMTIFAJCJzbCAQIECBAgAABAgQIECBAgEATBXaOiDszGk+1u2bUKyVAgAABAgQIECBAgAABAgQIECBAgAABAgQI1C0gcF73ChifAIFKQODcRiBAgAABAgQIECBAgAABAgSaKJDC48szGr8jIuZk1CslQIAAAQIECBAgQIAAAQIECBAgQIAAAQIECNQtIHBe9woYnwCBSkDg3EYgQIAAAQIECBAgQIAAAQIEmiiQwuO3ZzSewum7ZdQrJUCAAAECBAgQIECAAAECBAgQIECAAAECBAjULSBwXvcKGJ8AgUpA4NxGIECAAAECBAgQIECAAAECBJookMLjt2U0nsLpu2fUKyVAgAABAgQIECBAgAABAgQIECBAgAABAgQI1C0gcF73ChifAIFKQODcRiBAgAABAgQIECBAgAABAgSaKJDC47dmNJ5q98yoV0qAAAECBAgQIECAAAECBAgQIECAAAECBAgQqFtA4LzuFTA+AQKVgMC5jUCAAAECBAgQIECAAAECBAg0UWCPiLglo/FUu1dGvVICBAgQIECAAAECBAgQIECAAAECBAgQIECAQN0CAud1r4DxCRCoBATObQQCBAgQIECAAAECBAgQIECgiQIpPL4so/GbI2JuRr1SAgQIECBAgAABAgQIECBAgAABAgQIECBAgEDdAgLnda+A8QkQqAQEzm0EAgQIECBAgAABAgQIECBAoIkCKTx+U0bjKZy+d0a9UgIECBAgQIAAAQIECBAgQIAAAQIECBAgQIBA3QIC53WvgPEJEKgEBM5tBAIECBAgQIAAAQIECBAgQKCJAik8fmNG46l234x6pQQIECBAgAABAgQIECBAgAABAgQIECBAgACBugUEzuteAeMTIFAJCJzbCAQIECBAgAABAgQIECBAgEATBfaJiN9kNJ5q98uoV0qAAAECBAgQIECAAAECBAgQIECAAAECBAgQqFtA4LzuFTA+AQKVgMC5jUCAAAECBAgQIECAAAECBAg0USCFx3+d0fgNEfG4jHqlBAgQIECAAAECBAgQIECAAAECBAgQIECAAIG6BQTO614B4xMgUAkInNsIBAgQIECAAAECBAgQIECAQBMFUnj8+ozGUzh9/4x6pQQIECBAgAABAgQIECBAgAABAgQIECBAgACBugUEzuteAeMTIFAJCJzbCAQIECBAgAABAgQIECBAgEATBVJ4/LqMxlM4/YCMeqUECBAgQIAAAQIECBAgQIAAAQIECBAgQIAAgboFBM7rXgHjEyBQCQic2wgECBAgQIAAAQIECBAgQIBAEwVSePxXGY2n2idk1CslQIAAAQIECBAgQIAAAQIECBAgQIAAAQIECNQtIHBe9woYnwCBSkDg3EYgQIAAAQIECBAgQIAAAQIEmiiQwuO/yGj8lxHxxIx6pQQIECBAgAABAgQIECBAgAABAgQIECBAgACBugUEzuteAeMTIFAJCJzbCAQIECBAgAABAgQIECBAgEATBVJ4/OcZjadw+oEZ9UoJECBAgAABAgQIECBAgAABAgQIECBAgAABAnULCJzXvQLGJ0CgEhA4txEIECBAgAABAgQIECBAgACBJgqk8PjPMhpP4fQnZdQrJUCAAAECBAgQIECAAAECBAgQIECAAAECBAjULSBwXvcKGJ8AgUpA4NxGIECAAAECBAgQIECAAAECBJookMLjP81oPNUelFGvlAABAgQIECBAgAABAgQIECBAgAABAgQIECBQt4DAed0rYHwCBCoBgXMbgQABAgQIECBAgAABAgQIEGiiwJMj4tqMxlPtwRn1SgkQIECAAAECBAgQIECAAAECBAgQIECAAAECdQsInNe9AsYnQKASEDi3EQgQIECAAAECBAgQIECAAIEmCqTw+E8yGr8mIp6SUa+UAAECBAgQIECAAAECBAgQIECAAAECBAgQIFC3gMB53StgfAIEKgGBcxuBAAECBAgQIECAAAECBAgQaKJACo9fndF4CqcfklGvlAABAgQIECBAgAABAgQIECBAgAABAgQIECBQt4DAed0rYHwCBCoBgXMbgQABAgQIECBAgAABAgQIEGiiQAqP/zij8RROPzSjXikBAgQIECBAgAABAgQIECBAgAABAgQIECBAoG4BgfO6V8D4BAhUAgLnNgIBAgQIECBAgAABAgQIECDQRIEUHr8qo/FUe3hGvVICBAgQIECAAAECBAgQIECAAAECBAgQIECAQN0CAud1r4DxCRCoBATObQQCBAgQIECAAAECBAgQIECgiQIpPP6jjMavjIinZtQrJUCAAAECBAgQIECAAAECBAgQIECAAAECBAjULSBwXvcKGJ8AgUpA4NxGIECAAAECBAgQIECAAAECBJookMLjP8xoPIXTn5ZRr5QAAQIECBAgQIAAAQIECBAgQIAAAQIECBAgULeAwHndK2B8AgQqAYFzG4EAAQIECBAgQIAAAQIECBBookAKj1+R0XgKpx+RUa+UAAECBAgQIECAAAECBAgQIECAAAECBAgQIFC3gMB53StgfAIEKgGBcxuBAAECBAgQIECAAAECBAgQaKJACo9fntF4qn16Rr1SAgQIECBAgAABAgQIECBAgAABAgQIECBAgEDdAgLnda+A8QkQqAQEzm0EAgQIECBAgAABAgQIECBAoIkCR0bEDzIaT7XPyKhXSoAAAQIECBAgQIAAAQIECBAgQIAAAQIECBCoW0DgvO4VMD4BApWAwLmNQIAAAQIECBAgQIAAAQIECDRRIIXHv5fR+Pcj4pkZ9UoJECBAgAABAgQIECBAgAABAgQIECBAgAABAnULCJzXvQLGJ0CgEhA4txEIECBAgAABAgQIECBAgACBJgqk8Ph3MxpP4fRnZdQrJUCAAAECBAgQIECAAAECBAgQIECAAAECBAjULSBwXvcKGJ8AgUpA4NxGIECAAAECBAgQIECAAAECBJookMLj38loPIXTn51Rr5QAAQIECBAgQIAAAQIECBAgQIAAAQIECBAgULeAwHndK2B8AgQqAYFzG4EAAQIECBAgQIAAAQIECBBookAKj/93RuOp9rcz6pUSIECAAAECBAgQIECAAAECBAgQIECAAAECBOoWEDivewWMT4BAJSBwbiMQIECAAAECBAgQIECAAAECTRRI4fFvZzT+XxHxOxn1SgkQIECAAAECBAgQIECAAAECBAgQIECAAAECdQsInNe9AsYnQKASEDi3EQgQIECAAAECBAgQIECAAIEmCqTw+GUZjadw+lEZ9UoJECBAgAABAgQIECBAgAABAgQIECBAgAABAnULCJzXvQLGJ0CgEhA4txEIECBAgAABAgQIECBAgACBJgqk8Pi3MhpP4fSjM+qVEiBAgAABAgQIECBAgAABAgQIECBAgAABAgTqFhA4r3sFjE+AQCUgcG4jECBAgAABAgQIECBAgAABAk0USOHxb2Y0nmqfk1GvlAABAgQIECBAgAABAgQIECBAgAABAgQIECBQt4DAed0rYHwCBCoBgXMbgQABAgQIECBAgAABAgQIEGiiQAqPX5rR+Dci4piMeqUECBAgQIAAAQIECBAgQIAAAQIECBAgQIAAgboFBM7rXgHjEyBQCQic2wgECBAgQIAAAQIECBAgQIBAEwVSeHxpRuMpnD4vo14pAQIECBAgQIAAAQIECBAgQIAAAQIECBAgQKBuAYHzulfA+AQIVAIC5zYCAQIECBAgQIAAAQIECBAg0ESBFB6/JKPxFE4/NqNeKQECBAgQIECAAAECBAgQIECAAAECBAgQIECgbgGB87pXwPgECFQCAuc2AgECBAgQIECAAAECBAgQINBEgRQe/3pG4ymc/tyMeqUECBAgQIAAAQIECBAgQIAAAQIECBAgQIAAgboFBM7rXgHjEyBQCQic2wgECBAgQIAAAQIECBAgQIBAEwVSePxrGY2n2udn1CslQIAAAQIECBAgQIAAAQIECBAgQIAAAQIECNQtIHBe9woYnwCBSkDgmBQ/SgAAIABJREFU3EYgQIAAAQIECBAgQIAAAQIEmiiQwuP/mdH4VyPiBRn1SgkQIECAAAECBAgQIECAAAECBAgQIECAAAECdQsInNe9AsYnQKASEDi3EQgQIECAAAECBAgQIECAAIEmCqTw+H9kNJ7C6b+XUa+UAAECBAgQIECAAAECBAgQIECAAAECBAgQIFC3gMB53StgfAIEKgGBcxuBAAECBAgQIECAAAECBAgQaKJACo9fnNF4Cqe/MKNeKQECBAgQIECAAAECBAgQIECAAAECBAgQIECgbgGB87pXwPgECFQCAuc2AgECBAgQIECAAAECBAgQINBEgRQevyij8RROPy6jXikBAgQIECBAgAABAgQIECBAgAABAgQIECBAoG4BgfO6V8D4BAhUAgLnNgIBAgQIECBAgAABAgQIECDQRIEXRcS/ZTT+7xHx4ox6pQQIECBAgAABAgQIECBAgAABAgQIECBAgACBugUEzuteAeMTIFAJCJzbCAQIECBAgAABAgQIECBAgEATBVJ4/F8zGk/h9P+RUa+UAAECBAgQIECAAAECBAgQIECAAAECBAgQIFC3gMB53StgfAIEKgGBcxuBAAECBAgQIECAAAECBAgQaKJACo//v4zGUzj99zPqlRIgQIAAAQIECBAgQIAAAQIECBAgQIAAAQIE6hYQOK97BYxPgEAlIHBuIxAgQIAAAQIECBAgQIAAAQJNFEjh8a9kNJ7C6X+QUa+UAAECBAgQIECAAAECBAgQIECAAAECBAgQIFC3gMB53StgfAIEKgGBcxuBAAECBAgQIECAAAECBAgQaKJACo//34zGU+0fZtQrJUCAAAECBAgQIECAAAECBAgQIECAAAECBAjULSBwXvcKGJ8AgUpA4NxGIECAAAECBAgQIECAAAECBJookMLj/yej8S9HxP/MqFdKgAABAgQIECBAgAABAgQIECBAgAABAgQIEKhbQOC87hUwPgEClYDAuY1AgAABAgQIECBAgAABAgQINFEghce/lNF4Cqe/JKNeKQECBAgQIECAAAECBAgQIECAAAECBAgQIECgbgGB87pXwPgECFQCAuc2AgECBAgQIECAAAECBAgQINBEgRQe/2JG4ymc/tKMeqUECBAgQIAAAQIECBAgQIAAAQIECBAgQIAAgboFBM7rXgHjEyBQCQic2wgECBAgQIAAAQIECBAgQIBAEwVSePxfMhpP4fSXZdQrJUCAAAECBAgQIECAAAECBAgQIECAAAECBAjULSBwXvcKGJ8AgUpA4NxGIECAAAECBAgQIECAAAECBJoo8PKI+OeMxr8QEX+UUa+UAAECBAgQIECAAAECBAgQIECAAAECBAgQIFC3gMB53StgfAIEKgGBcxuBAAECBAgQIECAAAECBAgQaKJACo9/PqPxFE5/RUa9UgIECBAgQIAAAQIECBAgQIAAAQIECBAgQIBA3QIC53WvgPEJEKgEBM5tBAIECBAgQIAAAQIECBAgQKCJAik8/rmMxlM4/fiMeqUECBAgQIAAAQIECBAgQIAAAQIECBAgQIAAgboFBM7rXgHjEyBQCQic2wgECBAgQIAAAQIECBAgQIBAEwVSePyfMhpP4fRXZtQrJUCAAAECBAgQIECAAAECBAgQIECAAAECBAjULSBwXvcKGJ8AgUpA4NxGIECAAAECBAgQIECAAAECBJoo8McR8dmMxv8xIl6VUa+UAAECBAgQIECAAAECBAgQIECAAAECBAgQIFC3gMB53StgfAIEKgGBcxuBAAECBAgQIECAAAECBAgQaKJACo9/JqPxFE5/dUa9UgIECBAgQIAAAQIECBAgQIAAAQIECBAgQIBA3QIC53WvgPEJEKgEBM5tBAIECBAgQIAAAQIECBAgQKCJAik8/umMxlM4/TUZ9UoJECBAgAABAgQIECBAgAABAgQIECBAgAABAnULCJzXvQLGJ0CgEhA4txEIECBAgAABAgQIECBAgACBJgqk8PinMhpP4fTXZtQrJUCAAAECBAgQIECAAAECBAgQIECAAAECBAjULSBwXvcKGJ8AgUpA4NxGIECAAAECBAgQIECAAAECBJookMLjn8xoPIXTX5dRr5QAAQIECBAgQIAAAQIECBAgQIAAAQIECBAgULeAwHndK2B8AgQqAYFzG4EAAQIECBAgQIAAAQIECBBoosDrI+J/ZzT+iYj4Xxn1SgkQIECAAAECBAgQIECAAAECBAgQIECAAAECdQsInNe9AsYnQKASEDi3EQgQIECAAAECBAgQIECAAIEmCqTw+MczGk/h9Ddk1CslQIAAAQIECBAgQIAAAQIECBAgQIAAAQIECNQtIHBe9woYnwCBSkDg3EYgQIAAAQIECBAgQIAAAQIEmiiQwuMfy2g8hdPfmFGvlAABAgQIECBAgAABAgQIECBAgAABAgQIECBQt4DAed0rYHwCBCoBgXMbgQABAgQIECBAgAABAgQIEGiiQAqP/0NG4ymc/icZ9UoJECBAgAABAgQIECBAgAABAgQIECBAgAABAnULCJzXvQLGJ0CgEhA4txEIECBAgAABAgQIECBAgACBJgq8KSI+mtH430fEmzPqlRIgQIAAAQIECBAgQIAAAQIECBAgQIAAAQIE6hYQOK97BYxPgEAlIHBuIxAgQIAAAQIECBAgQIAAAQJNFEjh8Y9kNJ7C6X+aUa+UAAECBAgQIECAAAECBAgQIECAAAECBAgQIFC3gMB53StgfAIEKgGBcxuBAAECBAgQIECAAAECBAgQaKJACo//XUbjKZz+Zxn1SgkQIECAAAECBAgQIECAAAECBAgQIECAAAECdQsInNe9AsYnQKASEDi3EQgQIECAAAECBAgQIECAAIEmCqTw+IUZjadw+lsy6pUSIECAAAECBAgQIECAAAECBAgQIECAAAECBOoWEDivewWMT4BAJSBwbiMQIECAAAECBAgQIECAAAECTRRI4fELMhpP4fQTMuqVEiBAgAABAgQIECBAgAABAgQIECBAgAABAgTqFhA4r3sFjE+AQCUgcG4jECBAgAABAgQIECBAgAABAk0UmB8RizMaXxIRCzLqlRIgQIAAAQIECBAgQIAAAQIECBAgQIAAAQIE6hYQOK97BYxPgEAlIHBuIxAgQIAAAQIECBAgQIAAAQJNFEjh8fMzGk/h9BMz6pUSIECAAAECBAgQIECAAAECBAgQIECAAAECBOoWEDivewWMT4BAJSBwbiMQIECAAAECBAgQIECAAAECTRRI4fEPZzSewul/nlGvlAABAgQIECBAgAABAgQIECBAgAABAgQIECBQt4DAed0rYHwCBCoBgXMbgQABAgQIECBAgAABAgQIEGiiQAqPfyij8RROPymjXikBAgQIECBAgAABAgQIECBAgAABAgQIECBAoG4BgfO6V8D4BAhUAgLnNgIBAgQIECBAgAABAgQIECDQRIGTI+LcjMbPi4hTMuqVEiBAgAABAgQIECBAgAABAgQIECBAgAABAgTqFhA4r3sFjE+AQCUgcG4jECBAgAABAgQIECBAgAABAk0USOHxRRmNp3D6qRn1SgkQIECAAAECBAgQIECAAAECBAgQIECAAAECdQsInNe9AsYnQKASEDi3EQgQIECAAAECBAgQIECAAIEmCqTw+DkZjadw+sKMeqUECBAgQIAAAQIECBAgQIAAAQIECBAgQIAAgboFBM7rXgHjEyBQCQic2wgECBAgQIAAAQIECBAgQIBAEwVSePzsjMZTOP20jHqlBAgQIECAAAECBAgQIECAAAECBAgQIECAAIG6BQTO614B4xMgUAkInNsIBAgQIECAAAECBAgQIECAQBMF3hoRf5vR+FkR8baMeqUECBAgQIAAAQIECBAgQIAAAQIECBAgQIAAgboFBM7rXgHjEyBQCQic2wgECBAgQIAAAQIECBAgQIBAEwVSePyDGY2ncPpfZNQrJUCAAAECBAgQIECAAAECBAgQIECAAAECBAjULSBwXvcKGJ8AgUpA4NxGIECAAAECBAgQIECAAAECBJookMLjH8hoPIXT355Rr5QAAQIECBAgQIAAAQIECBAgQIAAAQIECBAgULeAwHndK2B8AgQqAYFzG4EAAQIECBAgQIAAAQIECBBookAKj78/o/EUTj89o14pAQIECBAgQIAAAQIECBAgQIAAAQIECBAgQKBuAYHzulfA+AQIVAIC5zYCAQIECBAgQIAAAQIECBAg0ESBFB5/X0bjqfYdGfVKCRAgQIAAAQIECBAgQIAAAQIECBAgQIAAAQJ1Cwic170CxidAoBIQOLcRCBAgQIAAAQIECBAgQIAAgSYKpPD4ezMa/5uIeGdGvVICBAgQIECAAAECBAgQIECAAAECBAgQIECAQN0CAud1r4DxCRCoBATObQQCBAgQIECAAAECBAgQIECgiQIpPH5mRuMpnP6ujHqlBAgQIECAAAECBAgQIECAAAECBAgQIECAAIG6BQTO614B4xMgUAkInNsIBAgQIECAAAECBAgQIECAQBMFUnj8rzMaT+H0d2fUKyVAgAABAgQIECBAgAABAgQIECBAgAABAgQI1C0gcF73ChifAIFKQODcRiBAgAABAgQIECBAgAABAgSaKJDC4+/JaDyF0/8qo14pAQIECBAgQIAAAQIECBAgQIAAAQIECBAgQKBuAYHzulfA+AQIVAIC5zYCAQIECBAgQIAAAQIECBAg0ESBMzID5Kk+J6DeRBM9EyBAgAABAgQIECBAgAABAgQIECBAgAABAoMlIHA+WOtpNgQaKyBw3til0zgBAgQIECBAgAABAgQIEBhqgRQeT2857/ST3m6e3nLuQ4AAAQIECBAgQIAAAQIECBAgQIAAAQIECBBoioDAeVNWSp8EBlxA4HzAF9j0CBAgQIAAAQIECBAgQIDAgAqk8Pi7MuaWwulnZtQrJUCAAAECBAgQIECAAAECBAgQIECAAAECBAjULSBwXvcKGJ8AgUpA4NxGIECAAAECBAgQIECAAAECBJookMLj78xoPIXT35tRr5QAAQIECBAgQIAAAQIECBAgQIAAAQIECBAgULeAwHndK2B8AgQqAYFzG4EAAQIECBAgQIAAAQIECBBookAKj78jo/FU+76MeqUECBAgQIAAAQIECBAgQIAAAQIECBAgQIAAgboFBM7rXgHjEyBQCQic2wgECBAgQIAAAQIECBAgQIBAEwVSePz0jMb/MiLen1GvlAABAgQIECBAgAABAgQIECBAgAABAgQIECBQt4DAed0rYHwCBCoBgXMbgQABAgQIECBAgAABAgQIEGiiQAqPvz2j8RRO/0BGvVICBAgQIECAAAECBAgQIECAAAECBAgQIECAQN0CAud1r4DxCRCoBATObQQCBAgQIECAAAECBAgQIECgiQIpPP4XGY2ncPoHM+qVEiBAgAABAgQIECBAgAABAgQIECBAgAABAgTqFhA4r3sFjE+AQCUgcG4jECBAgAABAgQIECBAgAABAk0USOHxt2U0nmrPyqhXSoAAAQIECBAgQIAAAQIECBAgQIAAAQIECBCoW0DgvO4VMD4BApWAwLmNQIAAAQIECBAgQIAAAQIECDRRIIXHT8to/K0RcXZGvVICBAgQIECAAAECBAgQIECAAAECBAgQIECAQN0CAud1r8D/z969h28233ej/yDCOCZIUhlDJh6qjFCKyxNma7S7RJJm0EobkmwPIg9F5kEZwuMwDmP2CJESI2nSQaPbIYndkIZwoZeiUYlDNLZqzDPlYkS2Y7ZB9vVd/PTnN7/7Xt91H9e9fq91Xfnr913fw+vzvdcdvNf3Nj4BAoWAwLmNQIAAAQIECBAgQIAAAQIECIyiQAqP/48KE0/h9P+zQntNCRAgQIAAAQIECBAgQIAAAQIECBAgQIAAAQLDFhA4H3YFjE+AQCEgcG4jECBAgAABAgQIECBAgAABAqMokMLjcytMPIXTF1VorykBAgQIECBAgAABAgQIECBAgAABAgQIECBAYNgCAufDroDxCRAoBATObQQCBAgQIECAAAECBAgQIEBgFAVSePyLFSae2n65QntNCRAgQIAAAQIECBAgQIAAAQIECBAgQIAAAQLDFhA4H3YFjE+AQCEgcG4jECBAgAABAgQIECBAgAABAqMokMLjR1eY+DERcUGF9poSIECAAAECBAgQIECAAAECBAgQIECAAAECBIYtIHA+7AoYnwCBQkDg3EYgQIAAAQIECBAgQIAAAQIERlEghcePqjDxFE6/sEJ7TQkQIECAAAECBAgQIECAAAECBAgQIECAAAECwxYQOB92BYxPgEAhIHBuIxAgQIAAAQIECBAgQIAAAQKjKJDC439RYeIpnP6VCu01JUCAAAECBAgQIECAAAECBAgQIECAAAECBAgMW0DgfNgVMD4BAoWAwLmNQIAAAQIECBAgQIAAAQIECIyiQAqPH1lh4imcflGF9poSIECAAAECBAgQIECAAAECBAgQIECAAAECBIYtIHA+7AoYnwCBQkDg3EYgQIAAAQIECBAgQIAAAQIERlEghcePqDDx1PavKrTXlAABAgQIECBAgAABAgQIECBAgAABAgQIECAwbAGB82FXwPgECBQCAuc2AgECBAgQIECAAAECBAgQIDCKAik8/oUKE//vEXFxhfaaEiBAgAABAgQIECBAgAABAgQIECBAgAABAgSGLSBwPuwKGJ8AgUJA4NxGIECAAAECBAgQIECAAAECBEZRIIXHD68w8RROv6RCe00JECBAgAABAgQIECBAgAABAgQIECBAgAABAsMWEDgfdgWMT4BAISBwbiMQIECAAAECBAgQIECAAAECoyiQwuOfrzDxFE7/WoX2mhIgQIAAAQIECBAgQIAAAQIECBAgQIAAAQIEhi0gcD7sChifAIFCQODcRiBAgAABAgQIECBAgAABAgRGUSCFxw+rMPHUdnGF9poSIECAAAECBAgQIECAAAECBAgQIECAAAECBIYtIHA+7AoYnwCBQkDg3EYgQIAAAQIECBAgQIAAAQIERlEghccPqTDxQyPisgrtNSVAgAABAgQIECBAgAABAgQIECBAgAABAgQIDFtA4HzYFTA+AQKFgMC5jUCAAAECBAgQIECAAAECBAiMokAKj/+3ChNP4fSvV2ivKQECBAgQIECAAAECBAgQIECAAAECBAgQIEBg2AIC58OugPEJECgEBM5tBAIECBAgQIAAAQIECBAgQGAUBVJ4/OAKE0/h9G9UaK8pAQIECBAgQIAAAQIECBAgQIAAAQIECBAgQGDYAgLnw66A8QkQKAQEzm0EAgQIECBAgAABAgQIECBAYBQFUnj8/6gw8dT2mxXaa0qAAAECBAgQIECAAAECBAgQIECAAAECBAgQGLaAwPmwK2B8AgQKAYFzG4EAAQIECBAgQIAAAQIECBAYRYG/jojPVZh4avutCu01JUCAAAECBAgQIECAAAECBAgQIECAAAECBAgMW0DgfNgVMD4BAoWAwLmNQIAAAQIECBAgQIAAAQIECIyiQAqPf6bCxD8bEX9Tob2mBAgQIECAAAECBAgQIECAAAECBAgQIECAAIFhCwicD7sCxidAoBAQOLcRCBAgQIAAAQIECBAgQIAAgVEUSOHxgypMPIXTl1RorykBAgQIECBAgAABAgQIECBAgAABAgQIECBAYNgCAufDroDxCRAoBATObQQCBAgQIECAAAECBAgQIEBgFAVSePzAChNPba+o0F5TAgQIECBAgAABAgQIECBAgAABAgQIECBAgMCwBQTOh10B4xMgUAgInNsIBAgQIECAAAECBAgQIECAwCgKXB4Rn64w8dT2ygrtNSVAgAABAgQIECBAgAABAgQIECBAgAABAgQIDFtA4HzYFTA+AQKFgMC5jUCAAAECBAgQIECAAAECBAiMokAKj/9ZhYn/eUT8bYX2mhIgQIAAAQIECBAgQIAAAQIECBAgQIAAAQIEhi0gcD7sChifAIFCQODcRiBAgAABAgQIECBAgAABAgRGUSCFxz9VYeIpnP7tCu01JUCAAAECBAgQIECAAAECBAgQIECAAAECBAgMW0DgfNgVMD4BAoWAwLmNQIAAAQIECBAgQIAAAQIECIyiQAqPH1Bh4imcflWF9poSIECAAAECBAgQIECAAAECBAgQIECAAAECBIYtIHA+7AoYnwCBQkDg3EYgQIAAAQIECBAgQIAAAQIERlEghcf/tMLEU9v/q0J7TQkQIECAAAECBAgQIECAAAECBAgQIECAAAECwxYQOB92BYxPgEAhIHBuIxAgQIAAAQIECBAgQIAAAQKjKJDC4/tXmPifRMTVFdprSoAAAQIECBAgQIAAAQIECBAgQIAAAQIECBAYtoDA+bArYHwCBAoBgXMbgQABAgQIECBAgAABAgQIEBhFgRQe36/CxFM4/ZoK7TUlQIAAAQIECBAgQIAAAQIECBAgQIAAAQIECAxbQOB82BUwPgEChYDAuY1AgAABAgQIECBAgAABAgQIjKJACo/vW2HiKZx+bYX2mhIgQIAAAQIECBAgQIAAAQIECBAgQIAAAQIEhi0gcD7sChifAIFCQODcRiBAgAABAgQIECBAgAABAgRGUSCFx+dUmHhq+50K7TUlQIAAAQIECBAgQIAAAQIECBAgQIAAAQIECAxbQOB82BUwPgEChYDAuY1AgAABAgQIECBAgAABAgQIjKLAdRHxyQoTT22/W6G9pgQIECBAgAABAgQIECBAgAABAgQIECBAgACBYQsInA+7AsYnQKAQEDi3EQgQIECAAAECBAgQIECAAIFeCyyKiL+OiPt73fG4/lJ4/BMV+v/jiPhehfZVm/6XiPhgRPxD1Ru1J0CAAAECBAgQIECAAAECBAgQIECAAAECBAi0EBA4tzUIEKiFgMB5LcpgEgQIECBAgAABAgQIECBAoFEC/y0iFkfE1RHxPyPioT6sLoXHP16h3xROv75C+9ymKWh+ekTMiYiZEfFk7o3aESBAgAABAgQIECBAgAABAgQIECBAgAABAgRKBATObRECBGohIHBeizKYBAECBAgQIECAAAECBAgQaJTAOyLi0YjYNCJej4i/ezN4/q89XGUKj3+sQn+p7d9XaF/W9LffXNOfRsSqEXFRRPxF2U3+ToAAAQIECBAgQIAAAQIECBAgQIAAAQIECBCoICBwXgFLUwIE+icgcN4/Wz0TIECAAAECBAgQIECAAIGpLHBYRHxtHEAKnl8ZEadFxP/TA5j/OyL2qdBPavv9Cu1bNU1B87SGP3kzaJ7avRIRmzndvAe6uiBAgAABAgQIECBAgAABAgQIECBAgAABAgTGCwic2w8ECNRCQOC8FmUwCQIECBAgQIAAAQIECBAg0DiBdMr54xGx8YSVvRYRl78Z2n6si1Wn8PjeFe7/aETcUKH9xKYpaH5GROwfERP/fcqFEXF0F327lQABAgQIECBAgAABAgQIECBAgAABAgQIECAwmYDAuX1BgEAtBATOa1EGkyBAgAABAgQIECBAgAABAo0U+EJE/FWLlb0aEd+KiNPfDKZXBUjh8b0q3JTC6TdWaD/WdOs3w/H7TRI0T21+HREznW7egaxbCBAgQIAAAQIECBAgQIAAAQIECBAgQIAAgTIBgfMyIX8nQGAgAgLnA2E2CAECBAgQIECAAAECBAgQmJIC74yIf5/klPPxGCsi4q/fDJ4vq6CUwuN/VKF9avsPFdqnoHk60XxOi6D5WFfnR8TcCv1qSoAAAQIECBAgQIAAAQIECBAgQIAAAQIECBDIFRA4z5XSjgCBvgoInPeVV+cECBAgQIAAAQIECBAgQGDKCxwRERdlKLwSEZdFxJkR8URG+x9ExP+e0W6sSWr7w4z2KWie5vDJkqB56iqdbr5JRDyT0a8mBAgQIECAAAECBAgQIECAAAECBAgQIECAAIGqAgLnVcW0J0CgLwIC531h1SkBAgQIECBAgAABAgQIECDwpkDOKefjsf6/iLg0Is4uCZ6n08r/sIJyantTm/bbvnnK+h9nBM3HulkYEcdVmIOmBAgQIECAAAECBAgQIECAAAECBAgQIECAAIEqAgLnVbS0JUCgbwIC532j1TEBAgQIECBAgAABAgQIECDwpsBREXFBRY2XI+KSiDgnIp6a5N4UHt+zQp9/EBE3T9I+Bc3TieafqNBXaup084pgmhMgQIAAAQIECBAgQIAAAQIECBAgQIAAAQKVBQTOK5O5gQCBfggInPdDVZ8ECBAgQIAAAQIECBAgQIDARIEUGn9PBywp2P3VN4Pny8fdn8LjH6nQXwqn/2hc+99980Tzj1XoY3zTcyPihA7vdRsBAgQIECBAgAABAgQIECBAgAABAgQIECBAIEdA4DxHSRsCBPouIHDed2IDECBAgAABAgQIECBAgAABAhHxxYhY1IXEixHxlYg4LyJ++WZ4/Pcr9Jfa3hoRKWh+RkTsU+HeiU1fiIgPRMQzXfThVgIECBAgQIAAAQIECBAgQIAAAQIECBAgQIBAmYDAeZmQvxMgMBABgfOBMBuEAAECBAgQIECAAAECBAhMeYFpEfF4RGzUpcTzEXFhRPxvEbFbhb4OjYg5EfHRCve0anp2RMzrQT+6IECAAAECBAgQIECAAAECBAgQIECAAAECBAi0ExA4tz8IEKiFgMB5LcpgEgQIECBAgAABAgQIECBAYEoIHPvmCeW9WOxrEbFaLzqq2Ec63XyzN09Zr3ir5gQIECBAgAABAgQIECBAgAABAgQIECBAgACBSgIC55W4NCZAoF8CAuf9ktUvAQIECBAgQIAAAQIECBAgMFGgV6ecD1P2zIj40jAnYGwCBAgQIECAAAECBAgQIECAAAECBAgQIEBgyggInE+ZUlsogXoLCJzXuz5mR4AAAQIECBAgQIAAAQKTLpZpAAAgAElEQVQEmiZwXEQsGNFFPR8Rm0bEr0Z0/qZNgAABAgQIECBAgAABAgQIECBAgAABAgQIjJaAwPlo1ctsCTRWQOC8saW1MAIECBAgQIAAAQIECBAgUEuBdSJiaUS8q5azaz+p0yPi1BGctykTIECAAAECBAgQIECAAAECBAgQIECAAAECoykgcD6adTNrAo0TEDhvXEktiAABAgQIECBAgAABAgQI1F7gxIg4q/azfPsE06nmH4iI/3fE5m26BAgQIECAAAECBAgQIECAAAECBAgQIECAwOgKCJyPbu3MnECjBATOG1VOiyFAgAABAgQIECBAgAABAiMhMIqnnJ8SEWeMhK5JEiBAgAABAgQIECBAgAABAgQIECBAgAABAk0REDhvSiWtg8CICwicj3gBTZ8AAQIECBAgQIAAAQIECIyowJci4vQRmXs61XyTiHhhROZrmgQIECBAgAABAgQIECBAgAABAgQIECBAgEAzBATOm1FHqyAw8gIC5yNfQgsgQIAAAQIECBAgQIAAAQIjKTBKp5yfHBHzR1LZpAkQIECAAAECBAgQIECAAAECBAgQIECAAIFRFhA4H+XqmTuBBgkInDeomJZCgAABAgQIECBAgAABAgRGTOB/RsSpNZ+z081rXiDTI0CAAAECBAgQIECAAAECBAgQIECAAAECDRYQOG9wcS2NwCgJCJyPUrXMlQABAgQIECBAgAABAgQINEvgXRHxvyJi7Rov68SIOKfG8zM1AgQIECBAgAABAgQIECBAgAABAgQIECBAoLkCAufNra2VERgpAYHzkSqXyRIgQIAAAQIECBAgQIAAgcYJnBERJ9d0Vc9ExAci4oWazs+0CBAgQIAAAQIECBAgQIAAAQIECBAgQIAAgWYLCJw3u75WR2BkBATOR6ZUJkqAAAECBAgQIECAAAECBBopkE45XxoR69RwdX8ZEQtqOC9TIkCAAAECBAgQIECAAAECBAgQIECAAAECBKaGgMD51KizVRKovYDAee1LZIIECBAgQIAAAQIECBAgQKDxAmdFxIk1W2U63XyTiPh1zeZlOgQIECBAgAABAgQIECBAgAABAgQIECBAgMDUERA4nzq1tlICtRYQOK91eUyOAAECBAgQIECAAAECBAhMCYEN3jzlfK0arfZ/RMSiGs3HVAgQIECAAAECBAgQIECAAAECBAgQIECAAIGpJyBwPvVqbsUEaikgcF7LspgUAQIECBAgQIAAAQIECBCYcgLnRMRf1mTVTjevSSFMgwABAgQIECBAgAABAgQIECBAgAABAgQITHEBgfMpvgEsn0BdBATO61IJ8yBAgAABAgQIECBAgAABAlNbYKOIeDwiptWAYW5EnF+DeZgCAQIECBAgQIAAAQIECBAgQIAAAQIECBAgMLUFBM6ndv2tnkBtBATOa1MKEyFAgAABAgQIECBAgAABAlNeYEFEHDdkhScjYmZE/HrI8zA8AQIECBAgQIAAAQIECBAgQIAAAQIECBAgQEDg3B4gQKAWAgLntSiDSRAgQIAAAQIECBAgQIAAAQIRUYdTzo+OiAtVgwABAgQIECBAgAABAgQIECBAgAABAgQIECBQAwGB8xoUwRQIEIgQOLcLCBAgQIAAAQIECBAgQIAAgToJLIqILw5pQul0880i4pUhjW9YAgQIECBAgAABAgQIECBAgAABAgQIECBAgMB4AYFz+4EAgVoICJzXogwmQYAAAQIECBAgQIAAAQIECLwpkE45XxYR7xyCyJER8dUhjGtIAgQIECBAgAABAgQIECBAgAABAgQIECBAgMBkAgLn9gUBArUQEDivRRlMggABAgQIECBAgAABAgQIEBgncEFEHDVgEaebDxjccAQIECBAgAABAgQIECBAgAABAgQIECBAgECpgMB5KZEGBAgMQkDgfBDKxiBAgAABAgQIECBAgAABAgSqCGwcEf8+4FPO/3tEXFxlktoSIECAAAECBAgQIECAAAECBAgQIECAAAECBPosIHDeZ2DdEyCQJyBwnuekFQECBAgQIECAAAECBAgQIDBYga9ExJEDGnJpRGw6oLEMQ4AAAQIECBAgQIAAAQIECBAgQIAAAQIECBDIFRA4z5XSjgCBvgoInPeVV+cECBAgQIAAAQIECBAgQIBAhwLTI+J/dXhv1dsOi4jFVW/SngABAgQIECBAgAABAgQIECBAgAABAgQIECDQZwGB8z4D654AgTwBgfM8J60IECBAgAABAgQIECBAgACBwQtcHBGH93nYdLr5zIh4rc/j6J4AAQIECBAgQIAAAQIECBAgQIAAAQIECBAgUFVA4LyqmPYECPRFQOC8L6w6JUCAAAECBAgQIECAAAECBHogsGlEPBoR7+hBX626OCQivt7H/nVNgAABAgQIECBAgAABAgQIECBAgAABAgQIEOhUQOC8Uzn3ESDQUwGB855y6owAAQIECBAgQIAAAQIECBDoscClEXFoj/sc687p5n2C1S0BAgQIECBAgAABAgQIECBAgAABAgQIECDQEwGB854w6oQAgW4FBM67FXQ/AQIECBAgQIAAAQIECBAg0E+Bfp5yfnBE/HU/J69vAgQIECBAgAABAgQIECBAgAABAgQIECBAgEAXAgLnXeC5lQCB3gkInPfOUk8ECBAgQIAAAQIECBAgQIBAfwS+HhEpHN7L69GI+O2IeK2XneqLAAECBAgQIECAAAECBAgQIECAAAECBAgQINBDAYHzHmLqigCBzgUEzju3cycBAgQIECBAgAABAgQIECAwGIF+nHL+2Yj4m8FM3ygECBAgQIAAAQIECBAgQIAAAQIECBAgQIAAgY4EBM47YnMTAQK9FhA477Wo/ggQIECAAAECBAgQIECAAIF+CHwzIlJIvBdXOt18y4h4vRed6YMAAQIECBAgQIAAAQIECBAgQIAAAQIECBAg0CcBgfM+weqWAIFqAgLn1by0JkCAAAECBAgQIECAAAECBIYj8F8i4l8jYtUeDH9gRFzRg350QYAAAQIECBAgQIAAAQIECBAgQIAAAQIECBDop4DAeT919U2AQLaAwHk2lYYECBAgQIAAAQIECBAgQIDAkAWWREQKi3dzOd28Gz33EiBAgAABAgQIECBAgAABAgQIECBAgAABAoMUEDgfpLaxCBBoKSBwbnMQIECAAAECBAgQIECAAAECoyLQi1PO/zwi/nZUFmyeBAgQIECAAAECBAgQIECAAAECBAgQIECAwJQWEDif0uW3eAL1ERA4r08tzIQAAQIECBAgQIAAAQIECBAoF7gyIv6svNmkLX4WEbMi4vUO73cbAQIECBAgQIAAAQIECBAgQIAAAQIECBAgQGCQAgLng9Q2FgECLQUEzm0OAgQIECBAgAABAgQIECBAYJQE0innP4+ITv6dxgER8XejtFhzJUCAAAECBAgQIECAAAECBAgQIECAAAECBKa0gMD5lC6/xROoj0An/3G2PrM3EwIECBAgQIAAAQIECBAgQGAqCnw7IlJ4vMr1QERsW+UGbQkQIECAAAECBAgQIECAAAECBAgQIECAAAECQxYQOB9yAQxPgMAbAgLndgIBAgQIECBAgAABAgQIECAwagJbR0QKkFf59xr7R8Q1o7ZQ8yVAgAABAgQIECBAgAABAgQIECBAgAABAgSmtIDA+ZQuv8UTqI9Alf8wW59ZmwkBAgQIECBAgAABAgQIECAw1QWujoj9MhF+FhEppO4iQIAAAQIECBAgQIAAAQIECBAgQIAAAQIECIySgMD5KFXLXAk0WEDgvMHFtTQCBAgQIECAAAECBAgQINBggVkRcX/m+uZExHcy22pGgAABAgQIECBAgAABAgQIECBAgAABAgQIEKiLgMB5XSphHgSmuIDA+RTfAJZPgAABAgQIECBAgAABAgRGWODaiEhh8nbXfRHxuyO8RlMnQIAAAQIECBAgQIAAAQIECBAgQIAAAQIEpq6AwPnUrb2VE6iVgMB5rcphMgQIECBAgAABAgQIECBAgEAFga0j4sGS9n8cEd+r0KemBAgQIECAAAECBAgQIECAAAECBAgQIECAAIG6CAic16US5kFgigsInE/xDWD5BAgQIECAAAECBAgQIEBgxAW+GxGfaLEGp5uPeHFNnwABAgQIECBAgAABAgQIECBAgAABAgQITHEBgfMpvgEsn0BdBATO61IJ8yBAgAABAgQIECBAgAABAgQ6EfjdiLi3xY0fi4i/76RT9xAgQIAAAQIECBAgQIAAAQIECBAgQIAAAQIEaiAgcF6DIpgCAQIRAud2AQECBAgQIECAQK0EDjvssKr/wFyr+ZsMAQIECAxe4MYbb4zHH3/8bQNvuOGGsd9++w1+MkYkQIAAgUYLXHrppf6deqMrbHEECBAgQIAAAQIECBAgQIAAgdoJVP3v5/79Ve1KaEIEmiHg4dKMOloFAQIECBAgQKAxAgLnjSmlhRAgQGBgAsuXL49rr732bePtvffeMWPGjIHNwUAECBAgMDUEBM6nRp2tkgABAgQIECBAgAABAgQIECBQIwGB8xoVw1QITGUBgfOpXH1rJ0CAAAECBAjUUEDgvIZFMSUCBAiMgMANN9wQS5cuLWb63ve+Nz75yU+OwKxNkQABAgRGTUDgfNQqZr4ECBAgQIAAAQIECBAgQIAAgZEXEDgf+RJaAIFmCAicN6OOVkGAAAECBAgQaIyAwHljSmkhBAgQGKjAU089Fd/5zneKMT/60Y/GJptsMtDxDUaAAAECU0NA4Hxq1NkqCRAgQIAAAQIECBAgQIAAAQI1EhA4r1ExTIXAVBYQOJ/K1bd2AgQIECBAgEANBQTOa1gUUyJAgMCICHz/+9+PV155xenmI1Iv0yRAgMAoCgicj2LVzJkAAQIECBAgQIAAAQIECBAgMNICAucjXT6TJ9AcAYHz5tTSSggQIECAAAECjRAQOG9EGS2CAAECQxFIp5yvWLEipk+fPpTxDUqAAAECzRcQOG9+ja2QAAECBAgQIECAAAECBAgQIFAzAYHzmhXEdAhMVQGB86laeesmQIAAAQIECNRUQOC8poUxLQIECBAgQIAAAQIEQuDcJiBAgAABAgQIECBAgAABAgQIEBiwgMD5gMENR4DA5AIC53YGAQIECBAgQIBArQQEzmtVDpMhQIAAAQIECBAgQGCcgMC57UCAAAECBAgQIECAAAECBAgQIDBgAYHzAYMbjgCByQUEzu0MAgQIECBAgACBWgkInNeqHCZDgAABAgQIECBAgMA4AYFz24EAAQIECBAgQIAAAQIECBAgQGDAAgLnAwY3HAECkwsInNsZBAgQIECAAAECtRIQOK9VOUyGAAECBAgQIECAAIFxAgLntgMBAgQIECBAgAABAgQIECBAgMCABQTOBwxuOAIEJhcQOLczCBAgQIAAAQIEaiUgcF6rcpgMAQIECBAgQIAAAQLjBATObQcCBAgQIECAAAECBAgQIECAAIEBCwicDxjccAQITC4gcG5nECBAgAABAgQI1EpA4LxW5TAZAgQIECBAgAABAgTGCQic2w4ECBAgQIAAAQIECBAgQIAAAQIDFhA4HzC44QgQmFxA4NzOIECAAAECBAgQqJVA1cD5+eefX6v5mwwBAgQIECBAgAABAqMj8MUvfrHSZAXOK3FpTIAAAQIECBAgQIAAAQIECBAg0L2AwHn3hnogQKAHAgLnPUDUBQECBAgQIECAQO8EBM57Z6knAgQIECBAgAABAgTaCwic2yEECBAgQIAAAQIECBAgQIAAAQI1FxA4r3mBTI/AVBEQOJ8qlbZOAgQIECBAgMCICAicj0ihTJMAAQIECBAgQIBAAwQEzhtQREsgQIAAAQIECBAgQIAAAQIECDRbQOC82fW1OgIjIyBwPjKlMlECBAgQIECAwNQQEDifGnW2SgIECBAgQIAAAQJ1EBA4r0MVzIEAAQIECBAgQIAAAQIECBAgQKCNgMC57UGAQC0EBM5rUQaTIECAAAECBAgQGBMQOLcXCBAgQIAAAQIECBAYlIDA+aCkjUOAAAECBAgQIECAAAECBAgQINChgMB5h3BuI0CgtwIC57311BsBAgQIECBAgECXAgLnXQK6nQABAgQIECBAgACBbAGB82wqDQkQIECAAAECBAgQIECAAAECBIYjIHA+HHejEiAwQUDg3JYgQIAAAQIECBColYDAea3KYTIECBAgQIAAAQIEGi0gcN7o8locAQIECBAgQIAAAQIECBAgQKAJAgLnTaiiNRBogIDAeQOKaAkECBAgQIAAgSYJCJw3qZrWQoAAAQIECBAgQKDeAgLn9a6P2REgQIAAAQIECBAgQIAAAQIECITAuU1AgEAtBATOa1EGkyBAgAABAgQIEBgTEDi3FwgQIECAAAECBAgQGJSAwPmgpI1DgAABAgQIECBAgAABAgQIECDQoYDAeYdwbiNAoLcCAue99dQbAQIECBAgQIBAlwIC510Cup0AAQIECBAgQIAAgWwBgfNsKg0JECBAgAABAgQIECBAgAABAgSGIyBwPhx3oxIgMEFA4NyWIECAAAECBAgQqJWAwHmtymEyBAgQIECAAAECBBotIHDe6PJaHAECBAgQIECAAAECBAgQIECgCQIC502oojUQaICAwHkDimgJBAgQIECAAIEmCQicN6ma1kKAAAECBAgQIECg3gIC5/Wuj9kRIECAAAECBAgQIECAAAECBAiEwLlNQIBALQQEzmtRBpMgQIAAAQIECBAYExA4txcIECBAgAABAgQIEBiUgMD5oKSNQ4AAAQIECBAgQIAAAQIECBAg0KGAwHmHcG4jQKC3AgLnvfXUGwECBAgQIECAQJcCAuddArqdAAECBAgQIECAAIFsAYHzbCoNCRAgQIAAAQIECBAgQIAAAQIEhiMgcD4cd6MSIDBBQODcliBAgAABAgQIEKiVgMB5rcphMgQIECBAgAABAgQaLSBw3ujyWhwBAgQIECBAgAABAgQIECBAoAkCAudNqKI1EGiAgMB5A4poCQQIECBAgACBJgkInDepmtZCgAABAgQIECBAoN4CAuf1ro/ZESBAgAABAgQIECBAgAABAgQIhMC5TUCAQC0EBM5rUQaTIECAAAECBAgQGBMQOLcXCBAgQIAAAQIECBAYlIDA+aCkjUOAAAECBAgQIECAAAECBAgQINChgMB5h3BuI0CgtwIC57311BsBAgQIECBAgECXAgLnXQK6nQABAgQIECBAgACBbAGB82wqDQkQIECAAAECBAgQIECAAAECBIYjIHA+HHejEiAwQUDg3JYgQIAAAQIECBColYDAea3KYTIECBAgQIAAAQIEGi0gcN7o8locAQIECBAgQIAAAQIECBAgQKAJAgLnTaiiNRBogIDAeQOKaAkECBAgQIAAgSYJCJw3qZrWQoAAAQIECBAgQKDeAgLn9a6P2REgQIAAAQIECBAgQIAAAQIECITAuU1AgEAtBATOa1EGkyBAgAABAgQIEBgTEDi3FwgQIECAAAECBAgQGJSAwPmgpI1DgAABAgQIECBAgAABAgQIECDQoYDAeYdwbiNAoLcCAue99dQbAQIECBAgQIBAlwIC510Cup0AAQIECBAgQIAAgWwBgfNsKg0JECBAgAABAgQIECBAgAABAgSGIyBwPhx3oxIgMEFA4NyWIECAAAECBAgQqJWAwHmtymEyBAgQIECAAAECBBotIHDe6PJaHAECBAgQIECAAAECBAgQIECgCQIC502oojUQaICAwHkDimgJBAgQIECAAIEmCQicN6ma1kKAAAECBAgQIECg3gIC5/Wuj9kRIECAAAECBAgQIECAAAECBAiEwLlNQIBALQQEzmtRBpMgQIAAAQIECBAYExA4txcIECBAgAABAgQIEBiUgMD5oKSNQ4AAAQIECBAgQIAAAQIECBAg0KGAwHmHcG4jQKC3AgLnvfXUGwECBAgQIECAQJcCAuddArqdAAECBAgQIECAAIFsAYHzbCoNCRAgQIAAAQIECBAgQIAAAQIEhiMgcD4cd6MSIDBBQODcliBAgAABAgQIEKiVgMB5rcphMgQIECBAgAABAgQaLSBw3ujyWhwBAgQIECBAgAABAgQIECBAoAkCAudNqKI1EGiAgMB5A4poCQQIECBAgACBJgkInDepmtZCgAABAgQIECBAoN4CAuf1ro/ZESBAgAABAgQIECBAgAABAgQIhMC5TUCAQC0EBM5rUQaTIECAAAECBAgQGBMQOLcXCBAgQIAAAQIECBAYlIDA+aCkjUOAAAECBAgQIECAAAECBAgQINChgMB5h3BuI0CgtwIC57311BsBAgQIECBAgECXAgLnXQK6nQABAgQIECBAgACBbAGB82wqDQkQIECAAAECBAgQIECAAAECBIYjIHA+HHejEiAwQUDg3JYgQIAAAQIECBColYDAea3KYTIECBAgQIAAAQIEGi0gcN7o8locAQIECBAgQIAAAQIECBAgQKAJAgLnTaiiNRBogIDAeQOKaAkECBAgQIAAgSYJCJw3qZrWQoAAAQIECBAgQKDeAgLn9a6P2REgQIAAAQIECBAgQIAAAQIECITAuU1AgEAtBATOa1EGkyBAgAABAgQIEBgTEDi3FwgQIECAAAECBAgQGJSAwPmgpI1DgAABAgQIECBAgAABAgQIECDQoYDAeYdwbiNAoLcCAue99dQbAQIECBAgQIBAlwIC510Cup0AAQIECBAgQIAAgWwBgfNsKg0JECBAgAABAgQIECBAgAABAgSGIyBwPhx3oxIgMEFA4NyWIECAAAECBAgQqJWAwHmtymEyBAgQIECAAAECBBotIHDe6PJaHAECBAgQIECAAAECBAgQIECgCQIC502oojUQaICAwHkDimgJBAgQIECAAIEmCQicN6ma1kKAAAECBAgQIECg3gIC5/Wuj9kRIECAAAECBAgQIECAAAECBAiEwLlNQIBALQQEzmtRBpMgQIAAAQIECBAYExA4txcIECBAgAABAgQIEBiUgMD5oKSNQ4AAAQIECBAgQIAAAQIECBAg0KGAwHmHcG4jQKC3AgLnvfXUGwECBAgQIECAQJcCAuddArqdAAECBAgQIECAAIFsAYHzbCoNCRAgQIAAAQIECBAgQIAAAQIEhiMgcD4cd6MSIDBBQODcliBAgAABAgQIEKiVgMB5rcphMgQIECBAgAABAgQaLSBw3ujyWhwBAgQIECBAgAABAgQIECBAoAkCAudNqKI1EGiAgMB5A4poCQQIECBAgACBJgkInDepmtZCgAABAgQIECBAoN4CAuf1ro/ZESBAgAABAgQIECBAgAABAgQIhMC5TUCAQC0EBM5rUQaTIECAAAECBAgQGBMQOLcXCBAgQIAAAQIECBAYlIDA+aCkjUOAAAECBAgQIECAAAECBAgQINChgMB5h3BuI0CgtwIC57311BsBAgQIECBAgECXAgLnXQK6nQABAgQIECBAgACBbAGB82wqDQkQIECAAAECBAgQIECAAAECBIYjIHA+HHejEiAwQUDg3JYgQIAAAQIECBColYDAea3KYTIECBAgQIAAAQIEGi0gcN7o8locAQIECBAgQIAAAQIECBAgQKAJAgLnTaiiNRBogIDAeQOKaAkECBAgQIAAgSYJCJw3qZrWQoAAAQIECBAgQKDeAgLn9a6P2REgQIAAAQIECBAgQIAAAQIECITAuU1AgEAtBATOa1EGkyBAgAABAgQIEBgTEDi3FwgQIECAAAECBAgQGJSAwPmgpI1DgAABAgQIECBAgAABAgQIECDQoYDAeYdwbiNAoLcCAue99dQbAQIECBAgQIBAlwIC510Cup0AAQIECBAgQIAAgWwBgfNsKg0JECBAgAABAgQIECBAgAABAgSGIyBwPhx3oxIgMEFA4NyWIECAAAECBAgQqJWAwHmtymEyBAgQIECAAAECBBotIHDe6PJaHAECBAgQIECAAAECBAgQIECgCQIC502oojUQaICAwHkDimgJBAgQIECAAIEmCQicN6ma1kKAAAECBAgQIECg3gIC5/Wuj9kRIECAAAECBAgQIECAAAECBAiEwLlNQIBALQQEzmtRBpMgQIAAAQIECBAYExA4txcIECBAgAABAgQIEBiUgMD5oKSNQ4AAAQIECBAgQIAAAQIECBAg0KGAwHmHcG4jQKC3AgLnvfXUGwECBAgQIECAQJcCAuddArqdAAECBAgQIECAAIFsAYHzbCoNCRAgQIAAAQIECBAgQIAAAQIEhiMgcD4cd6MSIDBBQODcliBAgAABAgQIEKiVgMB5rcphMgQIECBAgAABAgQaLSBw3ujyWhwBAgQIECBAgAABAgQIECBAoAkCAudNqKI1EGiAgMB5A4poCQQIECBAgACBJgkInDepmtZCgAABAgQIECBAoN4CAuf1ro/ZESBAgAABAgQIECBAgAABAgQIhMC5TUCAQC0EBM5rUQaTIECAAAECBAgQGBMQOLcXCBAgQIAAAQIECBAYlIDA+aCkjUOAAAECBAgQIECAAAECBAgQINChgMB5h3BuI0CgtwIC57311BsBAgQIECBAgECXAgLnXQK6nQABAgQIECBAgACBbAGB82wqDQkQIECAAAECBAgQIECAAAECBIYjIHA+HHejEiAwQUDg3JYgQIAAAQIECBColYDAea3KYTIECBAgQIAAAQIEGi0gcN7o8locAQIECBAgQIAAAQIECBAgQKAJAgLnTaiiNRBogIDAeQOKaAkECBAgQIAAgSYJCJw3qZrWQoAAAQIECBAgQKDeAgLn9a6P2REgQIAAAQIECBAgQIAAAQIECITAuU1AgEAtBATOa1EGkyBAgAABAgQIEBgTEDi3Fwh0LvDaa6/F0qVL41/+5V/iZz/7WTz66KPxi1/8Il555ZW3Ot1ggw1i+vTpsdVWW8W22/SLXgIAACAASURBVG4bs2bNig033DBWWcU/HnYu704CBAgQaKrAyy+/HI888kjxvXr//ffHE088sdJ3a1r7pptuGuuvv37x/brNNtvE7/zO78T73ve+WHXVVZtK05h1CZw3ppQWQoAAAQIECBAgQIAAAQIECBBoqoDAeVMra10ERkxAomDECma6BAgQIECAAIGmCwic17PCv/71r2PBggVx0003ZU/wHe94RyxatCi233777HvGN7zzzjvjL//yLyvd+wd/8Adx/PHHx5prrlnpvnaNb7755jjttNPa9jdjxozCJwW5B3395je/iWXLlsV1110XN954Yzz//POVp/DBD34w/vRP/zQ+8pGPdGyXs0d6UZ8UoD/uuOPiySefbLnOtG/22Wefln/v1Vy/9rWvxRVXXNFynBToT3tno402qlyT8TeUjXPhhReWfs7K+uhqgiU3/9Zv/Vacd955sdlmm/VzmPj7v//7OPfcc1uOMah5jE3gvvvui6OOOqqva27XednnoOrE0nMmPV/TSy3trlNPPTX23HPPqt23bZ/zme1kwPQ9lULCa6yxRrE/N9988yIknJ6J66yzTiddFvfk7MW0V2fOnNnxGDnj5OyBnLmWfX5z+qjLenPBV6xYEXfffXf83d/9XREyf/XVV3NvfVu79JLXRz/60fjYxz4WG2+8sZe7OlLs/00C5/03NgIBAgQIECBAgAABAgQIECBAgEBXAgLnXfG5mQCBXgkInPdKUj8ECBAgQIAAAQI9ERA47wljzzvpNOx36KGHxkEHHVR5PilEvXjx4rj88ssr3duLQPP4AdOppvPnz4/bbrutdB4prDRnzpzSdr1s8B//8R9x8cUXxz/+4z92HIYbP58UjDvssMPiD//wD2P11VevNNWcPdKL+oxS4DwBHnzwwcVnYLXVVqvkOb5xWVhc4PwNrZzQa1lwtuMiTXJj0wLn6aWW888/v5Ro9uzZcdJJJ8W0adNK2+Y2yHm+5PaV226HHXaIz372s7HddttVPqG6bC+mOey9996Rvje6eUGqbJy6BM7rtN6y+r/++utF0PyCCy4oXubq1ZVebvjwhz8cX/jCF+L9739/r7rVT48EBM57BKkbAgQIECBAgAABAgQIECBAgACBfgkInPdLVr8ECFQSEDivxKUxAQIECBAgQIBAvwUEzvst3Fn/nYb9dttttzj55JNjrbXWqjTwSy+9FGeeeWbccccdle7rRaB5/ICPPvpocZr28uXLS+eRwomnn356rLfeeqVtu23w2muvFeHaFDR+5ZVXuu1upftT3ebOnVvpZO6cPdKL+oxa4Dydbn7OOefElltu2XGdBM7z6MrCt044z3OcrFWVl2/S837hwoUxa9aszgeccGfO86Vng03oaK+99oojjzyy0rO9bC+mIVIAOb3QtOuuu3Y89bJx6hQ4r8t622GnX874yle+ErfffnvHNSm7cd11141jjjmm+BWAVVddtay5vw9IQOB8QNCGIUCAAAECBAgQIECAAAECBAgQ6FRA4LxTOfcRINBTAYHznnLqjAABAgQIECBAoFsBgfNuBftzf6dhv04Dnjmh4slW2otA81i/6ZT1JUuWxGWXXZaFmsJ0ixYtiu233z6rfaeNXnzxxeL092uvvbbTLrLumzlzZpxyyimx+eabZ7XP2SO9qE/O3igLWfZqrmVB8DG4FCw8/vjjOz7xuWwcJ5y/IV0Wvu30eZT1AZikUZNOOH/ggQfi2GOPjfQyUM514IEHRvqFi1VW6c2/dsr5zObMq9M26bl+6qmnxoYbbpjVRdleHOtk2223jdNOO63Syz3jJ1A2TtmzsFefm7J51Gm9kxUwfd//5Cc/ibPOOitS6LzfV/r/C5/5zGe6/vWLfs9zKvUvcD6Vqm2tBAgQIECAAAECBAgQIECAAIGRFBA4H8mymTSB5gn05r/8Nc/FiggQIECAAAECBIYkIHA+JPiSYbsJ+6VTv/fYY49KC7v11luLsHPVqxeB5rEx06nm8+bNi4cffjh7GgcccEAcfvjhsdpqq2XfU6VhCpuff/758Q//8A9Vbuu47YwZM4qT5lP4vOzK2SO9qM8oBs5TuDAFztNJyZ1cAud5amWhV4HzPMeJrdIvKlxyySVx1VVXZXew1VZbFeHddMJ/L66c50svxmnXR/r8plDqtGnTSocq24vjOzj44IM7Dh6XjVO3wHla97DXO7F4KWz+ox/9qHhh7Pnnny+tba8aCJ33SrI3/Qic98ZRLwQIECBAgAABAgQIECBAgAABAn0TEDjvG62OCRCoIiBwXkVLWwIECBAgQIAAgb4LCJz3nbijAboJ+1U96TaFGy+66KK45pprKs+1F4HmsUHvvPPOSGG9KlcKaC9YsCCmT59e5basti+//HIRNr/xxhuz2veq0Q477FCc7Pvud7+7bZc5e6QX9RnFwHmCS6H9FMDtZG8InOft5rLwrcB5nuPEVk8//XSccMIJ8cgjj1TqID030un+vbhyni+9GKesj6OPPjr23Xff0pPby/bi+HHWXXfd4ntjm222KRt+pb+XjVPHwPmw1zsR8cc//nHxgtsgw+Zjc0ih8/nz58euu+5aufZu6K2AwHlvPfVGgAABAgQIECBAgAABAgQIECDQcwGB856T6pAAgU4EBM47UXMPAQIECBAgQIBA3wQEzvtG21XH3YT9dtpppzjttNNinXXWyZrDCy+8UASc77nnnqz24xv1ItCc+luxYkVx2mkK81W9Umhpzpw5VW9r2z6F8JcsWRLf+MY3svr94Ac/GPvvv38k+w022CBWX3314r6XXnopnnjiibjpppvie9/7XnbA7vOf/3z8+Z//eduQZc4e6UV9RjVwnvxTTY444ojKJ+ALnGdt++Lzeu6557ZsLHCe5zix1c0331w8w6tes2fPjpNOOinrRPCyvnOeL2V99OLvW2yxRZx99tnx3ve+t213ZXtx4s2777578Ysaa6+9dqVplo1Tx8B5WuAw1zse+LHHHouTTz45li5dmuWevls/+tGPFt+t73vf+2KttdYq7kunpKdfIPn3f//3uOWWW4oXw3ID7Ll7KmuCGnUsIHDeMZ0bCRAgQIAAAQIECBAgQIAAAQIEBiMgcD4YZ6MQIFAiIHBuixAgQIAAAQIECNRKQOC8VuV4azLdhP3SydgLFy6MFKrKudIpuscee2w8++yzOc3f1qYXgebU4aOPPhrHHXdcLF++vPIc0ongp59+eqy33nqV7211w3333VcEN8sCbClQO3fu3Nh5551j1VVXbTt+8k0B9u9+97ul88w5uT1nj/SiPqMcOE8n+6bTbLfffvtS8/ENBhE433rrrYuw9vrrr19pbnVqXBa+rWPg/MILL6y8HwZpnn5ZIe3Z2267rfKwKYybnv2zZs2qfO/EG/r1fEn9PvPMM0VA+G//9m/jlVdeKZ1rL0LcEwdJJ10ff/zxsddee5WOP75B2Z7vxVxzPjdl86jTesfm8txzzxUvUuS83JZ+mSKdbp/z3Zr6T31/85vfjO985zvx6quvltY056Wu0k406EpA4LwrPjcTIECAAAECBAgQIECAAAECBAj0X0DgvP/GRiBAIENA4DwDSRMCBAgQIECAAIHBCQicD866ykg5Yb92/eWE3sburxpcGz9uLwLNqb+rr746UhC0kysFB9Pp6FVDxa3GSqemnnXWWXH77be3nc62225bnNS68cYbZ087nZyeTjr/yle+UhqKO+SQQ+Kggw5qecp5zh7pRX1GOXCeCpNOxk0n+Fd5IUHgPG9Llz07coKzeSPltUovihx11FFtG9c9cN7NC0Bp4QceeGAceuihbX8dIUdzEM+X9KLRKaecUnradc5zrGwvTrbmmTNnFs/6FG7OvcrGyfnuLesj53NT1ked1pvmkk4kv/baa+OCCy4opU4nmv/FX/xF5dPnX3/99Ui/DvDlL3+59GWxrbbaqqj9RhttVDofDfojIHDeH1e9EiBAgAABAgQIECBAgAABAgQI9ExA4LxnlDoiQKAbAYHzbvTcS4AAAQIECBAg0HMBgfOek/akw5yw3wYbbBCp3UsvvbTSmPvtt18ceeSRsdpqq7Wdz4oVK4pw1vXXX79Su3Ra7pprrhm//OUvW/aREwQsA0knk6bQ4b333lvWtOXfDzjggDj88MNL15szwC233BJnnHFG20B4OoH8zDPPjBRYrHql0Pm3vvWt4jTWdldZIC5nj/SiPqMeOE/G6aTcfffdNzuEK3Cet6vLQq85wdm8kfJajXrgPIVylyxZEpdddlnegidpVfbcyO14UM+Xu+++u3j+T/Y9NjbX9Gsd55xzTrznPe9pOf2yvdjqxv333z+OOOKI7O+OsnHqHDhPBsNYbxp32bJlMW/evHjsscfabsE/+7M/i4MPPjjWWGON3K36tnbpM3TDDTcUJ/2XnXSefmFi11137WgcN3UvIHDevaEeCBAgQIAAAQIECBAgQIAAAQIE+iogcN5XXp0TIJArIHCeK6UdAQIECBAgQIDAQAQEzgfCXHmQnLDfjjvuGCkw/tOf/nSl/rfZZps4++yz413velfbsX/1q1/FiSeeGA8++OBK7dLJ0KusskqkQGCrqxeB5rvuuquYQ6twWApQbr755pGCfq2uFABfsGBBpZNqJ+vr5Zdfjvnz58dtt93WcqwUxD/99NNj5513rlzXsRueeuqpYs3pNONWVzq5PdVwl112mbRJzh7pRX2aEDhPwecULsx9QUDgPG9rl4VvBc7zHMdaLV++vAjlPvzww5PemJ4Jf/InfxLf/e532wa004n+e+65Z7XBJ7Qe1PPlhRdeKH6B4J577mk535x9VLYXW3Ve9XleNk7dA+fDWG8KgV955ZWRnqvtrt13373Y/2uvvXZXezd9j6f/P5BOO2935b6Y19Vk3NxSQODc5iBAgAABAgQIECBAgAABAgQIEKi5gMB5zQtkegSmioDA+VSptHUSIECAAAECBEZEQOC8noXKDfulQPnVV1+90iJSqGzRokWx9dZbt13gQw89FHPnzp00vJhOQk2B9JtuuqllH90GmtNp3xdddFFcc801Lcc48MAD4yMf+Ugcf/zxkQKZra4UXpozZ05XBW3nMdbxPvvsU5itvvrqXY2V6nbhhRe+rY90an0Ksv/X//pfi9ptuOGGLU/ezd0jyS2dVN/p1YTAeVr7Jz7xieKk85y6CZzn7Zay8G1OUDhvpLxWo37C+Z133hkpsNzqSi8SfelLX4q/+qu/avtSzOzZs+Okk06KadOm5cFN0mpQz5cURr744ovj29/+dsu5pqB9+iWOD33oQy3blO3FdhDp5aoUel9vvfVKvcrGqXvgPC1w0Oste5EizWmjjTYqTrHfcsstS2uQ0+DHP/5x8RkYf3L+O9/5zthuu+2KU83TC3ubbLJJ1vdBznjaVBcQOK9u5g4CBAgQIECAAAECBAgQIECAAIGBCgicD5TbYAQItBIQOLc3CBAgQIAAAQIEaiUgcF6rcrw1mdywXzoRNAXlJruOOuqoSKHxdtdkoeex9qeddlrcfvvtfQ2cL1u2rAiSL126dNJppuD8woULixPOy04e32GHHYqTx3NCg61MlixZEosXL25JVnbqeJXdlE43HwtRplPMP/jBD8a6665bnCqfc+XuEYHzNzRT7dIeSmHDskvgvEzojb+XhW8FzvMcU6v0axXpJaF2v+RwyCGHxEEHHRTf+c534vzzz2/Z+dhzc9asWfkTmNByUM+XNGzZ563fgfM0h/Qyyr777lv6/C3b86MQOB/0est+xSTNJ/1/lSOOOKLlC1ZVN3I6OT/9Qkg6LT3nBa6q/WvfvYDAefeGeiBAgAABAgQIECBAgAABAgQIEOirgMB5X3l1ToBArkBeciC3N+0IECBAgAABAgQIdCkgcN4lYJ9uzwn77bfffvHxj388TjjhhHjyySdXmknZ6eOvvPJKEea+8cYbV7o3BUXTaaPXX39929PHy8Yo47nuuuvaBifHh8hvvvnmSCH4VlcKJabA5vbbb1827KR/TyehnnnmmXHHHXe0vH+LLbYoXN7znvd0NEYvb8rZI93WJ823KSecp7Vsu+22xR5Kp+m2u8oCsOlk+rJ9VtZHOsH+3HPPjfXXX7+X22KgfZWFbwXO88vx6KOPxnHHHdfyVxzGh8jLXtRJo6Zfhjj00ENLA9StZjio50vOr1zk7KOyvVhWiTRG+jzOnDmzbdOycUYlcD6o9ebUtxcvSJTV19/rJyBwXr+amBEBAgQIECBAgAABAgQIECBAgMDbBATObQgCBGohIHBeizKYBAECBAgQIECAwJiAwHk990JO2O/Tn/50pP+lE87vueeelRZSFo5++umni7B6Oml74rXTTjsVwdwrrrii+F+rq5tAc07AOwUm04m+6coJWR5wwAFx+OGHd3RK6hNPPFGctp4C1q2uFPA/5phjYvXVVx/6xsnZI93UZ2yBTQqcpzUdfPDBxZ5abbXVWtawLCwucP4GXVn4Nico3MsP0n333Rfplx3aXTm16+Wccvtq92sTqY+xZ/I666yTdRr6VlttFWeddVbpyxWt5jeo58uvfvWrOPHEE+PBBx9sSVX2XZazF3PqsPfee0cKwa655potm5ft+VEJnKcFDmK9zz33XFHf+++/v6VpL36dJKe+2tRLQOC8XvUwGwIECBAgQIAAAQIECBAgQIAAgZUEBM5tCgIEaiEgcF6LMpgEAQIECBAgQIDAmIDAeT33Qk7YL4XNDzvssLj44ovj29/+9koLKTvxO4Uz586dG6+++upK937qU5+KL3zhC3HppZf2LXD+wAMPxLHHHhspeD7ZlU6hPu+882LzzTcv/pxOSr3kkkviqquualm0GTNmxIIFC2L69OmVC/vTn/60CJNP5jHWWQqz7r///pX77scNOXtkqgXO03pvvfXWtjVcd911iz2yzTbbtCyLwHneji0L3wqc5zmmUO4pp5wS9957b8sbUjhzzpw5b/39rrvuKoK87Z5X6WWkPffcM28SE1oN6vmSfmEjfR7brSPnOVa2F3//938//vmf/zmef/75lh7pO/NLX/pSpLatrrJx6hI4r8t60wtt6Xv+2WefbWmafq3lyCOP7OhFsY42t5tqISBwXosymAQBAgQIECBAgAABAgQIECBAgEBrAYFzu4MAgVoICJzXogwmQYAAAQIECBAgMCYgcF7PvZAT9kuB889//vNFwDaFFSe7xp8QPvHvS5YsicWLF0963+mnnx577LFHlAVvc4KAkw2QEx6fPXt2nHTSSTFt2rS3usgJWU4MZuZW+Ac/+EHMnz+/bfNzzz03dt1119wu+9ouZ490Wp/xEx+lE85TcPWWW26JG264oa19CuGm0+zH763xN5Tt+5xTssv62HrrrSPtp/XXX7+v+6SfnZeFbwXO8/TLnmsTX75JvS5fvjzmzZsXDz/8cMtBJnuG5s0oot/Pl9/85jfxk5/8pDiF/cknn2w7rZxnetleTKHnX/7yl/GNb3yj7Vjbbrtt8eseyXyyq2ycugTO67LeO++8M5JJuyvHLHffajc6AgLno1MrMyVAgAABAgQIECBAgAABAgQITFEBgfMpWnjLJlA3AYHzulXEfAgQIECAAAECU1xA4LyeGyAn7DcWOG93guhuu+0WJ598cqy11lpvW2jq/5xzzokf/ehHKwG8+93vjoULF8YWW2zRt8D5008/HSeccEKkube6Jguh5ZwEvMMOO0QKzK+33nqVitsugD/WUU7QuNKgXTTO2SNddF/p1rLAYM5cc8LxZSHuVJ8U4E7zaRdiTScZp8D5XnvtNek6c8bZfvvt2xqV9VEJuELjslpU6Kq0aVn4to6B89JFddAgZ++26ja9fHPRRRfFNddc03LkyfpPge30zLrsssta3pee++lZPmvWrMqr6tVndmzgtM4XX3wxVqxYEY899lj88Ic/LP7X7mTzdO/MmTOLUHrZr1aU7cX0udhll10infp+//33t/U4+OCD46CDDpr0xO2ccfbZZ5+2/Zf1kfO5KeujLuu9/vrri18qaXfV6Xu18gfFDR0LCJx3TOdGAgQIECBAgAABAgQIECBAgACBwQgInA/G2SgECJQICJzbIgQIECBAgAABArUSEDivVTnemkxO2G8scJ5C2CeeeOKkIbpWwbUnnniiCNym06snXumE17PPPrsIbJeFZjsNWt58883FKbKtrhkzZkQ6rXpiyDAnZJnCxIsWLYqyQPDEscvWmhMCHORuytkjg5pPWcg5Z645e6msRim4uN1228W1114bF1xwQdvltwuy5oxTtr/K+uhXbcpq0ctxy0Kvg/7M3HfffXHUUUf1colZfeXs3VYdLVu2rHgWL126tOVYKSSdTuWfeD3wwAORTrJ+6aWXWt574IEHRvqli1VWqfavo3I+s1k4XTY6+uijY9999y2df9leHPtcpBO30y9ntAu6r7vuusX3zzbbbLPS7HPHabfssj5yPjdlfdRlvWXPwfEvuHW5Vdw+YgIC5yNWMNMlQIAAAQIECBAgQIAAAQIECEw9AYHzqVdzKyZQS4Fq/4WvlkswKQIECBAgQIAAgSYJCJzXs5o5Yb+xwHnZCbnnnntu7Lrrrm9baArdpUDaZNd+++0XRx55ZHG6a1lYrJOg5csvvxzz58+P2267rSX+xz/+8TjmmGNi9dVXX6lNuxPdxxofcMABcfjhh096Qu1kg5YZpntyQoCD3E05e2RQ8ykLOefMNWcvle3HsZNy00sY6YWGe+65py3B/vvvH0ccccRK+yR3nHadl/XRr9qU1aKX45aFXgf9mRnFwPl1110X559/fsuybLbZZkX4eeONN16pTQqan3nmmXHHHXe0vH+rrbYqTgjfaKONKpU+5zNbqcMOGqdfIEih1GnTppXeXbYXxz4X6YT19DLK9773vbZ97r777jFv3rxYe+2139Yud5x2nZf1kfO5KeujDutNL4hdfPHF8e1vf7slR85aS4uvwUgKCJyPZNlMmgABAgQIECBAgAABAgQIECAwlQQEzqdSta2VQI0FBM5rXBxTI0CAAAECBAhMRQGB83pWPSfsNxY4TytoFz6beMJtCoEtXrw4Lr/88kkXPz6wWhaazQkJTxwkJzA+WUh+rJ+cwHqrE9JbVTvHu27BuJw5D2p3l4Wcc+aas5fK9uNY4DytO4WP00nGzz//fEuGtdZaq3j5Yccdd3xbmyrjtOq8rI9+1aasFr0ctyz0OujPzKgFznMC4+NfAJqsdmWB9XRPqxPS2+2FnM9sL/fSxL522223OO644yKdgJ1zle3F8Z+Lxx9/vPhVkHanyqcxJ/ssVRmn1bzL+sj53JT1UYf15uyhnLVOdOzl53z8d0bOPtOmdwIC572z1BMBAgQIECBAgAABAgQIECBAgEBfBATO+8KqUwIEqgoInFcV054AAQIECBAgQKCvAgLnfeXtuPOcoNb4wPlDDz0Uc+fOjRRgnHjttNNOxWnP66yzTvGndiHHFMBdtGhRbL311kXbstBsTkh4/HxS2H3JkiVx2WWXtbTJOZH35ptvLtbU7kphpjlz5mTVIMe7k2Bc1uAdNsqZc4ddV76tLOScM9ecvVS2H8eHB9Op9V/96lfj6quvbrue9PlIgdz11lvvrXZVxmnVeVkflZEzbyirRWY3Wc3KQq+D/sz0MoiaBfBmo5y9O1l/DzzwQBx77LGTPrdT+3e84x1x9tlnxy677NJyOsuWLYvjjz++bXh69uzZxcsXOSeFjw2U85mtYpTbNq05/ULFZz/72VhzzTVzb2v70lXqZPznIn0PXXvttcVJ5+2umTNnFqfDT58+/a1mZXs+5/NX1kfO56asjzqsN2cP5ax1Yo16+TkXOM/+iPW8ocB5z0l1SIAAAQIECBAgQIAAAQIECBAg0FsBgfPeeuqNAIEOBQTOO4RzGwECBAgQIECAQH8EBM7749ptrzlBrfGB82effbYI1D388MMrDZ1OiF24cGFsscUWxd9+8YtfFCfHPvnkkyu1TWHvdLr42KmyZaHZqkHL5cuXx7x58yad59hkUtjw8MMPj9VWW60lY07IcocddojTTz/9bUHiVh3meHcSjOt2H7S7P2fO/Rx/fN9lIcucuebspbL9ODE8mPZJ2m+PPfZYW4qjjz469t1331hllTf+kb3qOJN1XtZHv2pTVotejlsWeh30Z6aXQdQqTjl7d2J/6YWISy65JK666qqWQ+W8fLNixYriJaFUi1ZXepEofQfMmjUre1k5n9nszjIapqD5hz/84Tj44IPjAx/4wFufxYxbiyZle3Hi5+K5554rXlq655572g6x//77xxFHHPHW91HVcSbrvKyPnM9NWR91WG/OHspZ60TDXn7OBc5zP2G9bydw3ntTPRIgQIAAAQIECBAgQIAAAQIECPRUQOC8p5w6I0CgUwGB807l3EeAAAECBAgQINAXAYHzvrB23WlOUGt84DyFDr/85S/H9ddfP+nY48Nnt956a5xyyimTtvv4xz8exxxzTKy++urF38tCs1WDlnfeeWcRjG915QYjU1jzoosuimuuuaZlXynAmIKY22+/fVY9ytY6Mbif1WkfG+XskT4O/7auy0LOOXPN2UtlNZosPHjjjTfGggUL4tVXX23JkUKP6UWLdKJxzr7PCSmWzbVftSmrRS/HLQu9dhIm7WZ+vQyiVplHzt6d2N/TTz8dJ5xwQjzyyCMthzrkkEPioIMOKg1flz1X0wAHHnhgHHrooaV9jU0m5zNbxWiytptuumnxaxq77bZb8Zwe/ysDVfsu24uTfS7Sfkknvz///PNtv5PSi0s777xz0aaTcSZ2XtZHzuemrI+6rLfsOdjJ92ovP+c5z/Kqe1H7PAGB8zwnrQgQIECAAAECBAgQIECAAAECBIYmIHA+NHoDEyAwXkDg3H4gQ9fVhgAAIABJREFUQIAAAQIECBColYDAea3K8dZkcsJ+KTyYwohj19VXXx0pPDXZtd9++8WRRx5Z/KldUPuoo46KdKLr2LVkyZJYvHhxS6QqQcuck3irnEp+1113xYknntg2SJxzWvrY4sqCcaldncJpOXukSn1aFbndifhj95SFnHs117IaTVafl19+uQic33zzzW0/7HvvvXekANyaa65Z+qJFzj4om2sK2qaQ+/rrr1/Ph1DGrMpCrznB2YxhspvkBFFzapc9YBcN035MJ2y3unJfvkn35/xyRM5p6ePnkvOZ7WL5kV4ISi84fe5zn3vrFzW66a9sL072jEovLn3961+Pyy+/vO3Q6Xvp1FNPLebZyTgTOy/rI+dzU9ZHXdZ72WWXxd/8zd+09a36mcz5nOfupapj5/arXbmAwHm5kRYECBAgQIAAAQIECBAgQIAAAQJDFRA4Hyq/wQkQGBMQOLcXCBAgQIAAAQIEaiUgcF6rcrw1mZyw38RAWQphzZ07d9IA9jbbbBNnn312EfJLwbl77rlnpYWnv6VT0j/0oQ+99beyUFuVQPOjjz4axx13XBGObHVNDNG3q86vfvWrInD+4IMPtmw2Y8aMImw8ffr00kKn0+HPO++8tu3SSbd77LFHaV+DaJCzR6rUp9WcRz1wntb185//vDhNut3eS/t//vz5seuuuwqcZ27gsudDTnA2c6isZjlB1DoETNNLEGmv3XbbbS3XtdNOOxWB9HXWWad07b/5zW+KF4PKgtPp2b/nnnuW9pcadPJ8ef311+OFF16Ixx9/vPi1jR/+8IdtXwhK46Q9Mm/evNhuu+2yT1+fbAFle7HVSzFPPfVU8T3S7qT5NN7RRx8d++67b3z/+98vXhRpdZW9fJPuK5trzuemrI+6rLdsnskjnTL/R3/0R1n7MjXK+ZzndlaH50HuXJvWTuC8aRW1HgIECBAgQIAAAQIECBAgQIBA4wQEzhtXUgsiMJoCAuejWTezJkCAAAECBAg0VkDgvJ6lzQn7TQyUPfHEE3H88cdHCghPvNJpuYsWLYrVV189jj322Hj22WdXarPFFlvEOeecE+95z3ve+ltZWKxKoLndCez9rEIKNc2ZM6d0iDvvvDOSaburSiC+dMAuG+TskSr1aTWdJgTOUyD3yiuvLILk7a5tt922CPlec801ccUVV7RsmhNSdML5G2Hi9BLHZptt1uVuz7s9J4iaU7u80TpvlcLNrZ7Dnfdafufs2bOLcO+0adNKG3f7fEmfuYceeijOOuusWLp0advx3vnOdxYvS+21116x6qqrls5tsgZl31XtguC33HJLnHHGGW3D8Wkvp6B5WtMoB86T3SDXm/OZ/MxnPhOHHHJIdt1z+sztrA7Pg9y5Nq2dwHnTKmo9BAgQIECAAAECBAgQIECAAIHGCQicN66kFkRgNAUEzkezbmZNgAABAgQIEGisgMB5PUubE/abGKBL96TA+I9+9KNJF3XUUUcVQcNWYbnJwsllIb7cQPNzzz0Xp5xyStx7770DB99hhx0inUy+3nrrtR37scceK05gTyfetrpSIDIFRVNAsttrxYoVcemll8a73vWu4tTh973vfZVO+M3ZI7n1abeWJgTO0/rSSxYpTF62Bw8++OB48cUX46qrrmrJkhNSFDgXOJ9sA6Ug9pIlS+Kyyy7r9hFS+f704tHChQtj1qxZpff26vmSnqsnn3xyaeg8/cJAerbuvffelZ6DYwsp+65qFzhPaz3//PPjhhtuaOuS5pZezEqf/1ZX3U84T/Me5HrTywbpRbhly5a1NNttt92KPZL2Zy+vnGB6zrO8l3PS138KCJzbDQQIECBAgAABAgQIECBAgAABAjUXEDiveYFMj8BUERA4nyqVtk4CBAgQIECAwIgICJzXs1A5Yb/Jgm0pyLh48eJJF7X77rtHCvWl000nuyY7vbssxJcbaL7rrrvixBNPbHuCbL8qkRuyTKH4NMf777+/5VQmOwW+03k//fTTccIJJ0Q67Thdv/3bv12cxJ7Cd2Xh+NQ+Z4/k1qfdGpoSOE9rvPvuu4sXH1566aWWS1533XVj7bXXjieffLJlm5yQosC5wPlkG2j58uUxb968ePjhhzt9dHR1XzpJ+qCDDioNdffy+ZLzuUuLSp+99HLQjjvuWHmNZd9VZUHwFIxPbdp97tP35/vf//54/PHHW86vbJx0Y9lcc34ZoKyPsnkMar3pWXvmmWfGHXfc0dIsZ72VN0RECJx3oja4ewTOB2dtJAIECBAgQIAAAQIECBAgQIAAgY4EBM47YnMTAQK9FhA477Wo/ggQIECAAAECBLoSEDjviq9vN+eE/SYLlN15551FaG6yK4Xl0v9S35Nd6YTXiUG/slBbTqD5tddei4suuiiuueaavnmVdXzAAQfE4YcfHquttlrLpmmel1xySduTrdPN6YT4XXfdtWzI0r/feuutRfh54pVqtNNOO8UnP/nJSKezr7HGGpP2lbNHcupTNtEmBc5Tjb/61a/G1VdfXbbstn8XOH+Dp+z50K8gaavijELAtN0zuqtNmXnzVlttFWeddVZstNFGbe/o5fMlfe6+9a1vxTe/+c3SWc6YMaMIKM+cObO07fgGZXuxLICdTp6/9tpr44ILLqg07sTGZeP06nMzSutt9yLcmF8KH6cXrnp5jcLzoJfrHbW+BM5HrWLmS4AAAQIECBAgQIAAAQIECBCYcgIC51Ou5BZMoJ4CAuf1rItZESBAgAABAgSmrIDAeT1LnxP2myzYtnTp0jj++ONj2bJllRa22WabxYIFC2LjjTd+231lobacQHOaS5pTmtuwrhRiTOubPn162ynknMSes+aydb788ssxf/78uO2229o2bRdezNkjvZhrkwLnCTudTpxOsu9mPwqcv7Fty54PAudv/3ivWLEiFi1aVLgN8zr11FNjzz33bDuFXj9f0i9InHbaaXHPPfeULj39Gkc6BT790kDuVbYXc4Lgzz77bDHHe++9N3fYldrljFM215zPTVkfOfMY1HofeuihmDt3bttflkgvV6XT7XN+3SO3OALnuVLDaSdwPhx3oxIgQIAAAQIECBAgQIAAAQIECGQLCJxnU2lIgEA/BQTO+6mrbwIECBAgQIAAgcoCAueVyQZyQ07Yb7JA2UsvvVScDnvHHXdUmuduu+0WJ598cqy11lpvu68s1JYTaL7uuusinZ4+7CvnBNUUikynjrcLHKYTyFNYvJtTztMpxyeddFK8+uqrLVnKQoc5eySnPmV1aVrgPJ1k/P3vf784qb7TS+D8Dbmy50PZHu7Uv9V9dQ+YPvroo3HcccfF8uXLe730Sv3Nnj27eP5Mmzat5X39eL48+OCDxctHzz//fOl8jz766Nh3331jlVXy/jVa2V7MCWCnSd19993Fd0D6Lu3kyhmnbK45n5uyPnLmMaj19uIFq05qUffnQSdratI9AudNqqa1ECBAgAABAgQIECBAgAABAgQaKSBw3siyWhSB0RPI+y9lo7cuMyZAgAABAgQIEBhRAYHzehYuJ+w3WaAshWkXL14cl19+eaWFfeYzn4lDDjlkpXvKQm1lgeZOA/CVJp/ZOPcE1ZyAfDoxPQX7Z86cmTn6fzZ75plnilN0Uxiu3bXPPvsUp8KuvvrqkzbL2SNl9cmZfNMC52nNL774Ypx11llx++235xCs1Ebg/A2SsudDTnC2owK0uKnuAdOrr7460t4Z9pVeLFq4cGHMmjWr5VT68XxJ30/XXnttXHDBBaUEG220UZxzzjmx5ZZblrbN2Yu5AezXXnstvvrVr0aqVSdXzji9+NyU9ZEzj7S+Qaw3jXPzzTcX33vtrm6+Vyfrt+7Pg072V5PuEThvUjWthQABAgQIECBAgAABAgQIECDQSAGB80aW1aIIjJ6AwPno1cyMCRAgQIAAAQKNFhA4r2d5c8J+rQJlt956a3FCa5UrnfY82YndZaG2skDzAw88EMcee2zb02JT0P2ggw7KPsl2snXlBNtzQpap71/+8pdx6qmnxk9+8pO2hNtuu21xKvzGG2+cTZ1OUE+nvafwXbsrzTWdor7jjju2bJazR8rqkzPxJgbO07qrnLY80Ung/A2RsueDwPl/7pycX0/IfSmm7HObE2wve+726/mSHFLw+J577ilbRuy5557FiejtTmIf66RsL+YGsFN/y5Yti3nz5sVjjz1WOseJDXLGKZtrzuemrI+ceYzNvd/rrfK9uv322xffvxtuuGFl+/E3PPnkk8V3bfo1kXZXzrO8q4m4uaWAwLnNQYAAAQIECBAgQIAAAQIECBAgUHMBgfOaF8j0CEwVAYHzqVJp6yRAgAABAgQIjIiAwHk9C5UT9msVKEshueOOOy6eeuqprMW1C7eVhdraBZrTyamXXHJJXHXVVS3nkRsCz1lIzsnkBxxwQBx++OGx2mqrte0yhdROOumkePXVV9u2S3bpFPKdd945Vl111ZZt08m+//qv/1oE4H72s5+VLicnKJ6zR3L6KZtMUwPnaX8uWbIkvvGNb5QRrPT3nJDi1772tbjiiita9r311ltHetFj/fXXrzx+XW4oez7kBGd7uZY6n2h81113xYknntj2mVIWAs+1evTRR4vvgOXLl7e8ZauttipO+U8niU929fP5kvuyxzve8Y4icL7XXnuVLr1sL1YJYKfBbrzxxliwYEHpd8DEieWMUzbXnM9NWR858xg/936ud2ycW265Jc4444xS0/QyV/qsbLLJJqV1n9hgxYoV8cMf/jAuvfTS4uWxsivnWV7Wh793JiBw3pmbuwgQIECAAAECBAgQIECAAAECBAYmIHA+MGoDESDQTkDg3P4gQIAAAQIECBColYDAea3K8dZkcsJ+rQJlL7zwQnFCaM4JsmnAnXbaqThxdp111lkJoyzU1i7Q/PTTT8cJJ5wQjzzySEvkdmNXrUw6pTWFE5cuXdry1hkzZhQhwunTp7ftPoWRv/71r8fll1+eNY0UHv7EJz4Rv/d7v1eczJoC7Slk/vzzz8fPf/7zSGH4FGIvC7CnwVIA9Jxzzoktt9yy7dg5e0TgvH35UiA3fVbuv//+rDqPNcoJKQqcR+QEZyvBlzSua+A8PU8uuuiiuOaaa1quIL18s2jRokjPkm6vFLpNfaXnd7sr7f10ivhkVz+fL+nZeOWVV0b6jJRdM2fOLILxZc/ssu+qqgHsl19+ufiuKPs1ionzzxmnbK45n5uyPnLmMX7u/Vzv2DhpjPTSVQq3l10bbLBBHHrooZG+w9ZYY42y5pH2/D/90z8V39v/9m//Vtq+yrM8uzMNKwkInFfi0pgAAQIECBAgQIAAAQIECBAgQGDwAgLngzc3IgECkwgInNsWBAgQIECAAAECtRIQOK9VOd6aTE7Yr1XoNSfcOH7Vn/rUp+ILX/hCrLLKyv+4UhbgbBdoTkG9FGRvd6XA0Zw5c3pShNyQZe6YzzzzTBF0zA3u92IR6UTfY489Nvbee+9J6zF+jJw9InBeXpXc0+zH99SLwHn5zLprMYgT1MtCr92toPXdn/70p+Pzn//8Sg3Knlf9mk/Z3sh5GWb27NnFrypMmzatJ9PMef62G7Pfz5fnnnuu+H7Ieb7uv//+ccQRR7T9ZYqyvVg1gJ2KkF4WSi9NtTspfmKxcsYpm+swAuf9XO94o8cff7w4vbzdi2Hj27/3ve+NffbZJ3bZZZfYdNNNY+211y6+G19//fXiha70iy533HFH3HTTTVknmk+sV86zvCcfSJ2sJCBwblMQIECAAAECBAgQIECAAAECBAjUXEDgvOYFMj0CU0VA4HyqVNo6CRAgQIAAAQIjIiBwXs9C5YT92gWlfvCDH8T8+fOzFnf66afHHnvsMWnbsgBnq0BzOsk0jX/bbbe1nEM6yfu8886LzTffPGueOY3uuuuuIszW7iTxHXbYIdKa11tvvdIuU+g8hSKTwyCuz33uc/HZz362bbBybB45e0TgvLxq6UWFCy64IL73ve+VN36zRU5IseyE8+zBOmwocN4hXJe3TbY30i8cpJOd2125L8LkTi+FpOfNmxcPP/xwy1vSqeoLFy6MWbNmrdRmEM+XBx98sPhVihQcbneleaZn9s4779yyWVmIOycIPrHzKiexj92bM07ZXIcVOO/Xeie6/vjHP44zzjijo4B47v7PaZde8Pryl78cH/rQh3Kaa9NjAYHzHoPqjgABAgQIECBAgAABAgQIECBAoNcCAue9FtUfAQIdCQicd8Tmpv+fvXuPnaq+88f/Vi71Ui9YtFKqqCyWYluIpjZupTFSU1qWpl667mqpTYurjawlBFDEQFBuAkF03SiiG1svW3e1NqXbdbf1EkrCKpF6QWRDLFrCwnqjRYVdufjLe/b78cd8Pp+ZOTNzZuacw+Mk/evzPuf9ej9e789QZ57z/hAgQIAAAQIECLRKQOC8VbLNPTdJ2K9a6HXDhg1hypQpYdeuXVULGTBgQClwOGzYsF7HNRo437RpU+mk7h07dlScP40wdPeHNxuy7K3YuIYYjI+nqLbyiqf4XnnllYlPOE6yR9Iwfv3118O0adPC9u3bKy6/VsgyrVprhbiTBMF7W0S9p+4mmadWra3cS/HZAuetFu79+d33RnwNnjt3btXXjyQB43pXE//SxV133RUefvjhqrdOnDgxTJgwocdfVEjrd7ba5PUEnOMXhWbPnh3iv1m9XbVC3LVeoyrVGV//45eO1q1bl6gFSeapVWuS/VDrGUnqqPTvXdrr7W2eTofOjzvuuDBp0qRw/vnnh0MPPTRRbw1KV0DgPF1PTyNAgAABAgQIECBAgAABAgQIEEhdQOA8dVIPJECgEQGB80bU3EOAAAECBAgQINAyAYHzltE29eAkYb9qodcYkouBs2qn28YCP//5z4cFCxZUPO27kcB5DBHef//94Z577qlqEMODY8aMacqp+81J57700kvD1Vdfnegk8TjH//7v/5aCm/fdd1/V09MbWUz//v1LQfOLLroo9OvXL/EjkuwRgfNknHHf/OxnPyuddJ7kEjj/P6Vaodcklo2Mufzyy8NVV13V49Zar1eNzFXvPd33xvr160tfvqn25Z9x48aVviBUz+9/krqSzD18+PAwf/78EP/ixIFXu15fdu7cWQp0r127tuaSYs8vu+yyHuH4JHux0QB2fPaaNWvCzJkzE732J5mn1u9NJwPnrVhvpcZu3rw5LFy4MLzyyis1e5/mgNGjR4drrrkmfOpTn0rzsZ5Vp4DAeZ1ghhMgQIAAAQIECBAgQIAAAQIECLRbQOC83eLmI0CgVwGBcxuDAAECBAgQIEAgUwIC55lqx0fFJAn7VQu97tmzJyxbtiysXLmy6gIvvvji0imfffr06XVcrQBnb4HmJKeMn3TSSWHRokVh8ODBqTcgyenujcwfQ8n/+Z//WTo1OOlpt7UWF0/tjcH3z3zmM72GKKvdn2SPCJzX6sD///N6gq8C5//nVis4m1y/vpF5CZwnPWW8FV++iaLvvfde6VTwWmHu3uZv1+tLrPPll18O06dPD++++27VjRBD8TGgfPrpp/cYV2svJgmCV5o8/nsav4zyi1/8ouZGTTJPrVo7HThPe73V0N5///1w7733hp///OeJAv01G1BlQPz39oorrggjR450qnkzkCndK3CeEqTHECBAgAABAgQIECBAgAABAgQItEpA4LxVsp5LgEBdAgLndXEZTIAAAQIECBAg0GoBgfNWCzf2/CRhv1qh10ceeSTEMdWuadOmhfHjx1cc0kjgPJ4GG0N31a5aQffG1P7vrt27d4d58+aFVatWVX1MDDtdeOGFdU+1f//+EE8Ojieex7Xu3bu3rmfEE83POeec8O1vfzt87nOfazj4lmSPCJzX1ZoQ93s8ybhW8LXW716cdfny5eHBBx+sr4AUR48YMSLccsst4ZhjjknxqeWPqhWcbdXEeQmcv/nmm+H6668PmzZtqkgxbNiwUoj6+OOPbwnXY489Fm699daqz/7KV75S2veHH374R+Pa9foSJ4xf5nnooYdKvzO1rvhXMWI4/cBa4z219mKSIHi1uf/whz+EGTNmhC1btlQtMck8tWrtdOA8LjDN9dbqaez/a6+9VvqrKL/97W9rDa/r5/Hf2wsuuCDE/89x2mmnNfzvbV2TGpxIQOA8EZNBBAgQIECAAAECBAgQIECAAAECnRMQOO+cvZkJEDhAQODcdiBAgAABAgQIEMiUgMB5ptrxUTFJwn61Qq8vvvhimDx5csVA9BFHHBGWLl0aYjC10lVv4DyejBqfGQN1la6+ffuGBQsWhC996Ustw68V6IsTx9NOb7rppnD00Uc3XEcMt8dTz3/3u9+Vwspvv/12KajXdcW1nnzyyeGEE04Io0aNKv0vht4OO+ywhufsujHJHhE4r485nkgdT9t94IEHqt5Y63cv3ixwXp99PaPzEjh/4oknwpw5c6ou7dJLLy39lYNKf2WiHpfexr7++ushfrFo+/btFR8V/y1YsmRJ6Qsw7X596Zov6V8YiK+pMXA+duzYsvXUes1PEgSvZh1D0b/61a9KX+KodiWZp1atWQicp7nepHs4zrlt27bwy1/+smT9zjvvJL21bFwMmZ999tmlPXLWWWeFI488sqHnuKm1AgLnrfX1dAIECBAgQIAAAQIECBAgQIAAgaYFBM6bJvQAAgTSEBA4T0PRMwgQIECAAAECBFITEDhPjdKDCBAgQIAAAQIEmhSIf0kkfoHr5ZdfDi+99FLYuHFjeOutt0qB9AOvQYMGhYEDB4bhw4eHoUOHhpEjR5a+4NWvX78mK3B7qwUEzlst7PkECBAgQIAAAQIECBAgQIAAAQJNCgicNwnodgIE0hEQOE/H0VMIECBAgAABAgRSEhA4TwnSYwgQIECAAAECBAgQqCkgcF6TyAACBAgQIECAAAECBAgQIECAAIHOCgicd9bf7AQI/D8BgXNbgQABAgQIECBAIFMCAueZaodiCBAgQIAAAQIECBRaQOC80O21OAIECBAgQIAAAQIECBAgQIBAEQQEzovQRWsgUAABgfMCNNESCBAgQIAAAQJFEhA4L1I3rYUAAQIECBAgQIBAtgUEzrPdH9URIECAAAECBAgQIECAAAECBAgEgXObgACBTAgInGeiDYogQIAAAQIECBDoEhA4txcIECBAgAABAgQIEGiXgMB5u6TNQ4AAAQIECBAgQIAAAQIECBAg0KCAwHmDcG4jQCBdAYHzdD09jQABAgQIECBAoEkBgfMmAd1OgAABAgQIECBAgEBiAYHzxFQGEiBAgAABAgQIECBAgAABAgQIdEZA4Lwz7mYlQKCbgMC5LUGAAAECBAgQIJApAYHzTLVDMQQIECBAgAABAgQKLSBwXuj2WhwBAgQIECBAgAABAgQIECBAoAgCAudF6KI1ECiAgMB5AZpoCQQIECBAgACBIgkInBepm9ZCgAABAgQIECBAINsCAufZ7o/qCBAgQIAAAQIECBAgQIAAAQIEgsC5TUCAQCYEBM4z0QZFECBAgAABAgQIdAkInNsLBAgQIECAAAECBAi0S0DgvF3S5iFAgAABAgQIECBAgAABAgQIEGhQQOC8QTi3ESCQroDAebqenkaAAAECBAgQINCkgMB5k4BuJ0CAAAECBAgQIEAgsYDAeWIqAwkQIECAAAECBAgQIECAAAECBDojIHDeGXezEiDQTUDg3JYgQIAAAQIECBDIlIDAeabaoRgCBAgQIECAAAEChRYQOC90ey2OAAECBAgQIECAAAECBAgQIFAEAYHzInTRGggUQEDgvABNtAQCBAgQIECAQJEEBM6L1E1rIUCAAAECBAgQIJBtAYHzbPdHdQQIECBAgAABAgQIECBAgAABAkHg3CYgQCATAgLnmWiDIggQIECAAAECBLoEBM7tBQIECBAgQIAAAQIE2iUgcN4uafMQIECAAAECBAgQIECAAAECBAg0KCBw3iCc2wgQSFdA4DxdT08jQIAAAQIECBBoUkDgvElAtxMgQIAAAQIECBAgkFhA4DwxlYEECBAgQIAAAQIECBAgQIAAAQKdERA474y7WQkQ6CYgcG5LECBAgAABAgQIZEpA4DxT7VAMAQIECBAgQIAAgUILCJwXur0WR4AAAQIECBAgQIAAAQIECBAogoDAeRG6aA0ECiAgcF6AJloCAQIECBAgQKBIAgLnReqmtRAgQIAAAQIECBDItoDAebb7ozoCBAgQIECAAAECBAgQIECAAIEgcG4TECCQCQGB80y0QREECBAgQIAAAQJdAgLn9gIBAgQIECBAgAABAu0SEDhvl7R5CBAgQIAAAQIECBAgQIAAAQIEGhQQOG8Qzm0ECKQrIHCerqenESBAgAABAgQINCkgcN4koNsJECBAgAABAgQIEEgsIHCemMpAAgQIECBAgAABAgQIECBAgACBzggInHfG3awECHQTEDi3JQgQIECAAAECBDIlIHCeqXYohgABAgQIECBAgEChBQTOC91eiyNAgAABAgQIECBAgAABAgQIFEFA4LwIXbQGAgUQEDgvQBMtgQABAgQIECBQJAGB8yJ101oIECBAgAABAgQIZFtA4Dzb/VEdAQIECBAgQIAAAQIECBAgQIBAEDi3CQgQyISAwHkm2qAIAgQIECBAgACBLgGBc3uBAAECBAgQIECAAIF2CQict0vaPAQIECBAgAABAgQIECBAgAABAg0KCJw3COc2AgTSFRA4T9fT0wgQIECAAAECBJoUEDhvEtDtBAgQIECAAAECBAgkFhA4T0xlIAECBAgQIECAAAECBAgQIECAQGcEBM47425WAgS6CQic2xIECBAgQIAAAQKZEhA4z1Q7FEOAAAECBAgQIECg0AIC54Vur8URIECAAAECBAgQIECAAAECBIogIHBehC5aA4ECCAicF6B4ZAWAAAAgAElEQVSJlkCAAAECBAgQKJKAwHmRumktBAgQIECAAAECBLItIHCe7f6ojgABAgQIECBAgAABAgQIECBAIAic2wQECGRCQOA8E21QBAECBAgQIECAQJeAwLm9QIAAAQIECBAgQIBAuwQEztslbR4CBAgQIECAAAECBAgQIECAAIEGBQTOG4RzGwEC6QoInKfr6WkECBAgQIAAAQJNCgicNwnodgIECBAgQIAAAQIEEgsInCemMpAAAQIECBAgQIAAAQIECBAgQKAzAgLnnXE3KwEC3QQEzm0JAgQIECBAgACBTAkInGeqHYohQIAAAQIECBAgUGgBgfNCt9fiCBAgQIAAAQIECBAgQIAAAQJFEBA4L0IXrYFAAQQEzgvQREsgQIAAAQIECBRJQOC8SN20FgIECBAgQIAAAQLZFhA4z3Z/VEeAAAECBAgQIECAAAECBAgQIBAEzm0CAgQyISBwnok2KIIAAQIECBAgQKBLQODcXiBA4GAU2L17d9i0aVN45ZVXwksvvRS2bdsWXn/99fDBBx+UcZx88snhmGOOCcOHDw9nnHFG+OxnPxs++clPhkMPPbQjbF11r1+/Pjz//PPh7bff7lH3UUcdFQYPHhxOOeWUMGrUqDBixIhw0kknhT59+nSkZpMSIECAAIEDBQTO7QcCBAgQIECAAAECBAgQIECAAIGMCwicZ7xByiNwsAgInB8snbZOAgQIECBAgEBOBATOc9IoZRI4QGDnzp1h1qxZYd26dVVdJk6cGCZMmBAOOSTd/xT9l3/5l3DLLbdUnPvEE08MixcvDkOGDMlU3/bs2ROeffbZ8E//9E+lkPnevXsbqu+4444L3/jGN8Jf/MVfhEGDBqXu272o//3f/w1r164N//zP/9xw3TGEPnbs2FLNMYje7J74n//5n7Bo0aLwm9/8piHDSjf17ds3xJD/xz72sdL+GTp0aCnkf9ppp4WPf/zjDc2VpNavfvWrYfr06eGwww4rmyPJvQ0VVedNvf1OxS8cXHvttVWfdPvtt5e+dNDMtXz58vDggw9WfET8QkN8PYhfzKh0/elPfwrXXXdd2LBhQ+JSmn0deeSRR0Jcfz3X5ZdfHq666qp6bjGWAIEGBATOG0BzCwECBAgQIECAAAECBAgQIECAQDsFBM7bqW0uAgQqCqT7KT9oAgQIECBAgAABAk0KCJw3Ceh2Ah0QeOaZZ8KMGTNqBqbjqdzz588PAwcOTLXKvAXO9+/fXwqa33bbbWHr1q2pWcRw9Je//OXwwx/+MHzqU59K7bldD4oB+Rjovvfee8Mbb7yR2vNHjx4d4pcRmgmedyKIfeaZZ4YrrrgijBw5sq4T5pPUKnBeeXt1KnAeK7rpppvCeeedV/feT9Lz3h4qcF43tRsINCQgcN4Qm5sIECBAgAABAgQIECBAgAABAgTaJyBw3j5rMxEgUEVA4Nz2IECAAAECBAgQyJSAwHmm2qEYAjUF9u3bF+66667w8MMP1xwbB8yePTuMGTMm0dikg/IUON++fXv4u7/7u/Db3/426fLqHhdPD588eXLJ+dBDD637/t5uiHXfeuutYc2aNak8r/tD+vfvXwpv/+Vf/mXpNPF6r0YDvfXO09v4eFL7pEmTwtFHH53ocUlqFTivTNnJwPnFF19c6nWfPn0S9bpr0Jtvvhmuv/76sGnTprruEzivi8tgAg0LCJw3TOdGAgQIECBAgAABAgQIECBAgACB9ggInLfH2SwECNQQEDi3RQgQIECAAAECBDIlIHCeqXYohkBNgXhC9/Tp08OWLVtqjo0DKgVpE91cYVAeAucffvhheOGFF0onvMfwdquveNr5d7/73TBhwoS6w7Hda9uwYUOYN29e4h43s7Zzzz03TJkype5T8JOEuJupq9a9o0aNKn2Z4hOf+EStoSFJrQLnlRk7GTg/44wzwoIFC8Kxxx5bs88HDnj++edL+3rv3r113SdwXheXwQQaFhA4b5jOjQQIECBAgAABAgQIECBAgAABAu0REDhvj7NZCBCoISBwbosQIECAAAECBAhkSkDgPFPtUAyBmgKPPfZY6eTrpNfAgQPD4sWLw9ChQ5PeUnNc1gPnMWz+5JNPhqVLl4Z333235nrSGpBG6Py5554LN998c3jnnXfSKqvmcz772c+GmTNnhpNPPrnm2K4BSULciR/W4MB40nkMLR5++OFVn5CkVoHzyoSdDJwfccQRpd/jESNG1LVL7r///rBixYq67omDBc7rJnMDgYYEBM4bYnMTAQIECBAgQIAAAQIECBAgQIBA+wQEzttnbSYCBKoICJzbHgQIECBAgAABApkSEDjPVDsUQ6CqwK5du8LcuXPD6tWr65KaOHFi6eTtQw5J5z9Jsx44j6HtWbNmtTVs3tWQGDqPp5Ofc845dfUoDt68eXO48cYb23Kyeffi6jkxPN6bJMRdN0ADN/zoRz8KF110UdW9naRWgfPK+J0MnMeqrrvuujBu3LjEu6PR18k4gcB5YmYDCTQlIHDeFJ+bCRAgQIAAAQIECBAgQIAAAQIEWi8gcN56YzMQIJBAIJ1P9xNMZAgBAgQIECBAgACBJAIC50mUjCGQDYH169eHqVOnhhiorOcaPnx4mD9/foinnadxZTlwXm9o+7TTTgvf+MY3whe/+MXwyU9+MsQTleMVT0l///33w2uvvRaeeuqp8PjjjycOsA8bNiwsWLAgnHDCCYm533777TBnzpzw/PPPJ7rnqKOOCt/85jfD6NGjSyeTH3nkkaXQdTN1Jz0xPBaYJMSdaCFNDkpinaRWgfPKjeh04Hz8+PFh8uTJoV+/fol2y7Zt28L06dPD66+/nmj8gYMEzusmcwOBhgQEzhticxMBAgQIECBAgAABAgQIECBAgED7BATO22dtJgIEqggInNseBAgQIECAAAECmRIQOM9UOxRDoKLAvn37wl133RUefvjhhpRmz54dxowZ09C93W/KauB8586dpdD22rVra65z8ODBIZ6OffbZZ4dDDz205vj47Pvuuy/8/Oc/D3v37q05/qqrrgqXXXZZolPlY2/vvffe8MADD9R8bv/+/cMVV1wRvv3tb4fDDjus5vgYmv/Zz34WfvzjH4cPPvig5vgkJ4bHhzQT4q5WRHxuDN/HgP8//uM/Jqq51gnYraq10jpi0HnatGlh+/btFZdaq+aajQqh9OWEa6+9turQ22+/PcTT65u5Oh04j18qWLhwYTj++OMTLWPNmjWlU9EbuQTOG1FzD4H6BQTO6zdzBwECBAgQIECAAAECBAgQIECAQFsFBM7bym0yAgQqCQic2xsECBAgQIAAAQKZEhA4z1Q7FEOgosCbb74Zrr/++rBp06aGlCqd4NzIw7IYOI8ne8dg9W233VZzSfFE87/9278tnQpez7V///7wxBNPhGXLltU87byeU+Wfe+65MHPmzJon15966qlhxowZIT67nivavPDCC6VT7quFoOMzTzzxxHDLLbeEOFe1qx0h7ldffTXMmjUrbNmypWottfZ2O2o9sECB857t+tOf/lQKgW/YsKGerVsa27dv37B06dJEwfm411esWJHoyxu9FSJwXnd73ECgIQGB84bY3ESAAAECBAgQIECAAAECBAgQINA+AYHz9lmbiQCBKgIC57YHAQIECBAgQIBApgQEzjPVDsUQqCgQg87x9O5Gr4EDB4bFixeHoUOHNvqIj+7LYuB869at4YYbbgibN2+uur6//uu/Dt///vfDxz72sYYcYqD1X//1X8OSJUtqnnQeg9vnnHNO1Xl2794d5s2bF1atWlV13EknnRTmzp1bMwhe7SEx7BvnqhXgvuSSS8I111wT+vTpU/Fx7QpxP/vss6XQ+a5duyrWUusE7HbV2lWgwHnPViUJnB933HGlk/N763U8yT3uy1rXe++9F+Jfc+jtrxxUe37XcwXOawn7OYF0BATO03H0FAIECBAgQIAAAQIECBAgQIAAgZYJCJy3jNaDCRCoR0DgvB4tYwkQIECAAAECBFouIHDecmITEGhaIEko+Vvf+lb43e9+F2LYtdI1ceLEMGHChHDIIc39p2nWAucxBP7QQw+F5cuXV7UePXp0KZRe78nm3R8a+7Fo0aLSaefVrosvvjhMmjSpanD7mWeeKZ1avnfv3oqPOuqoo8JNN90UzjrrrKb30lNPPRVuvvnmqvMl+XJCu0Lc1QLEXRjxVPb4ZYohQ4b06tOuWrsmFzjv2YYkgfNzzz03/Pd//3evf8Wh1in2SezPP//88F//9V9h48aNFX+PBM6bfonxAAKJBATOEzEZRIAAAQIECBAgQIAAAQIECBAg0DkBgfPO2ZuZAIEDBJr7VB8lAQIECBAgQIAAgZQFBM5TBvU4Ai0Q2LRpU5g6dWrYsWNHr0+PgduFCxeWTt5++OGHK1YwfPjwMH/+/BADxc1cWQucv/XWW6UgebUgaVxzNDr99NObWfpH9z733HNh5syZZacx9+/fP4wcObJ0qnkMh3/6058O/fr1qzjfnj17wrJly8LKlSur1vSd73wn/OAHP6gaXE+6qCTh6/isWl9OSPKcpCHharXHLxPceeed4ac//WnFYX379i05fuELX+h1TLtq7Zpc4LxnG5IEzi+88MIQv8zx+OOP93hA/DJB/JLHoEGDqm71p59+unQifm/X1VdfXfpLAvGk/0qXwHnSVxLjCDQnIHDenJ+7CRAgQIAAAQIECBAgQIAAAQIEWi4gcN5yYhMQIJBEQOA8iZIxBAgQIECAAAECbRMQOG8btYkINCQQA7f3339/uOeeeyreP27cuDBlypSwbt26mqdlz549O4wZM6ahWrpuylrgPMkp4Zdcckm45pprUgltR4d48vaCBQtKp6X/+Z//eRgxYkT4xCc+Udfzt23bFqZPn171VPokp43X28z169eXvsCwa9euird+8YtfDHPmzAkf//jHex3TzhB3PLn+wQcfrFirwHnlHXD77beHUaNG1btFysbX8o97/5ZbbgnHHHNMxXmSBM5j2Dv+DsWae7viHPHLHJWuffv2hTvuuCM8+uijPYYMGDCg9AWRf/iHfxA4b2o3uJlAOgIC5+k4egoBAgQIECBAgAABAgQIECBAgEDLBATOW0brwQQI1CMgcF6PlrEECBAgQIAAAQItFxA4bzmxCQg0JZDk9O6uEPnOnTtLp/vG4HmlK41Tp7MUOK8WMu0yOOKII8KSJUvC5z73uaZ6kfbNa9asCdddd13Vx3Z9maDaSen11hWD5nPnzg2rV6+ueGs0W7p0aSlI39vVrsB5kv7GE/4XL14c4inYnay1a24nnPfsQpLA+bXXXhv+7M/+rPTlmb179/Z4SDzp/8orrwyHHNL7W2vx9W/GjBnhpZde6nHvGWecEW688cbw93//91X3vRPO6301MZ5AYwIC5425uYsAAQIECBAgQIAAAQIECBAgQKBtAgLnbaM2EQEC1QQEzu0PAgQIECBAgACBTAkInGeqHYoh0EOgVig5hmwXLVoUBg0aFJKchp7GidlZCpxXC5l2YZ555pnhpptuCkcffXSmdlg8tf4nP/lJ1Zpi3eedd17qdcdT81esWFH1uTEMHwPvvV3tCpz/8Y9/LIWIX3755Yq1Dhs2LCxcuDAcf/zxHa21a3KB855tSBI4j/st/q5WOvX/3HPPLYXG45chers2bdpUOrl/x44dPX48fvz48MMf/rD0JYrf/OY3FfeSwHnqLzUeSKBXAYFzG4MAAQIECBAgQIAAAQIECBAgQCDjAgLnGW+Q8ggcLAIC5wdLp62TAAECBAgQIJATAYHznDRKmQelwJ49e0oByRjwrnRdeuml4eqrrw59+vQpDXn11VfDtGnTQjwZvdI1ceLEMGHChIonBdfCzlLgvFrItGsdF198cZg0adJHRrXW146fx8B2DEk/+eSTFaerdXJ3M3U+//zzFU+STuLWrsD5448/XvpCRW8nXnfVWevU/nbV2lWPwHnPnZk0cD5mzJiKvxe1fh+qvS7F18QLLrigtJcEzpt55XAvgXQEBM7TcfQUAgQIECBAgAABAgQIECBAgACBlgkInLeM1oMJEKhHQOC8Hi1jCRAgQIAAAQIEWi4gcN5yYhMQaFigVni8b9++YcGCBeFLX/rSR3Ps3r07zJs3L6xatarivMOHDw/z588P8bTzRq4sBc5rnQAf11ftpO5G1p/GPUkCuJ///OdL/W3FyexbtmwpnSS9devWisupdqJ0q0Pc8bT+F154obRPt2/fXpU8BhcvvPDCimNaXWv3iQXOe7YiyX7v+j2tdvp+pRP/45dzli1bFlauXNlj8ngievzizmmnnSZwnsaLl2cQSEFA4DwFRI8gQIAAAQIECBAgQIAAAQIECBBopYDAeSt1PZsAgcQCAueJqQwkQIAAAQIECBBoh4DAeTuUzUGgMYFHHnkk3H777RVvPuOMM0qB5GOPPbZszBNPPBHmzJlTddLZs2eHeJpwI1eWAucxYLp48eKqy4iGo0aNamSpLbsnSSi51sndzRSXJAA8YsSIcMstt4Rjjjmmx1Rph7j37dsX3n///RCDw5s3bw6//vWvS/+rdrJ5LOrUU08thdIHDx5ckSPtWmu5J+ltGl+CiKfUX3vttbXKafnPq+2TrsmT7Lcuk2pfIqn01wp27NhR+mLJxo0be6x32LBhpVPTjzrqKIHzlu8GExBIJiBwnszJKAIECBAgQIAAAQIECBAgQIAAgY4JCJx3jN7EBAgcKCBwbj8QIECAAAECBAhkSkDgPFPtUAyBjwR27twZZs2aFdatW1dRZeLEiWHChAnhkEPK/1MznlodT6+Op1hXupoJM2cpcL58+fLw4IMPVlzngAEDwpIlS0IMnWbp2rRpU5g6dWqIQdlK1+WXXx6uuuqqlpSdJIR94oknlsL8Q4YM6VFDkvtbUni3h/7oRz8KF110UY/fgQOHJam1md+H7usUOO/Z+XoC59VO36/0JZsNGzaEKVOmhF27dvWYfOzYsaXftf379wuct+OX0hwEEggInCdAMoQAAQIECBAgQIAAAQIECBAgQKCTAgLnndQ3NwECHwkInNsMBAgQIECAAAECmRIQOM9UOxRD4COBZ555JsyYMaPiCc9HHHFEWLp0aYinC3e/4mnRd9xxR3j00Ucrig4cOLAUJh46dGjd6lkJnH/44YfhzjvvDD/96U8rrqFaaLruhad4Q5LTqQXOq4PHIHEMLR5++OFVBwqcp7hxe3lU2iecx9D43Llzw+rVq3vMVukLJNX+GkQ8Bf6SSy4JSfZBK3/nWtsFTyeQLwGB83z1S7UECBAgQIAAAQIECBAgQIAAgYNQQOD8IGy6JRPIooDAeRa7oiYCBAgQIECAwEEsIHB+EDff0jMrkCQwfu6554Ybb7wxxOB5b1etwHq8p9IJ6bVgshI4TxIgbSRwniQMXsuo6+e33357GDVqVI/hSeaYNm1aGD9+fNKp6hrXrF2S++sqqM7Bcf9HnxhArnUlqdUJ57UUK/887cB5/CLJihUrwgMPPNDrpNddd10YN27cRz+r1t++ffuWvpgTfweT7AOB88b3gTsJ1CMgcF6PlrEECBAgQIAAAQIECBAgQIAAAQIdEBA47wC6KQkQ6CkgcG5XECBAgAABAgQIZEpA4DxT7VAMgZLA1q1bw/Tp08OWLVsqisSw1oUXXljx5zt37gyzZs0K69atqzhm+PDhYf78+SGedl7PJXCeXKuZwHn3YG3yWWuPTBK+rRbWT3J/7SrqHxEDxJdeemm44oorwmGHHZboAUlqFThPRNnroLQD53GSp59+uvT61dsVv4QxefLk0K9fv9KP33zzzXD99deHTZs29Rg+ZMiQsGjRojBo0CCB88Zb7E4CqQsInKdO6oEECBAgQIAAAQIECBAgQIAAAQLpCgicp+vpaQQINCggcN4gnNsIECBAgAABAgRaIyBw3hpXTyXQjMBjjz0Wbr311oqPiAHxxYsXh6FDh1YcE08Jvv/++8M999xTtZTZs2eHMWPG1FWuwHlyrmYC59dee2245JJLkk9Wx8gkIewsBc5j0PzLX/5y+P73vx9OOeWUcMghyd9eSbJWgfM6Nk+3oa0InG/evLl0gv0bb7zRo7Bhw4aFhQsXhuOPP770s/jXAqZMmRL27t3bY+z5559fCqPHLyck2QdOOG98H7iTQD0CAuf1aBlLgAABAgQIECBAgAABAgQIECDQAQGB8w6gm5IAgZ4CyT8RpUeAAAECBAgQIECgDQIC521ANgWBOgR27doV5s6dG1avXl3xrnHjxpUCll0n/FYaGE/8nTp1atixY0fFZzUStM1K4Dwuavny5eHBBx+suL4BAwaEJUuWhBhSTXrFAGsMe6dxNRM4b2X4NUn4ttOB85NPPjnEMPO5554bRo0aFY4++uiGWpJkrY38HlQq5vXXXy+Fpbdv316x3jROr09znzYE+/9uakXg/L333gvxyzBr167tUVr88sHSpUtLeyJe8Ys1K1as6HUJV155ZZgwYULpZ0n2QSt/55oxdi+BogkInBeto9ZDgAABAgQIECBAgAABAgQIECicgMB54VpqQQTyKSBwns++qZoAAQIECBAgUFgBgfPCttbCciqwfv36Ukg8Bs8rXUlPJd+9e3eYN29eWLVqVcVnJTktvfvNWQqcxxPcf/KTn1TtdqXQd6Wb0gzyVpr7xRdfDJMnT+71VOauuv7qr/4q/PCHP6zrNO+k2z7JFxs6GTiPoeLx48eH733veyF+aaCZK0nQuKiB83r3fm/Otb7UkVbg/KabbgrnnXdeqYR9+/aFO+64Izz66KO9tr7r9P9a+/iWW24J55xzTukZe/bsCcuWLQsrV66suJ0Ezpv5TXMvgeQCAufJrYwkQIAAAQIECBAgQIAAAQIECBDoiIDAeUfYTUqAQHcBgXN7ggABAgQIECBAIFMCAueZaodiDnKBGLK86667wsMPP1xRYsiQIWHRokVh0KBBibRqhcPjQyZOnFg6BfiQQ5L9J2utZ1YLKicquo5BtWqJj5o5c2b42te+lvip7QicJzkFO80QdPfF/+lPfwrxlO0NGzZUdKkWJG4kxL1///4QT67+wx/+UAr9/vrXv64auI+Fxb10ww03hJEjRyben90X1EitiTdLLwOT9LZdJ5znKXDevdZqv9tdvxvxrzdMnz49RPPu1+DBg0uvlSeddNJHP6oVnhc4b2bnu5dAcgGB8+RWRhIgQIAAAQIECBAgQIAAAQIECHREQOC8I+wmJUCgu0CyT++5ESBAgAABAgQIEGiTgMB5m6BNQyCBwJtvvhmuv/76sGnTpgSj0xsyfPjwMH/+/BBPO09y1Qp5tzNwniQc/t3vfrcUqk96JXlm0mdVCvzGoGwMHW/cuLHio5KcHJ20ju7jNm/eHKZNmxbeeOONio8499xzw4033hiOOOKIHmOaDXF/+OGHpbB73Hdbtmypuoz+/fuHKVOmhLFjx4ZDDz207iU3W2u9Ewqc9xRL8gWH7r8rcX/Evvf21x66vnjz2muvlX6Pert6278C5/XuZuMJtEZA4Lw1rp5KgAABAgQIECBAgAABAgQIECCQmoDAeWqUHkSAQDMCAufN6LmXAAECBAgQIEAgdQGB89RJPZBAwwJPPPFEmDNnTsP3N3Pj7Nmzw5gxYxI9IkuB8xhWjiccb926tWLt1YLTiRZcYVCSYHqlwHkM0c6dOzesXr26YgkDBgwIS5YsCcOGDWumzF7vXbNmTcWgbtcNF198cZg0aVLo06dPj2ekFeKOwfcYaq8VOu/bt2+YOnVq+PrXv173Sedp1Zq0CQLnPaUaCZzX+lLGLbfcEl566aXwwAMP9Nqa73znO+HKK68s2y8C50l3sXEEWisgcN5aX08nQIAAAQIECBAgQIAAAQIECBBoWkDgvGlCDyBAIA0BgfM0FD2DAAECBAgQIEAgNQGB89QoPYhAUwK7d+8O8+bNC6tWrWrqOY3ePG7cuNJpwv369av5iCwFzpMEt1t14nozgfN4wvedd94ZfvrTn1b1jqc3x96kecW5V6xYUTGo2zVXPAF9/PjxvU6dZoj72WefDbNmzer1JOsDJz/qqKPCTTfdFM4666y6ONKsNcnEAuc9lRoJnO/ZsycsW7YsrFy5slf2+Huxbdu2sG7dul5/HvfKeeedV/YzgfMkO9gYAq0XEDhvvbEZCBAgQIAAAQIECBAgQIAAAQIEmhIQOG+Kz80ECKQlIHCelqTnECBAgAABAgQIpCIgcJ4Ko4cQaFpg06ZNpROc46m+nbgGDhwYFi9eHIYOHVpz+iwFzmOx999/fylAXe2K4bYLL7yw5trqGdBM4DzO8/TTT5eC1tWur3zlK2HmzJnh8MMPr6e0qmP/+Mc/hhkzZoSXX3654rgjjjgiLF26NIwYMaLXMWmGuPft2xd+/OMfh/vuu6/mGk866aTSyfCnnnpqzbFdA9KsNcmkAuc9lRoJnMenPPLIIyH+lYDersMOOyzs3bu39L/u1wknnFB6Peu+TwTOk+xgYwi0XkDgvPXGZiBAgAABAgQIECBAgAABAgQIEGhKQOC8KT43EyCQloDAeVqSnkOAAAECBAgQIJCKgMB5KoweQqApgXjidAxN33PPPU09p9mbJ06cGCZMmBAOOaT6f7pmLXC+YcOG0uns8bTzSteZZ55ZOh376KOPbpbpo/ubDZxv3bo1TJ8+PWzZsqViTTH4vWTJkvC5z30utbqfeuqpcPPNN/ca1O2a5IwzzggLFiwIxx57bK/zph3i3rlzZ5gzZ05Yu3ZtzXWOHj063HDDDeHII4+sOTYOSLvWWpMKnPcUajRw/uKLL4bJkydX3au99eOLX/xiaT99/OMfL/uxwHmt3evnBNojIHDeHmezECBAgAABAgQIECBAgAABAgQINCwgcN4wnRsJEEhTQCq1IAoAACAASURBVOA8TU3PIkCAAAECBAgQaFpA4LxpQg8g0LTAW2+9VQrQbty4selnNfOA4cOHh/nz54d42nm1K2uB8927d4d58+aFVatWVa37uuuuC+PGjWuGqOzeZgPne/bsKZ0iHj2rXV/96ldLwfR4onOzV9Jgd60vH7QixB1PXI/rfPfdd2su80c/+lG46KKLan45Ij6oFbVWK1DgvKdOo4HzN998M1x//fUh/gWIeq6LL744TJo0KfTp06fsNoHzehSNJdA6AYHz1tl6MgECBAgQIECAAAECBAgQIECAQCoCAuepMHoIAQLNCgicNyvofgIECBAgQIAAgVQFBM5T5fQwAg0JrFmzJsQwdBau2bNnhzFjxlQtJWuB81jsE088UTrRuNp10kknhblz54ZTTz01FepmA+exiGeeeSbMmDGj6gnOffv2DVOnTg1f//rXEwWsKy0unqT/0EMPhRi6rXbFLxwsXrw4DB06tOKwVoS4Y30/+9nPwm233VazP7HGhQsXhtNPP73m2FbUWm1SgfOeOo0GzpP0rrdezJw5M3zta1/r8SOB85q/LgYQaIuAwHlbmE1CgAABAgQIECBAgAABAgQIECDQuIDAeeN27iRAIEUBgfMUMT2KAAECBAgQIECgeQGB8+YNPYFAMwJJTrmOQelFixaFwYMHNzNVSBJsjyeAT5kyJfTr16/iXFkMnL/zzjshhuVfeOGFqkajRo0qjfvEJz7RlOX27dvDrbfeWjKtdt1+++0hzlnpSnri+FFHHRVuuummcNZZZzVUdwxzP/nkk6UT1WudIP7Nb34zxBPEq+2BJEHgRk5mT+oREeIXI+KJ6IcffnhVk1bVWmlSgfOeMo0GzuOT7r///rBixYrE+37AgAFhyZIlYdiwYT3uEThPzGgggZYKCJy3lNfDCRAgQIAAAQIECBAgQIAAAQIEmhcQOG/e0BMIEEhBQOA8BUSPIECAAAECBAgQSE9A4Dw9S08i0IjAq6++GqZNmxbeeuutircnCYEnmTvOccMNN4SNGzdWHJ7kdOssBs7jgp566qlw8803Vz0tPI77/Oc/XzpV/NOf/nQStrIx8QsCv/71r8Pdd98dYsi91lUrcB7vj6H1eCLz3r17qz4uhs5j3V/+8pfrOul8//79pRPgly1bVjNsnvTk8FaGuF9++eVSkLxWMD6e/B7HjR07tqpbK2vtbWKB854qzQTOn3vuuVBPOPWMM84ICxYsCMcee2yPQgTOa71i+TmB9gjU8zsdK7r77ru9p96e1piFAAECBAgQIECAAAECBAgQIEDg/wQEzu0EAgQyIeDN8Uy0QREECBAgQIAAAQJdAgLn9gKBzgo88sgjIYaSq13xZOvzzjuv6ULjKdfxtOB77rmn6rMmTpwYJkyYUDHUnNXA+e7du0unjj/++OM1rY477rhw5ZVXhngK98c+9rGa42PQ/D/+4z/CvffeG37/+9/XHN81IEngPD77tttuC7/4xS9qPjeGrMePHx++973vhXiSc61rx44d4b777gsrV66sGWiPz7rqqqvCZZddVjPQ3soQd9ynDz30UIjh4FrXqaeeGubPn1/19P9W1tpbfQLnPVWaCZxv27at9MWC6Jrkir8fkydP7vWEfoHzJILGEGi9gMB5643NQIAAAQIECBAgQIAAAQIECBAg0JSAwHlTfG4mQCAtAYHztCQ9hwABAgQIECBAIBUBgfNUGD2EQEMCO3fuDLNmzQrr1q2reP/w4cNLgdp48nQa1/r168PUqVPDrl27Gp6zVuA8jTp7e8bll19eCkRXu/7whz+UTgHfsmVLojJOOOGEEE+Q/9KXvhROPvnkcOSRR5bC1vFU8HjC9ubNm8Pq1avDb37zm0QnmnefNEngPN7zxhtvlOretGlTorr79+8fLrjgglLtp5xySo+643P+/d//PTz55JPhgw8+SPTM0aNHl07Ajwa1rlaHuOPvxpw5c8LatWtrlRIuueSScM0114Q+ffr0OrbVtXafVOC8ZxtqBc5PPPHEsHjx4jBkyJAeN8fXqrlz55Z+D5Nc8S9GxNB5b1et164krzFJajCGAIHqAgLndggBAgQIECBAgAABAgQIECBAgEDGBQTOM94g5RE4WAQEzg+WTlsnAQIECBAgQCAnAgLnOWmUMgsp8Mwzz5RCxnv37q24vksvvTRcffXVFcO09cLEU8DnzZsXVq1aVfXW2bNnhzFjxvQ6plZos96ako5PGgZ97rnnws0339xQQDxpLUnGxdPIly1bFr7whS8kGR5efPHFUrB2+/bticanOSieFB4D3jG8nuRqR4j75ZdfLp1sHYP/1a4jjjgixL8CcPbZZ/c6rB21HjixwHnPNjQTOI9Pi3+V4Sc/+UnNrRn3wtKlS8OIESMaeu1K+hpTsxADCBCoKiBwboMQIECAAAECBAgQIECAAAECBAhkXEDgPOMNUh6Bg0VA4Pxg6bR1EiBAgAABAgRyIiBwnpNGKbNwAvv27Qt33HFHePTRRyuuLQaWY3hy1KhRqa7/scceC7feemvVZ8aTs6dMmRL69evXY1zWA+ex4E6Hzo877rgwadKkcP7554dDDz00cf86UXe9YfO4mHaEuD/88MPw0EMPheXLl9f0O/PMM0P8ksSAAQN6jG1HrQdOKnDes13NBs6ffvrp0l+DqHUNGzYsLFy4MBx//PG9Dq312iVwXkvYzwmkIyBwno6jpxAgQIAAAQIECBAgQIAAAQIECLRMQOC8ZbQeTIBAPQIC5/VoGUuAAAECBAgQINByAYHzlhObgECvAlu3bi2d3rxly5aKQjFEG09uPvroo1NVTDL3wIEDw+LFi8PQoUN7zF0rtJlqsQc8rN4w6ObNm0vh01deeaVVJfX63NGjR4drrrkmfOpTn2po3o0bN4YFCxaEWH+rr7jHrrvuujBo0KC6pmpXiHvnzp2lk9fXrl1bs76rrroqXHbZZeGQQ8rfemlXrV0FCpz3bFWzgfP4uzBt2rTwxhtvVN0HY8eODVOnTg39+/fvdVyt1656X2NqbkoDCBDoVUDg3MYgQIAAAQIECBAgQIAAAQIECBDIuIDAecYbpDwCB4uAwPnB0mnrJECAAAECBAjkREDgPCeNUmbhBJKcMj5x4sQwYcKEHgHaZjH27NkTli1bFlauXFn1UZXmrxXabLa+Svc3EgZ9//33w7333ht+/vOfh71797aqtNJzY3j7iiuuCCNHjqzrVPPeitqxY0e48847w+OPP96SmuPp+d/61rfCD37wg3DkkUfWPUc7Q9wvv/xy6csZ7777btU645ck4hcMTj/99LJx7aw1Tixw3rNNzQbO33vvvdIJ9rW+eHDttdeGSy65pOI+qfXa1chrTN2/PG4gQCAInNsEBAgQIECAAAECBAgQIECAAAECGRcQOM94g5RH4GAREDg/WDptnQQIECBAgACBnAgInOekUcoslMCuXbvC3Llzw+rVqyuua8CAAWHJkiVh2LBhLVn7M888E2bMmFE1hD18+PAwf/78EIO8B161QpstKTiE0GgY9MMPPwyvvfZauOeee8Jvf/vbVMuLJylfcMEF4eKLLw6nnXZa00HzA4vbv39/ePbZZ8Ndd90Vfv/736dWdwzGX3311eEzn/lMw19maGeIO/bvoYceCsuXL69pMGbMmFI4/fDDD/9obDtrjZMKnPdsU7OB83379oU77rgjPProo1X3wK233hrOOuusimNqvXY1+hpTc2MaQIBAmYDAuQ1BgAABAgQIECBAgAABAgQIECCQcQGB84w3SHkEDhYBgfODpdPWSYAAAQIECBDIiYDAeU4apcxCCaxfvz5MnTo1xOB5pesrX/lKmDlzZllwNk2EP/7xj6XAeTw9utoVTxWOId4Dr1qhzTTrPPBZzYZBY3B527Zt4Ze//GX41a9+Fd55552GSo0h87PPPjuMHTu2FG5t5ITweiaOYduXXnqpFLZds2ZN+OCDD+q5vTQ27WB8u0PcO3fuDHPmzKl5wnU8uT0GzmNvuq521ypw3nN7Nhs4j0/8t3/7tzBv3ryKe3/IkCFh0aJFYdCgQRXH1HrtavY1pu5fTDcQOEgFBM4P0sZbNgECBAgQIECAAAECBAgQIEAgPwIC5/nplUoJFFpA4LzQ7bU4AgQIECBAgED+BATO89czFRMg0LxAPD387bffLgXuY5h748aN4a233ioF0g+8Yng1nvAeT3sfOnRoGDlyZDjhhBNCv379mi+igSfs2bMnvPrqq+GVV14Jzz33XKneGHA+MIR+1FFHhcGDB4dTTjklfPaznw2jRo0Kn/70pztWcwPLdAsBAgQIFFhA4LzAzbU0AgQIECBAgAABAgQIECBAgEAxBATOi9FHqyCQewGB89y30AIIECBAgAABAsUSEDgvVj+thgABAgQIECBAgECWBQTOs9wdtREgQIAAAQIECBAgQIAAAQIECIQQBM5tAwIEMiEgcJ6JNiiCAAECBAgQIECgS0Dg3F4gQIAAAQIECBAgQKBdAgLn7ZI2DwECBAgQIECAAAECBAgQIECAQIMCAucNwrmNAIF0BQTO0/X0NAIECBAgQIAAgSYFBM6bBHQ7AQIECBAgQIAAAQKJBQTOE1MZSIAAAQIECBAgQIAAAQIECBAg0BkBgfPOuJuVAIFuAgLntgQBAgQIECBAgECmBATOM9UOxRAgQIAAAQIECBAotIDAeaHba3EECBAgQIAAAQIECBAgQIAAgSIICJwXoYvWQKAAAgLnBWiiJRAgQIAAAQIEiiQgcF6kbloLAQIECBAgQIAAgWwLCJxnuz+qI0CAAAECBAgQIECAAAECBAgQCALnNgEBApkQEDjPRBsUQYAAAQIECBAg0CUgcG4vECBAgAABAgQIECDQLgGB83ZJm4cAAQIECBAgQIAAAQIECBAgQKBBAYHzBuHcRoBAugIC5+l6ehoBAgQIECBAgECTAgLnTQK6nQABAgQIECBAgACBxAIC54mpDCRAgAABAgQIECBAgAABAgQIEOiMgMB5Z9zNSoBANwGBc1uCAAECBAgQIEAgUwIC55lqh2IIECBAgAABAgQIFFpA4LzQ7bU4AgQIECBAgAABAgQIECBAgEARBATOi9BFayBQAAGB8wI00RIIECBAgAABAkUSEDgvUjethQABAgQIECBAgEC2BQTOs90f1REgQIAAAQIECBAgQIAAAQIECASBc5uAAIFMCAicZ6INiiBAgAABAgQIEOgSEDi3FwgQIECAAAECBAgQaJeAwHm7pM1DgAABAgQIECBAgAABAgQIECDQoIDAeYNwbiNAIF0BgfN0PT2NAAECBAgQIECgSQGB8yYB3U6AAAECBAgQIECAQGIBgfPEVAYSIECAAAECBAgQIECAAAECBAh0RkDgvDPuZiVAoJuAwLktQYAAAQIECBAgkCkBgfNMtUMxBAgQIECAAAECBAotIHBe6PZaHAECBAgQIECAAAECBAgQIECgCAIC50XoojUQKICAwHkBmmgJBAgQIECAAIEiCQicF6mb1kKAAAECBAgQIEAg2wIC59nuj+oIECBAgAABAgQIECBAgAABAgSCwLlNQIBAJgQEzjPRBkUQIECAAAECBAh0CQic2wsECBAgQIAAAQIECLRLQOC8XdLmIUCAAAECBAgQIECAAAECBAgQaFBA4LxBOLcRIJCugMB5up6eRoAAAQIECBAg0KSAwHmTgG4nQIAAAQIECBAgQCCxgMB5YioDCRAgQIAAAQIECBAgQIAAAQIEOiMgcN4Zd7MSINBNQODcliBAgAABAgQIEMiUgMB5ptqhGAIECBAgQIAAAQKFFhA4L3R7LY4AAQIECBAgQIAAAQIECBAgUAQBgfMidNEaCBRAQOC8AE20BAIECBAgQIBAkQQEzovUTWshQIAAAQIECBAgkG0BgfNs90d1BAgQIECAAAECBAgQIECAAAECQeDcJiBAIBMCAueZaIMiCBAgQIAAAQIEugQEzu0FAgQIECBAgAABAgTaJSBw3i5p8xAgQIAAAQIECBAgQIAAAQIECDQoIHDeIJzbCBBIV0DgPF1PTyNAgAABAgQIEGhSQOC8SUC3EyBAgAABAgQIECCQWEDgPDGVgQQIECBAgAABAgQIECBAgAABAp0REDjvjLtZCRDoJiBwbksQIECAAAECBAhkSkDgPFPtUAwBAgQIECBAgACBQgsInBe6vRZHgAABAgQIECBAgAABAgQIECiCgMB5EbpoDQQKICBwXoAmWgIBAgQIECBAoEgCAudF6qa1ECBAgAABAgQIEMi2gMB5tvujOgIECBAgQIAAAQIECBAgQIAAgSBwbhMQIJAJAYHzTLRBEQQIECBAgAABAl0CAuf2AgECBAgQIECAAAEC7RIQOG+XtHkIECBAgAABAgQIECBAgAABAgQaFBA4bxDObQQIpCsgcJ6up6cRIECAAAECBAg0KSBw3iSg2wkQIECAAAECBAgQSCwgcJ6YykACBAgQIECAAAECBAgQIECAAIHOCAicd8bdrAQIdBMQOLclCBAgQIAAAQIEMiUgcJ6pdiiGAAECBAgQIECAQKEFBM4L3V6LI0CAAAECBAgQIECAAAECBAgUQUDgvAhdtAYCBRAQOC9AEy2BAAECBAgQIFAkAYHzInXTWggQIECAAAECBAhkW0DgPNv9UR0BAgQIECBAgAABAgQIECBAgEAQOLcJCBDIhIDAeSbaoAgCBAgQIECAAIEuAYFze4EAAQIECBAgQIAAgXYJCJy3S9o8BAgQIECAAAECBAgQIECAAAECDQoInDcI5zYCBNIVEDhP19PTCBAgQIAAAQIEmhQQOG8S0O0ECBAgQIAAAQIECCQWEDhPTGUgAQIECBAgQIAAAQIECBAgQIBAZwQEzjvjblYCBLoJCJzbEgQIECBAgAABApkSEDjPVDsUQ4AAAQIECBAgQKDQAgLnhW6vxREgQIAAAQIECBAgQIAAAQIEiiAgcF6ELloDgQIICJwXoImWQIAAAQIECBAokoDAeZG6aS0ECBAgQIAAAQIEsi0gcJ7t/qiOAAECBAgQIECAAAECBAgQIEAgCJzbBAQIZEJA4DwTbVAEAQIECBAgQIBAl4DAub1AgAABAgQIECBAgEC7BATO2yVtHgIECBAgQIAAAQIECBAgQIAAgQYFBM4bhHMbAQLpCgicp+vpaQQIECBAgAABAk0KCJw3Ceh2AgQIECBAgAABAgQSCwicJ6YykAABAgQIECBAgAABAgQIECBAoDMCAuedcTcrAQLdBATObQkCBAgQIECAAIFMCQicZ6odiiFAgAABAgQIECBQaAGB80K31+IIECBAgAABAgQIECBAgAABAkUQEDgvQhetgUABBATOC9BESyBAgAABAgQIFElA4LxI3bQWAgQIECBAgAABAtkWEDjPdn9UR4AAAQIECBAgQIAAAQIECBAgEATObQICBDIhIHCeiTYoggABAgQIECBAoEtA4NxeIECAAAECBAgQIECgXQIC5+2SNg8BAgQIECBAgAABAgQIECBAgECDAgLnDcK5jQCBdAUEztP19DQCBAgQIECAAIEmBQTOmwR0OwECBAgQIECAAAECiQUEzhNTGUiAAAECBAgQIECAAAECBAgQINAZAYHzzriblQCBbgIC57YEAQIECBAgQIBApgQEzjPVDsUQIECAAAECBAgQKLSAwHmh22txBAgQIECAAAECBAgQIECAAIEiCAicF6GL1kCgAAIC5wVooiUQIECAAAECBIokIHBepG5aCwECBAgQIECAAIFsCwicZ7s/qiNAgAABAgQIECBAgAABAgQIEAgC5zYBAQKZEBA4z0QbFEGAAAECBAgQINAlIHBuLxAgQIAAAQIECBAg0C4BgfN2SZuHAAECBAgQIECAAAECBAgQIECgQQGB8wbh3EaAQLoCAufpenoaAQIECBAgQIBAkwIC500Cup0AAQIECBAgQIAAgcQCAueJqQwkQIAAAQIECBAgQIAAAQIECBDojIDAeWfczUqAQDcBgXNbggABAgQIECBAIFMCAueZaodiCBAgQIAAAQIECBRaQOC80O21OAIECBAgQIAAAQIECBAgQIBAEQQEzovQRWsgUAABgfMCNNESCBAgQIAAAQJFEhA4L1I3rYUAAQIECBAgQIBAtgUEzrPdH9URIECAAAECBAgQIECAAAECBAgEgXObgACBTAgInGeiDYogQIAAAQIECBDoEhA4txcIECBAgAABAgQIEGiXgMB5u6TNQ4AAAQIECBAgQIAAAQIECBAg0KCAwHmDcG4jQCBdAYHzdD09jQABAgQIECBAoEkBgfMmAd1OgAABAgQIECBAgEBiAYHzxFQGEiBAgAABAgQIECBAgAABAgQIdEZA4Lwz7mYlQKCbgMC5LUGAAAECBAgQIJApAYHzTLVDMQQIECBAgAABAgQKLSBwXuj2WhwBAgQIECBAgAABAgQIECBAoAgCAudF6KI1ECiAgMB5AZpoCQQIECBAgACBIgkInBepm9ZCgAABAgQIECBAINsCAufZ7o/qCBAgQIAAAQIECBAgQIAAAQIEgsC5TUCAQCYEBM4z0QZFECBAgAABAgQIdAkInNsLBAgQIECAAAECBAi0S0DgvF3S5iFAgAABAgQIECBAgAABAgQIEGhQQOC8QTi3ESCQroDAebqenkaAAAECBAgQINCkgMB5k4BuJ0CAAAECBAgQIEAgsYDAeWIqAwkQIECAAAECBAgQIECAAAECBDojIHDeGXezEiDQTUDg3JYgQIAAAQIECBDIlIDAeabaoRgCBAgQIECAAAEChRYQOC90ey2OAAECBAgQIECAAAECBAgQIFAEAYHzInTRGggUQEDgvABNtAQCBAgQIECAQJEEBM6L1E1rIUCAAAECBAgQIJBtAYHzbPdHdQQIECBAgAABAgQIECBAgAABAkHg3CYgQCATAgLnmWiDIggQIECAAAECBLoEBM7tBQIECBAgQIAAAQIE2iUgcN4uafMQIECAAAECBAgQIECAAAECBAg0KCBw3iCc2wgQSFdA4DxdT08jQIAAAQIECBBoUkDgvElAtxMgQIAAAQIECBAgkFhA4DwxlYEECBAgQIAAAQIECBAgQIAAAQKdERA474y7WQkQ6CYgcG5LECBAgAABAgQIZEpA4DxT7VAMAQIECBAgQIAAgUILCJwXur0WR4AAAQIECBAgQIAAAQIECBAogoDAeRG6aA0ECiAgcF6AJloCAQIECBAgQKBIAgLnReqmtRAgQIAAAQIECBDItoDAebb7ozoCBAgQIECAAAECBAgQIECAAIEgcG4TECCQCQGB80y0QREECBAgQIAAAQJdAgLn9gIBAgQIECBAgAABAu0SEDhvl7R5CBAgQIAAAQIECBAgQIAAAQIEGhQQOG8Qzm0ECKQrIHCerqenESBAgAABAgQINCkgcN4koNsJECBAgAABAgQIEEgsIHCemMpAAgQIECBAgAABAgQIECBAgACBzggInHfG3awECHQTEDi3JQgQIECAAAECBDIlUG/gPFPFK4YAAQIECBAgQIAAgUIL3H333d5TL3SHLY4AAQIECBAgQIAAAQIECBAgkDkBgfPMtURBBA5OAW+OH5x9t2oCBAgQIECAQGYFBM4z2xqFESBAgAABAgQIEDjoBQTOD/otAIAAAQIECBAgQIAAAQIECBAg0G4BgfN2i5uPAIFeBQTObQwCBAgQIECAAIFMCQicZ6odiiFAgAABAgQIECBA4AABgXPbgQABAgQIECBAgAABAgQIECBAoM0CAudtBjcdAQK9Cwic2xkECBAgQIAAAQKZEhA4z1Q7FEOAAAECBAgQIECAwAECAue2AwECBAgQIECAAAECBAgQIECAQJsFBM7bDG46AgR6FxA4tzMIECBAgAABAgQyJSBwnql2KIYAAQIECBAgQIAAgQMEBM5tBwIECBAgQIAAAQIECBAgQIAAgTYLCJy3Gdx0BAj0LiBwbmcQIECAAAECBAhkSkDgPFPtUAwBAgQIECBAgAABAgcICJzbDgQIECBAgAABAgQIECBAgAABAm0WEDhvM7jpCBDoXUDg3M4gQIAAAQIECBDIlIDAeabaoRgCBAjkRuDuu++uq9a/+Zu/qWu8wQQIECBAIAoInNsHBAgQIECAAAECBAgQIECAAAECbRYQOG8zuOkIEOhdQODcziBAgAABAgQIEMiUgMB5ptqhGAIECORGQOA8N61SKAECBHItIHCe6/YpngABAgQIECBAgAABAgQIECCQRwGB8zx2Tc0ECiggcF7AploSAQIECBAgQCDPAgLnee6e2gkQINA5AYHzztmbmQABAgeTgMD5wdRtayVAgAABAgQIECBAgAABAgQIZEJA4DwTbVAEAQIC5/YAAQIECBAgQIBApgQEzjPVDsUQIEAgNwIC57lplUIJECCQawGB81y3T/EECBAgQIAAAQIECBAgQIAAgTwKCJznsWtqJlBAAYHzAjbVkggQIECAAAECeRYQOM9z99ROgACBzgkInHfO3swECBA4mAQEzg+mblsrAQIECBAgQIAAAQIECBAgQCATAgLnmWiDIggQEDi3BwgQIECAAAECBDIlIHCeqXYohgABArkREDjPTasUSoAAgVwLCJznun2KJ0CAAAECBAgQIECAAAECBAjkUUDgPI9dUzOBAgoInBewqZZEgAABAgQIECBAgAABAgQOQgFvuB6ETbdkAgQIECBAgAABAgQIECBAgAABAgQIECBQcAGffxS8wZZHIC8CAud56ZQ6CRAgQIAAAQIECBAgQIAAgWoC3nC1PwgQIECAAAECBAgQIECAAAECBAgQIECAAIGiCfj8o2gdtR4CORUQOM9p45RNgAABAgQIECBAgAABAgQIlAl4w9WGIECAAAECBAgQIECAAAECBAgQIECAAAECBIom4POPYkIGoAAAIABJREFUonXUegjkVEDgPKeNUzYBAgQIECBAgAABAgQIECBQJuANVxuCAAECBAgQIECAAAECBAgQIECAAAECBAgQKJqAzz+K1lHrIZBTAYHznDZO2QQIECBAgAABAgQIECBAgECZgDdcbQgCBAgQIECAAAECBAgQIECAAAECBAgQIECgaAI+/yhaR62HQE4FBM5z2jhlEyBAgAABAgQIECBAgAABAmUC3nC1IQgQIECAAAECBAgQIECAAAECBAgQIECAAIGiCfj8o2gdtR4CORUQOM9p45RNgAABAgQIECBAgAABAgQIlAl4w9WGIECAAAECBAgQIECAAAECBAgQIECAAAECBIom4POPonXUegjkVEDgPKeNUzYBAgQIECBAgAABAgQIECBQJuANVxuCAAECBAgQIECAAAECBAgQIECAAAECBAgQKJqAzz+K1lHrIZBTAYHznDZO2QQIECBAgAABAgQIECBAgECZgDdcbQgCBAgQIECAAAECBAgQIECAAAECBAgQIECgaAI+/yhaR62HQE4FBM5z2jhlEyBAgAABAgQIECBAgAABAmUC3nC1IQgQIECAAAECBAgQIECAAAECBAgQIECAAIGiCfj8o2gdtR4CORUQOM9p45RNgAABAgQIECBAgAABAgQIlAl4w9WGIECAAAECBAgQIECAAAECBAgQIECAAAECBIom4POPonXUegjkVEDgPKeNUzYBAgQIECBAgAABAgQIECBQJuANVxuCAAECBAgQIECAAAECBAgQIECAAAECBAgQKJqAzz+K1lHrIZBTAYHznDZO2QQIECBAgAABAgQIECBAgECZgDdcbQgCBAgQIECAAAECBAgQIECAAAECBAgQIECgaAI+/yhaR62HQE4FBM5z2jhlEyBAgAABAgQIECBAgAABAmUC3nC1IQgQIECAAAECBAgQIECAAAECBAgQIECAAIGiCfj8o2gdtR4CORUQOM9p45RNgAABAgQIECBAgAABAgQIlAl4w9WGIECAAAECBAgQIECAAAECBAgQIECAAAECBIom4POPonXUegjkVEDgPKeNUzYBAgQIECBAgAABAgQIECBQJuANVxuCAAECBAgQIECAAAECBAgQIECAAAECBAgQKJqAzz+K1lHrIZBTAYHznDZO2QQIECBAgAABAgQIECBAgECZgDdcbQgCBAgQIECAAAECBAgQIECAAAECBAgQIECgaAI+/yhaR62HQE4FBM5z2jhlEyBAgAABAgQIECBAgAABAmUC3nC1IQgQIECAAAECBAgQIECAAAECBAgQIECAAIGiCfj8o2gdtR4CORUQOM9p45RNgAABAgQIECBAgAABAgQIlAl4w9WGIECAAAECBAgQIECAAAECBAgQIECAAAECBIom4POPonXUegjkVEDgPKeNUzYBAgQIECBAgAABAgQIECBQJuANVxuCAAECBAgQIECAAAECBAgQIECAAAECBAgQKJqAzz+K1lHrIZBTAYHznDZO2QQIECBAgAABAgQIECBAgECZgDdcbQgCBAgQIECAAAECBAgQIECAAAECBAgQIECgaAI+/yhaR62HQE4FBM5z2jhlEyBAgAABAgQIECBAgAABAmUC3nC1IQgQIECAAAECBAgQIECAAAECBAgQIECAAIGiCfj8o2gdtR4CORUQOM9p45RNgAABAgQIECBAgAABAgQIlAl4w9WGIECAAAECBAgQIECAAAECBAgQIECAAAECBIom4POPonXUegjkVEDgPKeNUzYBAgQIECBAgAABAgQIECBQJuANVxuCAAECBAgQIECAAAECBAgQIECAAAECBAgQKJqAzz+K1lHrIZBTAYHznDZO2QQIECBAgAABAgQIECBAgECZgDdcbQgCBAgQIECAAAECBAgQIECAAAECBAgQIECgaAI+/yhaR62HQE4FBM5z2jhlEyBAgAABAgQIECBAgAABAmUC3nC1IQgQIECAAAECBAgQIECAAAECBAgQIECAAIGiCfj8o2gdtR4CORUQOM9p45RNgAABAgQIECBAgAABAgQIlAl4w9WGIECAAAECBAgQIECAAAECBAgQIECAAAECBIom4POPonXUegjkVEDgPKeNUzYBAgQIECBAgAABAgQIECBQJuANVxuCAAECBAgQIECAAAECBAgQIECAAAECBAgQKJqAzz+K1lHrIZBTAYHznDZO2QQIECBAgAABAgQIECBAgECZgDdcbQgCBAgQIECAAAECBAgQIECAAAECBAgQIECgaAI+/yhaR62HQE4FBM5z2jhlEyBAgAABAgQIECBAgAABAmUC3nC1IQgQIECAAAECBAgQIECAAAECBAgQIECAAIGiCfj8o2gdtR4CORUQOM9p45RNgAABAgQIECBAgAABAgQIlAl4w9WGIECAAAECBAgQIECAAAECBAgQIECAAAECBIom4POPonXUegjkVEDgPKeNUzYBAgQIECBAgAABAgQIECBQJuANVxuCAAECBAgQIECAAAECBAgQIECAAAECBAgQKJqAzz+K1lHrIZBTAYHznDZO2QQIECBAgAABAgQIECBAgECZgDdcbQgCBAgQIECAAAECBAgQIECAAAECBAgQIECgaAI+/yhaR62HQE4FBM5z2jhlEyBAgAABAgQIECBAgAABAmUC3nC1IQgQIECAAAECBAgQIECAAAECBAgQIECAAIGiCfj8o2gdtR4CORUQOM9p45RNgAABAgQIECBAgAABAgQIlAl4w9WGIECAAAECBAgQIECAAAECBAgQIECAAAECBIom4POPonXUegjkVEDgPKeNUzYBAgQIECBAgAABAgQIECBQJuANVxuCAAECBAgQIECAAAECBAgQIECAAAECBAgQKJqAzz+K1lHrIZBTAYHznDZO2QQIECBAgAABAgQIECBAgECZgDdcbQgCBAgQIECAAAECBAgQIECAAAECBAgQIECgaAI+/yhaR62HQE4FBM5z2jhlEyBAgAABAgQIECBAgAABAmUC3nC1IQgQIECAAAECBAgQIECAAAECBAgQIECAAIGiCfj8o2gdtR4CORUQOM9p45RNgAABAgQIECBAgAABAgQIlAl4w9WGIECAAAECBAgQIECAAAECBAgQIECAAAECBIom4POPonXUegjkVEDgPKeNUzYBAgQIECBAgAABAgQIECBQJuANVxuCAAECBAgQIECAAAECBAgQIECAAAECBAgQKJqAzz+K1lHrIZBTAYHznDZO2QQIECBAgAABAgQIECBAgECZgDdcbQgCBAgQIECAAAECBAgQIECAAAECBAgQIECgaAI+/yhaR62HQE4FBM5z2jhlEyBAgAABAgQIECBAgAABAmUC3nC1IQgQIECAAAECBAgQIECAAAECBAgQIECAAIGiCfj8o2gdtR4CORUQOM9p45RNgAABAgQIECBAgAABAgQIlAl4w9WGIECAAAECBAgQIECAAAECBAgQIECAAAECBIom4POPonXUegjkVEDgPKeNUzYBAgQIECBAgAABAgQIECBQJuANVxuCAAECBAgQIECAAAECBAgQIECAAAECBAgQKJqAzz+K1lHrIZBTAYHznDZO2QQIECBAgAABAgQIECBAgECZgDdcbQgCBAgQIECAAAECBAgQIECAAAECBAgQIECgaAI+/yhaR62HQE4FBM5z2jhlEyBAgAABAgQIECBAgAABAmUC3nC1IQgQIECAAAECBAgQIECAAAECBAgQIECAAIGiCfj8o2gdtR4CORUQOM9p45RNgAABAgQIECBAgAABAgQIlAl4w9WGIECAAAECBAgQIECAAAECBAgQIECAAAECBIom4POPonXUegjkVEDgPKeNUzYBAgQIECBAgAABAgQIECBQJuANVxuCAAECBAgQIECAAAECBAgQIECAAAECBAgQKJqAzz+K1lHrIZBTAYHznDZO2QQIECBAgAABAgQIECBAgECZgDdcbQgCBAgQIECAAAECBAgQIECAAAECBAgQIECgaAI+/yhaR62HQE4FBM5z2jhlEyBAgAABAgQIECBAgAABAmUC3nC1IQgQIECAAAECBAgQIECAAAECBAgQIECAAIGiCfj8o2gdtR4CORUQOM9p45RNgAABAgQIECBAgAABAgQIlAl4w9WGIECAAAECBAgQIECAAAECBAgQIECAAAECBIom4POPonXUegjkVEDgPKeNUzYBAgQIECBAgAABAgQIECBQJuANVxuCAAECBAgQIECAAAECBAgQIECAAAECBAgQKJqAzz+K1lHrIZBTAYHznDZO2QQIECBAgAABAgQIECBAgECZgDdcbQgCBAgQIECAAAECBAgQIECAAAECBAgQIECgaAI+/yhaR62HQE4FBM5z2jhlEyBAgAABAgQIECBAgAABAmUC3nC1IQgQIECAAAECBAgQIECAAAECBAgQIECAAIGiCfj8o2gdtR4CORUQOM9p45RNgAABAgQIECBAgAABAgQIlAl4w9WGIECAAAECBAgQIECAAAECBAgQIECAAAECBIom4POPonXUegjkVEDgPKeNUzYBAgQIECBAgAABAgQIECBQJuANVxuCAAECBAgQIECAAAECBAgQIECAAAECBAgQKJqAzz+K1lHrIZBTAYHznDZO2QQIECBAgAABAgQIECBAgECZgDdcbQgCBAgQIECAAAECBAgQIECAAAECBAgQIECgaAI+/yhaR62HQE4FBM5z2jhlEyBAgAABAgQIECBAgAABAmUC3nC1IQgQIECAAAECBAgQIECAAAECBAgQIECAAIGiCfj8o2gdtR4CORUQOM9p45RNgAABAgQIECBAgAABAgQIlAl4w9WGIECAAAECBAgQIECAAAECBAgQIECAAAECBIom4POPonXUegjkVEDgPKeNUzYBAgQIECBAgAABAgQIECBQJuANVxuCAAECBAgQIECAAAECBAgQIECAAAECBAgQKJqAzz+K1lHrIZBTAYHznDZO2QQIECBAgAABAgQIECBAgECZgDdcbQgCBAgQIECAAAECBAgQIECAAAECBAgQIECgaAI+/yhaR62HQE4FBM5z2jhlEyBAgAABAgQIECBAgAABAmUC3nC1IQgQIECAAAECBAgQIECAAAECBAgQIECAAIGiCfj8o2gdtR4CORUQOM9p45RNgAABAgQIECBAgAABAgQIlAl4w9WGIECAAAECBAgQIECAAAECBAgQIECAAAECBIom4POPonXUegjkVEDgPKeNUzYBAgQIECBAgAABAgQIECBQJuANVxuCAAECBAgQIECAAAECBAgQIECAAAECBAgQKJqAzz+K1lHrIZBTAYHznDZO2QQIECBAgAABAgQIECBAgECZgDdcbQgCBAgQIECAAAECBAgQIECAAAECBAgQIECgaAI+/yhaR62HQE4FBM5z2jhlEyBAgAABAgQIECBAgAABAmUC3nC1IQgQIECAAAECBAgQIECAAAECBAgQIECAAIGiCfj8o2gdtR4CORUQOM9p45RNgAABAgQIECBAgAABAgQIlAl4w9WGIECAAAECBAgQIECAAAECBAgQIECAAAECBIom4POPonXUegjkVEDgPKeNUzYBAgQIECBAgAABAgQIECBQJuANVxuCAAECBAgQIECAAAECBAgQIECAAAECBAgQKJqAzz+K1lHrIZBTAYHznDZO2QQIECBAgAABAgQIECBAgECZgDdcbQgCBAgQIECAAAECBAgQIECAAAECBAgQIECgaAI+/yhaR62HQE4FBM5z2jhlEyBAgAABAgQIECBAgAABAmUC3nC1IQgQIECAAAECBAgQIECAAAECBAgQIECAAIGiCfj8o2gdtR4CORUQOM9p45RNgAABAgQIECBAgAABAgQIlAl4w9WGIECAAAECBAgQIECAAAECBAgQIECAAAEC/x979xq87VYWBPwaNmwOoigCAkIjbQWciEydONikIJFliocM8MBBE1OnvuSUWUmijU2HjzYlk4FyzgQ8pJzExkHYpZJlCkiWFlimpp0L3NM8e/+3vs9+9n7f+7zWda3f/5Ojz73Wdf2uNe/c616XaxOoJuD8o1pF5UMgqYCG86SFEzYBAgQIECBAgAABAgQIECBwJuCDqwVBgAABAgQIECBAgAABAgQIECBAgAABAgQIVBNw/lGtovIhkFRAw3nSwgmbAAECBAgQIECAAAECBAgQOBPwwdWCIECAAAECBAgQIECAAAECBAgQIECAAAECBKoJOP+oVlH5EEgqoOE8aeGETYAAAQIECBAgQIAAAQIECJwJ+OBqQRAgQIAAAQIECBAgQIAAAQIECBAgQIAAAQLVBJx/VKuofAgkFdBwnrRwwiZAgAABAgQIECBAgAABAgTOBHxwtSAIECBAgAABAgQIECBAgAABAgQIECBAgACBagLOP6pVVD4EkgpoOE9aOGETIECAAAECBAgQIECAAAECZwI+uFoQBAgQIECAAAECBAgQIECAAAECBAgQIECAQDUB5x/VKiofAkkFNJwnLZywCRAgQIAAAQIECBAgQIAAgTMBH1wtCAIECBAgQIAAAQIECBAgQIAAAQIECBAgQKCagPOPahWVD4GkAhrOkxZO2AQIECBAgAABAgQIECBAgMCZgA+uFgQBAgQIECBAgAABAgQIECBAgAABAgQIECBQTcD5R7WKyodAUgEN50kLJ2wCBAgQIECAAAECBAgQIEDgTMAHVwuCAAECBAgQIECAAAECBAgQIECAAAECBAgQqCbg/KNaReVDIKmAhvOkhRM2AQIECBAgQIAAAQIECBAgcCbgg6sFQYAAAQIECBAgQIAAAQIECBAgQIAAAQIECFQTcP5RraLyIZBUQMN50sIJmwABAgQIECBAgAABAgQIEDgT8MHVgiBAgAABAgQIECBAgAABAgQIECBAgAABAgSqCTj/qFZR+RBIKqDhPGnhhE2AAAECBAgQIECAAAECBAicCfjgakEQIECAAAECBAgQIECAAAECBAgQIECAAAEC1QScf1SrqHwIJBXQcJ60cMImQIAAAQIECBAgQIAAAQIEzgR8cLUgCBAgQIAAAQIECBAgQIAAAQIECBAgQIAAgWoCzj+qVVQ+BJIKaDhPWjhhEyBAgAABAgQIECBAgAABAmcCPrhaEAQIECBAgAABAgQIECBAgAABAgQIECBAgEA1Aecf1SoqHwJJBTScJy2csAkQIECAAAECBAgQIECAAIEzAR9cLQgCBAgQIECAAAECBAgQIECAAAECBAgQIECgmoDzj2oVlQ+BpAIazpMWTtgECBAgQIAAAQIECBAgQIDAmYAPrhYEAQIECBAgQIAAAQIECBAgQIAAAQIECBAgUE3A+Ue1isqHQFIBDedJCydsAgQIECBAgAABAgQIECBA4EzAB1cLggABAgQIECBAgAABAgQIECBAgAABAgQIEKgm4PyjWkXlQyCpgIbzpIUTNgECBAgQIECAAAECBAgQIHAm4IOrBUGAAAECBAgQIECAAAECBAgQIECAAAECBAhUE3D+Ua2i8iGQVEDDedLCCZsAAQIECBAgQIAAAQIECBA4E/DB1YIgQIAAAQIECBAgQIAAAQIECBAgQIAAAQIEqgk4/6hWUfkQSCqg4Txp4YRNgAABAgQIECBAgAABAgQInAn44GpBECBAgAABAgQIECBAgAABAgQIECBAgAABAtUEnH9Uq6h8CCQV0HCetHDCJkCAAAECBAgQIECAAAECBM4EfHC1IAgQIECAAAECBAgQIECAAAECBAgQIECAAIFqAs4/qlVUPgSSCmg4T1o4YRMgQIAAAQIECBAgQIAAAQJnAj64WhAECBAgQIAAAQIECBAgQIAAAQIECBAgQIBANQHnH9UqKh8CSQU0nCctnLAJECBAgAABAgQIECBAgACBMwEfXC0IAgQIECBAgAABAgQIECBAgAABAgQIECBAoJqA849qFZUPgaQCGs6TFk7YBAgQIECAAAECBAgQIECAwJmAD64WBAECBAgQIECAAAECBAgQIECAAAECBAgQIFBNwPlHtYrKh0BSAQ3nSQsnbAIECBAgQIAAAQIECBAgQOBMwAdXC4IAAQIECBAgQIAAAQIECBAgQIAAAQIECBCoJuD8o1pF5UMgqYCG86SFEzYBAgQIECBAgAABAgQIECBwJuCDqwVBgAABAgQIECBAgAABAgQIECBAgAABAgQIVBNw/lGtovIhkFRAw3nSwgmbAAECBAgQIECAAAECBAgQOBPwwdWCIECAAAECBAgQIECAAAECBAgQIECAAAECBKoJOP+oVlH5EEgqoOE8aeGETYAAAQIECBAgQIAAAQIECJwJ+OBqQRAgQIAAAQIECBAgQIAAAQIECBAgQIAAAQLVBJx/VKuofAgkFdBwnrRwwiZAgAABAgQIECBAgAABAgTOBHxwtSAIECBAgAABAgQIECBAgAABAgQIECBAgACBagLOP6pVVD4EkgpoOE9aOGETIECAAAECBAgQIECAAAECZwI+uFoQBAgQIECAAAECBAgQIECAAAECBAgQIECAQDUB5x/VKiofAkkFNJwnLZywCRAgQIAAAQIECBAgQIAAgTMBH1wtCAIECBAgQIAAAQIECBAgQIAAAQIECBAgQKCagPOPahWVD4GkAhrOkxZO2AQIECBAgAABAgQIECBAgMCZgA+uFgQBAgQIECBAgAABAgQIECBAgAABAgQIECBQTcD5R7WKyodAUgEN50kLJ2wCBAgQIECAAAECBAgQIEDgTMAHVwuCAAECBAgQIECAAAECBAgQIECAAAECBAgQqCbg/KNaReVDIKmAhvOkhRM2AQIECBAgQIAAAQIECBAgcCbgg6sFQYAAAQIECBAgQIAAAQIECBAgQIAAAQIECFQTcP5RraLyIZBUQMN50sIJmwABAgQIECBAgAABAgQIEDgT8MHVgiBAgAABAgQIECBAgAABAgQIECBAgAABAgSqCTj/qFZR+RBIKqDhPGnhhE2AAAECBAgQIECAAAECBAicCfjgakEQIECAAAECBAgQIECAAAECBAgQIECAAAEC1QScf1SrqHwIJBXQcJ60cMImQIAAAQIECBAgQIAAAQIEzgR8cLUgCBAgQIAAAQIECBAgQIAAAQIECBAgQIAAgWoCzj+qVVQ+BJIKaDhPWjhhEyBAgAABAgQIECBAgAABAmcCPrhaEAQIECBAgAABAgQIECBAgAABAgQIECBAgEA1Aecf1SoqHwJJBTScJy2csAkQIECAAAECBAgQIECAAIEzAR9cLQgCBAgQIECAAAECBAgQIECAAAECBAgQIECgmoDzj2oVlQ+BpAIazpMWTtgECBAgQIAAAQIECBAgQIDAmYAPrhYEAQIECBAgQIAAAQIECBAgQIAAAQIECBAgUE3A+Ue1isqHQFIBDedJCydsAgQIECBAgAABAgQIECBA4EzAB1cLggABAgQIECBAgAABAgQIECBAgAABAgQIEKgm4PyjWkXlQyCpgIbzpIUTNgECBAgQIECAAAECBAgQIHAm4IOrBUGAAAECBAgQIECAAAECBAgQIECAAAECBAhUE3D+Ua2i8iGQVEDDedLCCZsAAQIECBAgQIAAAQIECBA4E/DB1YIgQIAAAQIECBAgQIAAAQIECBAgQIAAAQIEqgk4/6hWUfkQSCqg4Txp4YRNgAABAgQIECBAgAABAgQInAn44GpBECBAgAABAgQIECBAgAABAgQIECBAgAABAtUEnH9Uq6h8CCQV0HCetHDCJkCAAAECBAgQIECAAAECBM4EfHC1IAgQIECAAAECBAgQIECAAAECBAgQIECAAIFqAs4/qlVUPgSSCmg4T1o4YRMgQIAAAQIECBAgQIAAAQJnAj64WhAECBAgQIAAAQIECBAgQIAAAQIECBAgQIBANQHnH9UqKh8CSQU0nCctnLAJECBAgAABAgQIECBAgACBMwEfXC0IAgQIECBAgAABAgQIECBAgAABAgQIECBAoJqA849qFZUPgaQCGs6TFk7YBAgQIECAAAECBAgQIECAwJmAD64WBAECBAgQIECAAAECBAgQIECAAAECBAgQIFBNwPlHtYrKh0BSAQ3nSQsnbAIECBAgQIAAAQIECBAgQOBMwAdXC4IAAQIECBAgQIAAAQIECBAgQIAAAQIECBCoJuD8o1pF5UMgqYCG86SFEzYBAgQIECBAgAABAgQIECBwJuCDqwVBgAABAgQIECBAgAABAgQIECBAgAABAgQIVBNw/lGtovIhkFRAw3nSwgmbAAECBAgQIECAAAECBAgQOBPwwdWCIECAAAECBAgQIECAAAECBAgQIECAAAECBKoJOP+oVlH5EEgqoOE8aeGETYAAAQIECBAgQIAAAQIECJwJ+OBqQRAgQIAAAQIECBAgQIAAAQIECBAgQIAAAQLVBJx/VKuofAgkFdBwnrRwwiZAgAABAgQIECBAgAABAgTOBHxwtSAIECBAgAABAgQIECBAgAABAgQIECBAgACBagLOP6pVVD4EkgpoOE9aOGETIECAAAECBAgQIECAAAECZwI+uFoQBAgQIECAAAECBAgQIECAAAECBAgQIECAQDUB5x/VKiofAkkFNJwnLZywCRAgQIAAAQIECBAgQIAAgTMBH1wtCAIECBAgQIAAAQIECBAgQIAAAQIECBAgQKCagPOPahWVD4GkAhrOkxZO2AQIECBAgAABAgQIECBAgMCZgA+uFgQBAgQIECBAgAABAgQIECBAgAABAgQIECBQTcD5R7WKyodAUgEN50kLJ2wCBAgQIECAAAECBAgQIEDgTMAHVwuCAAECBAgQIECAAAECBAgQIECAAAECBAgQqCbg/KNaReVDIKmAhvOkhRM2AQIECBAgQIAAAQIECBAgcCbgg6sFQYAAAQIECBAgQIAAAQIECBAgQIAAAQIECFQTcP5RraJr0tC2AAAgAElEQVTyIZBUQMN50sIJmwABAgQIECBAgAABAgQIEDgT8MHVgiBAgAABAgQIECBAgAABAgQIECBAgAABAgSqCTj/qFZR+RBIKqDhPGnhhE2AAAECBAgQIECAAAECBAicCfjgakEQIECAAAECBAgQIECAAAECBAgQIECAAAEC1QScf1SrqHwIJBXQcJ60cMImQIAAAQIECBAgQIAAAQIEzgR8cLUgCBAgQIAAAQIECBAgQIAAAQIECBAgQIAAgWoCzj+qVVQ+BJIKaDhPWjhhEyBAgAABAgQIECBAgAABAmcCPrhaEAQIECBAgAABAgQIECBAgAABAgQIECBAgEA1Aecf1SoqHwJJBTScJy2csAkQIECAAAECBAgQIECAAIEzAR9cLQgCBAgQIECAAAECBAgQIECAAAECBAgQIECgmoDzj2oVlQ+BpAIazpMWTtgECBAgQIAAAQIECBAgQIDAmYAPrhYEAQIECBAgQIAAAQIECBAgQIAAAQIECBAgUE3A+Ue1isqHQFIBDedJCydsAgQIECBAgAABAgQIECBA4EzAB1cLggABAgQIECBAgAABAgQIECBAgAABAgQIEKgm4PyjWkXlQyCpgIbzpIUTNgECBAgQIECAAAECBAgQIHAm4IOrBUGAAAECBAgQIECAAAECBAgQIECAAAECBAhUE3D+Ua2i8iGQVEDDedLCCZsAAQIECBAgQIAAAQIECBA4E/DB1YIgQIAAAQIECBAgQIAAAQIECBAgQIAAAQIEqgk4/6hWUfkQSCqg4Txp4YRNgAABAgQIECBAgAABAgQInAn44GpBECBAgAABAgQIECBAgAABAgQIECBAgAABAtUEnH9Uq6h8CCQV0HCetHDCJkCAAAECBAgQIECAAAECBM4EfHC1IAgQIECAAAECBAgQIECAAAECBAgQIECAAIFqAs4/qlVUPgSSCmg4T1o4YRMgQIAAAQIECBAgQIAAAQJnAj64WhAECBAgQIAAAQIECBAgQIAAAQIECBAgQIBANQHnH9UqKh8CSQU0nCctnLAJECBAgAABAgQIECBAgACBMwEfXC0IAgQIECBAgAABAgQIECBAgAABAgQIECBAoJqA849qFZUPgaQCGs6TFk7YBAgQIECAAAECBAgQIECAwJmAD64WBAECBAgQIECAAAECBAgQIECAAAECBAgQIFBNwPlHtYrKh0BSAQ3nSQsnbAIECBAgQIAAAQIECBAgQOBMwAdXC4IAAQIECBAgQIAAAQIECBAgQIAAAQIECBCoJuD8o1pF5UMgqYCG86SFEzYBAgQIECBAgAABAgQIECBwJuCDqwVBgAABAgQIECBAgAABAgQIECBAgAABAgQIVBNw/lGtovIhkFRAw3nSwgmbAAECBAgQIECAAAECBAgQOBPwwdWCIECAAAECBAgQIECAAAECBAgQIECAAAECBKoJOP+oVlH5EEgqoOE8aeGETYAAAQIECBAgQIAAAQIECJwJ+OBqQRAgQIAAAQIECBAgQIAAAQIECBAgQIAAAQLVBJx/VKuofAgkFdBwnrRwwiZAgAABAgQIECBAgAABAgTOBHxwtSAIECBAgAABAgQIECBAgAABAgQIECBAgACBagLOP6pVVD4EkgpoOE9aOGETIECAAAECBAgQIECAAAECZwI+uFoQBAgQIECAAAECBAgQIECAAAECBAgQIECAQDUB5x/VKiofAkkFNJwnLZywCSQXmPsilDxd4RMgQIAAAQIECBAgQIAAAQIECBAgQIAAAQIECNxAwNm1JUKAAAECBAgQIEDgUmBun5X3aquIAIFdBPzjsgurQQkQuIHA3BchoAQIECBAgAABAgQIECBAgAABAgQIECBAgAABArUFnF3Xrq/sCBAgQIAAAQIElgnM7bPyXr3M2VMECNxAwD8ulggBAi0E5r4ItYjRnAQIECBAgAABAgQIECBAgAABAgQIECBAgAABAscJOLs+ztpMBAgQIECAAAECeQTm9ll5r85TW5ESSCXgH5dU5RIsgTICc1+EyiQuEQIECBAgQIAAAQIECBAgQIAAAQIECBAgQIAAgbsVcHZtYRAgQIAAAQIECBC4FJjbZ+W92ioiQGAXAf+47MJqUAIEbiAw90UIKAECBAgQIECAAAECBAgQIECAAAECBAgQIECAQG0BZ9e16ys7AgQIECBAgACBZQJz+6y8Vy9z9hQBAjcQ8I+LJUKAQAuBuS9CLWI0JwECBAgQIECAAAECBAgQIECAAAECBAgQIECAwHECd55dX3uGffqfbzsuBDMRIECAAAECBAgQ6E5gbp+VntDuSiggAjUE/ONSo46yINCrwNwXnl7zEBcBAgQIECBAgAABAgQIECBAgAABAgQIECBAgEAbAWfabdzNSoAAAQIECBAg0IfA3P4r78991E0UBMoJ+MelXEklRKArgbkvPF0FLxgCBAgQIECAAAECBAgQIECAAAECBAgQIECAAIHmAveKCGdOzcsgAAIECBAgQIAAgUYCc9+F9YQ2KpRpCVQX8I9L9QrLj0BbgbkvPG2jNTsBAgQIECBAgAABAgQIECBAgAABAgQIECBAgEBvAhrOe6uIeAgQIECAAAECBI4UmNt/pSf0yOqYi8BAAv5xGajYUiXQQGDuC0+DEE1JgAABAgQIECBAgAABAgQIECBAgAABAgQIECDQsYCG846LIzQCBAgQIECAAIHdBeb2X+kJ3b0kJiAwpoB/XMasu6wJHCUw94XnqLjMQ4AAAQIECBAgQIAAAQIECBAgQIAAAQIECBAgkENAw3mOOomSAAECBAgQIEBgH4G5/Vd6Qvepg1EJDC/gH5fhlwAAArsKzH3h2TUYgxMgQIAAAQIECBAgQIAAAQIECBAgQIAAAQIECKQTuCkibksXtYAJECBAgAABAgQIbCMwt/9KT+g27kYhQOAuAv5xsSQIENhTwAvPnrrGJkCAAAECBAgQIEDgWgH7D+uBAAECBAgQIECAAAECOQR+OyJOt5ZP/dNwPlXK7wgQIECAAAECBCoKOP+oWFU5EUgooOE8YdGETCCRgBeeRMUSKgECBAgQIECAAIHkAvYfyQsofAIECBAgQIAAAQIEhhHQcD5MqSVKgAABAgQIECCwgYDzjw0QDUGAwHoBDefrDY1AgMA9C3jhsToIECBAgAABAgQIEDhKwP7jKGnzECBAgAABAgQIECBAYJ2AhvN1fp4mQIAAAQIECBAYS8D5x1j1li2BbgU0nHdbGoERKCHghadEGSVBgAABAgQIECBAIIWA/UeKMgmSAAECBAgQIECAAAECMbfh/N4Rtz/jjwABAgQIECBAgMCIAs4/Rqy6nAl0KKDhvMOiCIlAIQEvPIWKKRUCBAgQIECAAAECnQvYf3ReIOERIECAAAECBAgQIEDgSuDDEXHTDA0N5zOw/JQAAQIECBAgQKCcgPOPciWVEIGcAhrOc9ZN1ASyCHjhyVIpcRIgQIAAAQIECBDIL2D/kb+GMiBAgAABAgQIECBAYAwBDedj1FmWBAgQIECAAAEC2wg4/9jG0SgECKwU0HC+EtDjBAhcV8ALjwVCgAABAgQIECBAgMBRAvYfR0mbhwABAgQIECBAgAABAusENJyv8/M0AQIECBAgQIDAWALOP8aqt2wJdCug4bzb0giMQAkBLzwlyigJAgQIECBAgAABAikE7D9SlEmQBAgQIECAAAECBAgQiLkN5/eJuP0ZfwQIECBAgAABAgRGFHD+MWLV5UygQwEN5x0WRUgECgl44SlUTKkQIECAAAECBAgQ6FzA/qPzAgmPAAECBAgQIECAAAECVwIfioh7z9DQcD4Dy08JECBAgAABAgTKCTj/KFdSCRHIKaDhPGfdRE0gi4AXniyVEicBAgQIECBAgACB/AL2H/lrKAMCBAgQIECAAAECBMYQ0HA+Rp1lSYAAAQIECBAgsI2A849tHI1CgMBKAQ3nKwE9ToDAdQW88FggBAgQIECAAAECBAgcJWD/cZS0eQgQIECAAAECBAgQILBOQMP5Oj9PEyBAgAABAgQIjCXg/GOsesuWQLcCGs67LY3ACJQQ8MJTooySIECAAAECBAgQIJBCwP4jRZkESYAAAQIECBAgQIAAgZjbcH5zxO3P+CNAgAABAgQIECAwooDzjxGrLmcCHQpoOO+wKEIiUEjAC0+hYkqFAAECBAgQIECAQOcC9h+dF0h4BAgQIECAAAECBAgQuBL4fxFxnxkaGs5nYPkpAQIECBAgQIBAOQHnH+VKKiECOQU0nOesm6gJZBHwwpOlUuIkQIAAAQIECBAgkF/A/iN/DWVAgAABAgQIECBAgMAYAhrOx6izLAkQIECAAAECBLYRcP6xjaNRCBBYKaDhfCWgxwkQuK6AFx4LhAABAgQIECBAgACBowTsP46SNg8BAgQIECBAgAABAgTWCWg4X+fnaQIECBAgQIAAgbEEnH+MVW/ZEuhWQMN5t6URGIESAl54SpRREgQIECBAgAABAgRSCNh/pCiTIAkQIECAAAECBAgQIBBzG87vG3H7M/4IECBAgAABAgQIjCjg/GPEqsuZQIcCGs47LIqQCBQS8MJTqJhSIUCAAAECBAgQINC5gP1H5wUSHgECBAgQIECAAAECBK4E/m9E3DxDQ8P5DCw/JUCAAAECBAgQKCfg/KNcSSVEIKeAhvOcdRM1gSwCXniyVEqcBAgQIECAAAECBPIL2H/kr6EMCBAgQIAAAQIECBAYQ0DD+Rh1liUBAgQIECBAgMA2As4/tnE0CgECKwU0nK8E9DgBAtcV8MJjgRAgQIAAAQIECBAgcJSA/cdR0uYhQIAAAQIECBAgQIDAOgEN5+v8PE2AAAECBAgQIDCWgPOPseotWwLdCmg477Y0AiNQQsALT4kySoIAAQIECBAgQIBACgH7jxRlEiQBAgQIECBAgAABAgTi/0TEfWc43C8iTk3q/ggQIECAAAECBAiMKOD8Y8Sqy5lAhwIazjssipAIFBLwwlOomFIhQIAAAQIECBAg0LmA/UfnBRIeAQIECBAgQIAAAQIErgQ0nFsKBAgQIECAAAECBKYLOP+YbuWXBAjsKKDhfEdcQxMgEF54LAICBAgQIECAAAECBI4SsP84Sto8BAgQIECAAAECBAgQWCeg4Xydn6cJECBAgAABAgTGEnD+MVa9ZUugWwEN592WRmAESgh44SlRRkkQIECAAAECBAgQSCFg/5GiTIIkQIAAAQIECBAgQIBAaDi3CAgQIECAAAECBAhMF3D+Md3KLwkQ2FFAw/mOuIYmQMAN59YAAQIECBAgQIAAAQKHCfjgehi1iQgQIECAAAECBAgQILBK4H9HxP1mjHD/iNub1P0RIECAAAECBAgQGFHA+ceIVZczgQ4FNJx3WBQhESgk4IWnUDGlQoAAAQIECBAgQKBzAfuPzgskPAIECBAgQIAAAQIECFwJaDi3FAgQIECAAAECBAhMF3D+Md3KLwkQ2FFAw/mOuIYmQMAN59YAAQIECBAgQIAAAQKHCfjgehi1iQgQIECAAAECBAgQILBKQMP5Kj4PEyBAgAABAgQIDCbg/GOwgkuXQK8CGs57rYy4CNQQ8MJTo46yIECAAAECBAgQIJBBwP4jQ5XESIAAAQIECBAgQIAAgQgN51YBAQIECBAgQIAAgekCzj+mW/klAQI7Cmg43xHX0AQIuOHcGiBAgAABAgQIECBA4DABH1wPozYRAQIECBAgQIAAAQIEVgn8r4i4/4wRHhB3NKn7I0CAAAECBAgQIDCigPOPEasuZwIdCmg477AoQiJQSMALT6FiSoUAAQIECBAgQIBA5wL2H50XSHgECBAgQIAAAQIECBC4EtBwbikQIECAAAECBAgQmC7g/GO6lV8SILCjgIbzHXENTYCAG86tAQIECBAgQIAAAQIEDhPwwfUwahMRIECAAAECBAgQIEBglYCG81V8HiZAgAABAgQIEBhMwPnHYAWXLoFeBTSc91oZcRGoIeCFp0YdZUGAAAECBAgQIEAgg4D9R4YqiZEAAQIECBAgQIAAAQIRGs6tAgIECBAgQIAAAQLTBZx/TLfySwIEdhTQcL4jrqEJEHDDuTVAgAABAgQIECBAgMBhAj64HkZtIgIECBAgQIAAAQIECKwS+J8R8YAZI3xE3NGk7o8AAQIECBAgQIDAiALOP0asupwJdCig4bzDogiJQCEBLzyFiikVAgQIECBAgAABAp0L2H90XiDhESBAgAABAgQIECBA4EpAw7mlQIAAAQIECBAgQGC6gPOP6VZ+SYDAjgIaznfENTQBAm44twYIECBAgAABAgQIEDhMwAfXw6hNRIAAAQIECBAgQIAAgVUCGs5X8XmYAAECBAgQIEBgMAHnH4MVXLoEehXQcN5rZcRFoIaAF54adZQFAQIECBAgQIAAgQwC9h8ZqiRGAgQIECBAgAABAgQIRMxtOH9g3PGMPwIECBAgQIAAAQIjCjj/GLHqcibQoYCG8w6LIiQChQS88BQqplQIECBAgAABAgQIdC5g/9F5gYRHgAABAgQIECBAgACBK4H/EREfMUNDw/kMLD8lQIAAAQIECBAoJ+D8o1xJJUQgp4CG85x1EzWBLAJeeLJUSpwECBAgQIAAAQIE8gvYf+SvoQwIECBAgAABAgQIEBhDQMP5GHWWJQECBAgQIECAwDYCzj+2cTQKAQIrBTScrwT0OAEC1xXwwmOBECBAgAABAgQIECBwlID9x1HS5iFAgAABAgQIECBAgMA6AQ3n6/w8TYAAAQIECBAgMJaA84+x6i1bAt0KaDjvtjQCI1BCwAtPiTJKggABAgQIECBAgEAKAfuPFGUSJAECBAgQIECAAAECBGJuw/lHRtz+jD8CBAgQIECAAAECIwo4/xix6nIm0KGAhvMOiyIkAoUEvPAUKqZUCBAgQIAAAQIECHQuYP/ReYGER4AAAQIECBAgQIAAgSuB/x4RD5yhoeF8BpafEiBAgAABAgQIlBNw/lGupBIikFNAw3nOuomaQBYBLzxZKiVOAgQIECBAgAABAvkF7D/y11AGBAgQIECAAAECBAiMIaDhfIw6y5IAAQIECBAgQGAbAecf2zgahQCBlQIazlcCepwAgesKeOGxQAgQIECAAAECBAgQOErA/uMoafMQIECAAAECBAgQIEBgnYCG83V+niZAgAABAgQIEBhLwPnHWPWWLYFuBTScd1sagREoIeCFp0QZJUGAAAECBAgQIEAghYD9R4oyCZIAAQIECBAgQIAAAQLx3yLiI2c4fFREnJrU/REgQIAAAQIECBAYUcD5x4hVlzOBDgU0nHdYFCERKCTghadQMaVCgAABAgQIECBAoHMB+4/OCyQ8AgQIECBAgAABAgQIXAloOLcUCBAgQIAAAQIECEwXcP4x3covCRDYUUDD+Y64hiZAILzwWAQECBAgQIAAAQIECBwlYP9xlLR5CBAgQIAAAQIECBAgsE5Aw/k6P08TIECAAAECBAiMJeD8Y6x6y5ZAtwIazrstjcAIlBDwwlOijJIgQIAAAQIECBAgkELA/iNFmQRJgAABAgQIECBAgACB0HBuERAgQIAAAQIECBCYLuD8Y7qVXxIgsKOAhvMdcQ1NgIAbzq0BAgQIECBAgAABAgQOE/DB9TBqExEgQIAAAQIECBAgQGCVwG9FxEfNGOFBEbc3qfsjQIAAAQIECBAgMKKA848Rqy5nAh0KaDjvsChCIlBIwAtPoWJKhQABAgQIECBAgEDnAvYfnRdIeAQIECBAgAABAgQIELgS0HBuKRAgQIAAAQIECBCYLuD8Y7qVXxIgsKOAhvMdcQ1NgIAbzq0BAgQIECBAgAABAgQOE/DB9TBqExEgQIAAAQIECBAgQGCVgIbzVXweJkCAAAECBAgQGEzA+cdgBZcugV4FNJz3WhlxEagh4IWnRh1lQYAAAQIECBAgQCCDgP1HhiqJkQABAgQIECBAgAABAhEazq0CAgQIECBAgAABAtMFnH9Mt/JLAgR2FNBwviOuoQkQcMO5NUCAAAECBAgQIECAwGECPrgeRm0iAgQIECBAgAABAgQIrBL4zYh40IwRPjruaFL3R4AAAQIECBAgQGBEAecfI1ZdzgQ6FNBw3mFRhESgkIAXnkLFlAoBAgQIECBAgACBzgXsPzovkPAIECBAgAABAgQIECBwJaDh3FIgQIAAAQIECBAgMF3A+cd0K78kQGBHAQ3nO+IamgABN5xbAwQIECBAgAABAgQIHCbgg+th1CYiQIAAAQIECBAgQIDAKgEN56v4PEyAAAECBAgQIDCYgPOPwQouXQK9Cmg477Uy4iJQQ8ALT406yoIAAQIECBAgQIBABgH7jwxVEiMBAgQIECBAgAABAgQiNJxbBQQIECBAgAABAgSmCzj/mG7llwQI7Cig4XxHXEMTIOCGc2uAAAECBAgQIECAAIHDBHxwPYzaRAQIECBAgAABAgQIEFgl8F8j4qNnjPAxcUeTuj8CBAgQIECAAAECIwo4/xix6nIm0KGAhvMOiyIkAoUEvPAUKqZUCBAgQIAAAQIECHQuYP/ReYGER4AAAQIECBAgQIAAgSsBDeeWAgECBAgQIECAAIHpAs4/plv5JQECOwpoON8R19AECLjh3BogQIAAAQIECBAgQOAwAR9cD6M2EQECBAgQIECAAAECBFYJaDhfxedhAgQIECBAgACBwQScfwxWcOkS6FVAw3mvlREXgRoCXnhq1FEWBAgQIECAAAECBDII2H9kqJIYCRAgQIAAAQIECBAgEKHh3CogQIAAAQIECBAgMF3A+cd0K78kQGBHAQ3nO+IamgABN5xbAwQIECBAgAABAgQIHCbgg+th1CYiQIAAAQIECBAgQIDAKoHfiIiPmTHCg+OOJnV/BAgQIECAAAECBEYUcP4xYtXlTKBDAQ3nHRZFSAQKCXjhKVRMqRAgQIAAAQIECBDoXMD+o/MCCY8AAQIECBAgQIAAAQJXAhrOLQUCBAgQIECAAAEC0wWcf0y38ksCBHYU0HC+I66hCRBww7k1QIAAAQIECBAgQIDAYQI+uB5GbSICBAgQIECAAAECBAisEtBwvorPwwQIECBAgAABAoMJOP8YrODSJdCrgIbzXisjLgI1BLzw1KijLAgQIECAAAECBAhkELD/yFAlMRIgQIAAAQIECBAgQCBCw7lVQIAAAQIECBAgQGC6gPOP6VZ+SYDAjgIaznfENTQBAm44twYIECBAgAABAgQIEDhMwAfXw6hNRIAAAQIECBAgQIAAgVUCvx4RD54xwsfGHU3q/ggQIECAAAECBAiMKOD8Y8Sqy5lAhwIazjssipAIFBLwwlOomFIhQIAAAQIECBAg0LmA/UfnBRIeAQIECBAgQIAAAQIErgQ0nFsKBAgQIECAAAECBKYLOP+YbuWXBAjsKKDhfEdcQxMg4IZza4AAAQIECBAgQIAAgcMEfHA9jNpEBAgQIECAAAECBAgQWCWg4XwVn4cJECBAgAABAgQGE3D+MVjBpUugVwEN571WRlwEagh44alRR1kQIECAAAECBAgQyCBg/5GhSmIkQIAAAQIECBAgQIBAxK9FxMfOgDj99jdm/N5PCRAgQIAAAQIECFQScP5RqZpyIZBYQMN54uIJnUACAS88CYokRAIECBAgQIAAAQJFBOw/ihRSGgQIECBAgAABAgQIlBeY23D+kIg43YrujwABAgQIECBAgMCIAs4/Rqy6nAl0KKDhvMOiCIlAIQEvPIWKKRUCBAgQIECAAAECnQvYf3ReIOERIECAAAECBAgQIEDgSkDDuaVAgAABAgQIECBAYLqA84/pVn5JgMCOAhrOd8Q1NAEC4YXHIiBAgAABAgQIECBA4CgB+4+jpM1DgAABAgQIECBAgACBdQIaztf5eZoAAQIECBAgQGAsAecfY9VbtgS6FdBw3m1pBEaghIAXnhJllAQBAgQIECBAgACBFAL2HynKJEgCBAgQIECAAAECBAjEf4mIh8xwOP3212f83k8JECBAgAABAgQIVBJw/lGpmnIhkFhAw3ni4gmdQAIBLzwJiiREAgQIECBAgAABAkUE7D+KFFIaBAgQIECAAAECBAiUF5jbcP7QiDjdiu6PAAECBAgQIECAwIgCzj9GrLqcCXQooOG8w6IIiUAhAS88hYopFQIECBAgQIAAAQKdC9h/dF4g4REgQIAAAQIECBAgQOBKQMO5pUCAAAECBAgQIEBguoDzj+lWfkmAwI4CGs53xDU0AQLhhcciIECAAAECBAgQIEDgKAH7j6OkzUOAAAECBAgQIECAAIF1AhrO1/l5mgABAgQIECBAYCwB5x9j1Vu2BLoV0HDebWkERqCEgBeeEmWUBAECBAgQIECAAIEUAvYfKcokSAIECBAgQIAAAQIECMSvRsRDZzg8LCJOTer+CBAgQIAAAQIECIwo4PxjxKrLmUCHAhrOOyyKkAgUEvDCU6iYUiFAgAABAgQIECDQuYD9R+cFEh4BAgQIECBAgAABAgSuBDScWwoECBAgQIAAAQIEpgs4/5hu5ZcECOwooOF8R1xDEyAQXngsAgIECBAgQIAAAQIEjhKw/zhK2jwECBAgQIAAAQIECBBYJ6DhfJ2fpwkQIECAAAECBMYScP4xVr1lS6BbAQ3n3ZZGYARKCHjhKVFGSRAgQIAAAQIECBBIIWD/kaJMgiRAgAABAgQIECBAgEBoOLcICBAgQIAAAQIECEwXcP4x3covCRDYUUDD+Y64hiZAwA3n1gABAgQIECBAgAABAocJ+OB6GLWJCBAgQIAAAQIECBAgsErgP0fEw2aM8HERtzep+yNAgAABAgQIECAwooDzjxGrLmcCHQpoOO+wKEIiUEjAC0+hYkqFAAECBAgQIECAQOcC9h+dF0h4BAgQIECAAAECBAgQuBLQcG4pECBAgAABAgQIEIOIxlgAACAASURBVJgu4PxjupVfEiCwo4CG8x1xDU2AgBvOrQECBAgQIECAAAECBA4T8MH1MGoTESBAgAABAgQIECBAYJWAhvNVfB4mQIAAAQIECBAYTMD5x2AFly6BXgU0nPdaGXERqCHghadGHWVBgAABAgQIECBAIIOA/UeGKomRAAECBAgQIECAAAECERrOrQICBAgQIECAAAEC0wWcf0y38ksCBHYU0HC+I66hCRBww7k1QIAAAQIECBAgQIDAYQI+uB5GbSICBAgQIECAAAECBAisEvhPEfFxM0Z4eNzRpO6PAAECBAgQIECAwIgCzj9GrLqcCXQooOG8w6IIiUAhAS88hYopFQIECBAgQIAAAQKdC9h/dF4g4REgQIAAAQIECBAgQOBKQMO5pUCAAAECBAgQIEBguoDzj+lWfkmAwI4CGs53xDU0AQJuOLcGCBAgQIAAAQIECBA4TMAH18OoTUSAAAECBAgQIECAAIFVAhrOV/F5mAABAgQIECBAYDAB5x+DFVy6BHoV0HDea2XERaCGgBeeGnWUBQECBAgQIECAAIEMAvYfGaokRgIECBAgQIAAAQIECERoOLcKCBAgQIAAAQIECEwXcP4x3covCRDYUUDD+Y64hiZAwA3n1gABAgQIECBAgAABAocJ+OB6GLWJCBAgQIAAAQIECBAgsErgVyLi4TNGeETc0aTujwABAgQIECBAgMCIAs4/Rqy6nAl0KKDhvMOiCIlAIQEvPIWKKRUCBAgQIECAAAECnQvYf3ReIOERIECAAAECBAgQIEDgSkDDuaVAgAABAgQIECBAYLqA84/pVn5JgMCOAhrOd8Q1NAECbji3BggQIECAAAECBAgQOEzAB9fDqE1EgAABAgQIECBAgACBVQIazlfxeZgAAQIECBAgQGAwAecfgxVcugR6FdBw3mtlxEWghoAXnhp1lAUBAgQIECBAgACBDAL2HxmqJEYCBAgQIECAAAECBAhEaDi3CggQIECAAAECBAhMF3D+Md3KLwkQ2FFAw/mOuIYmQMAN59YAAQIECBAgQIAAAQKHCfjgehi1iQgQIECAAAECBAgQILBK4IMR8YgZIzwy7mhS90eAAAECBAgQIEBgRAHnHyNWXc4EOhTQcN5hUYREoJCAF55CxZQKAQIECBAgQIAAgc4F7D86L5DwCBAgQIAAAQIECBAgcCWg4dxSIECAAAECBAgQIDBdwPnHdCu/JEBgRwEN5zviGppAxwK3RMQTIuKNO8fY2wvPsyLiX0fEL+6ct+EJECBAgAABAgQIEPhdAfsPq4EAAQIECBAgQIAAAQI5BB4SEc+MiFftHG5PDecPjIg/HxFvjoif3DlvwxMgQIAAAQIECBBYItBb/9WSHDxDgEABAQ3nBYooBQILBd4dER+KiG+JiB9aOMaNHuvlhedPRsSLI+LeEfEHbxS0/zsBAgQIECBAgAABApsL2H9sTmpAAgQIECBAgAABAgQI7CJwuqzoEyPiWyPidRFx2w6zfCAiHjlj3NNvf2XG76f89AFXjebfEBG/EBFPmfKQ3xAgQIAAAQIECBBoINBL/1WD1E1JgEBPAhrOe6qGWAgcK/Anrmk0P93YcGo8/8GNQ2j9wvN5V43mn3aV1ynnH944R8MRIECAAAECBAgQIHBjAfuPGxv5BQECBAgQIECAAAECBHoQ+JSIOP0/DZ/+fj4iXrJD4/nchvOPj4jTrehb/J0azb8+Iv5iRJxudD/9fU5EvGmLwY1BgAABAgQIECBAYAeB1v1XO6RkSAIEMgpoOM9YNTET2E7g9MHw9OHwzr+tG89bvfDctdH8lN+/dLv5dgvHSAQIECBAgAABAgQWCNh/LEDzCAECBAgQIECAAAECBBoIvCEinnXNvKfG89ON56/d6MbzFg3n94+Ir42IvxQRD7smt9Ne9VMbGJuSAAECBAgQIECAwFSBVv1XU+PzOwIEBhHQcD5IoaVJ4B4Err1l8Nqf/NTVjec/sFLu6Beez7+60fzuPgy63XxlMT1OgAABAgQIECBAYKWA/cdKQI8TIECAAAECBAgQIEDgIIFPjoifu5u53nPVeP6alY3nRzac3zci/mxEfGNEPPxucvrjEfEjB7mahgABAgQIECBAgMASgaP7r5bE6BkCBAYQ0HA+QJGlSOAGAne9ZfDan//0VeP59y9UPOqF53TLxouvc4O5280XFtBjBAgQIECAAAECBDYWsP/YGNRwBAgQIECAAAECBAgQ2Eng9RHxBfcw9nuvGs9fvbDx/D9GxMfPiPv02w/O+P3ppzdHxIsi4i9HxCPv4Vm3m89E9XMCBAgQIECAAIEmAkf1XzVJzqQECOQR0HCep1YiJbCXwOnmhn96g8FPjecviYg3zgxi7xee04fOb75Oo/md4bqdYmbh/JwAAQIECBAgQIDATgL2HzvBGpYAAQIECBAgQIAAAQIbC9zTLefXTnNqPP+2iHjVzMbzuQ3nj4qI063oU/5OjeZfFRHfFBGn567357+OO0XUbwgQIECAAAECBFoL7N1/1To/8xMgkERAw3mSQgmTwM4C17tl8NqpT7/7lhmN53u98HzhVaP5p0xwcbv5BCQ/IUCAAAECBAgQIHCggP3HgdimIkCAAAECBAgQIECAwAqB74uI05nMjf7ed9V4/sqJjed7NJzfJyJeGBF/JSJ+z40Cjgi3m09A8hMCBAgQIECAAIEuBPbqv+oiOUEQIJBHQMN5nlqJlMCeAlNuGbx2/lMT96nx/A03CGrrF57TR80XR8QfmIHhdvMZWH5KgAABAgQIECBA4AAB+48DkE1BgAABAgQIECBAgACBDQSm3HJ+7TS/EBHfGhE3ajzfsuH83hHxgqtG80+YkfPnTvgvAM8Yzk8JECBAgAABAgQI7Cawdf/VboEamACB2gIazmvXV3YE5ghMvWXw2jFPjecviYjX38NEW73wfNFVo/kT5yQUEW43nwnm5wQIECBAgAABAgQOErD/OAjaNAQIECBAgAABAgQIEFgp8E8i4nROM+fv1Hj+bRHxinu48fw/RMSjZgx4+u0H7vL7myLieRHxVyPi984Y6/RTt5vPBPNzAgQIECBAgACBpgJb9V81TcLkBAjkF9Bwnr+GMiCwlcDnRMQPLxzsZ65uPL9r4/naF54vjohvjoi5jeZ3puF284UF9RgBAgQIECBAgACBnQXsP3YGNjwBAgQIECBAgAABAgQ2Eph7y/m1077/qvH8e+7SeD634fzREXG6Ff30d2o0/7KI+GsR8YkLc/y8iPjBhc96jAABAgQIECBAgMDRAmv7r46O13wECBQV0HBetLDSIrBQYMktg9dOdWo8P914/n1X/8slLzynf5fubDT//QvzOD12a0Q8ecXzHiVAgAABAgQIECBAYF8B+499fY1OgAABAgQIECBAgACBrQT+cUT8qRWDnRrP/0ZEnBrPfzsiljScfzAinnt1UdFjV8TidvMVeB4lQIAAAQIECBBoIrCk/6pJoCYlQKC2gIbz2vWVHYG5AmtuGbx2rn911Xj+vTMD+NNXHwqfMPO5u/v5KZc3bTCOIQgQIECAAAECBAgQ2EfA/mMfV6MSIECAAAECBAgQIEBga4E1t5xfG8u/vWo8P11e9KgZQX59RPy5iHj8jGfu6aefHxE/sME4hiBAgAABAgQIECBwlICG86OkzUOAwHUFNJxbIAQI3FXgnQVuBn9XRDxFaQkQIECAAAECBAgQ6F7A/qP7EgmQAAECBAgQIECAAAECtwu8LiK+ZCOL0y3nN2001pxhfjoiPm3OA35LgAABAgQIECBAoAMBDecdFEEIBAhEaDi3CggQuKvAH4uIH0nO4nbz5AUUPgECBAgQIECAwDAC9h/DlFqiBAgQIECAAAECBAgkF9jqlvOWDM+KiO9vGYC5CRAgQIAAAQIECCwQ0HC+AM0jBAhsL6DhfHtTIxKoIPCOiHhq0kR+IiI+I2nswiZAgAABAgQIECAwooD9x4hVlzMBAgQIECBAgAABAhkFXhMRz84YeET8VER8etLYhU2AAAECBAgQIDC2gIbzsesvewLdCGg476YUAiHQlUDmWwZPsb+5K03BECBAgAABAgQIECBwPQH7D+uDAAECBAgQIECAAAECOQQy33L+BRHxxhzMoiRAgAABAgQIECBwJqDh3IIgQKALAQ3nXZRBEAS6FDjdFP6ULiO756Demfhm9mTUwiVAgAABAgQIECCwqYD9x6acBiNAgAABAgQIECBAgMBuAhlvOX93RHzqbiIGJkCAAAECBAgQILCvgIbzfX2NToDARAEN5xOh/IzAgALPjIg3Jcvb7ebJCiZcAgQIECBAgAABAlcC9h+WAgECBAgQIECAAAECBHIInG45/9mIuFeOcG+P8gsj4g2J4hUqAQIECBAgQIAAgWsFNJxbDwQIdCGg4byLMgiCQLcC74qIJ3Ub3Xlgt0bEk5PEKkwCBAgQIECAAAECBC4F7D+sCgIECBAgQIAAAQIECOQQeHVEPCdHqPFzEfGEiJjbpJMkPWESIECAAAECBAgMIDD3XVZP6ACLQooEWgj4x6WFujkJ5BHIdMug283zrCuREiBAgAABAgQIELg7AfsP64IAAQIECBAgQIAAAQI5BG6JiPclueX8iyLi9TlYRUmAAAECBAgQIEDgbgU0nFsYBAh0IaDhvIsyCIJA1wIZbhl0u3nXS0hwBAgQIECAAAECBCYL2H9MpvJDAgQIECBAgAABAgQINBV4VUQ8t2kEN57c7eY3NvILAgQIECBAgACB/gU0nPdfIxESGEJAw/kQZZYkgVUCz4iIt6waYf+H/2hEvHX/acxAgAABAgQIECBAgMDOAvYfOwMbngABAgQIECBAgAABAhsJfNLVLecbDbfLMG4334XVoAQIECBAgAABAgcLaDg/GNx0BAjcvYCGcyuDAIEpAj3fMuh28ykV9BsCBAgQIECAAAECeQTsP/LUSqQECBAgQIAAAQIECIwt8MqI+NJOCdxu3mlhhEWAAAECBAgQIDBbQMP5bDIPECCwh4CG8z1UjUmgnsDpBvE3d5rWMxPcwN4pnbAIECBAgAABAgQIdClg/9FlWQRFgAABAgQIECBAgACBC4Fbrm45v1eHNl8SEd/bYVxCIkCAAAECBAgQIDBXQMP5XDG/J0BgFwEN57uwGpRASYEebxl0u3nJpSYpAgQIECBAgAABAmH/YREQIECAAAECBAgQIEAgh8ArIuLLOgvV7eadFUQ4BAgQIECAAAECqwQ0nK/i8zABAlsJaDjfStI4BOoLPKPDm8RPNx++tT69DAkQIECAAAECBAgMJ2D/MVzJJUyAAAECBAgQIECAQFKBx0bEezuL3e3mnRVEOAQIECBAgAABAqsENJyv4vMwAQJbCWg430rSOATGEOjplkG3m4+x5mRJgAABAgQIECAwroD9x7i1lzkBAgQIECBAgAABArkEvjsivqKTkE+3m/++TmIRBgECBAgQIECAAIEtBDScb6FoDAIEVgtoOF9NaAACQwl8dkc3irvdfKilJ1kCBAgQIECAAIEBBew/Biy6lAkQIECAAAECBAgQSClwS0S8v5PInx0Rr+skFmEQIECAAAECBAgQ2EJAw/kWisYgQGC1gIbz1YQGIDCcwDsi4qmNs/6JiPiMxjGYngABAgQIECBAgACB/QXsP/Y3NgMBAgQIECBAgAABAgS2EHh5RDxvi4FWjPFvIuIJK573KAECBAgQIECAAIEeBTSc91gVMREYUEDD+YBFlzKBlQLPiIi3rBxj7eNuN18r6HkCBAgQIECAAAECOQTsP3LUSZQECBAgQIAAAQIECBA43XL+voi4V0OK50TEaxvOb2oCBAgQIECAAAECewhoON9D1ZgECMwW0HA+m8wDBAhExLsi4kmNJG6NiCc3mtu0BAgQIECAAAECBAgcL2D/cby5GQkQIECAAAECBAgQILBEoOUt5++PiMdGxNxmnCV5eoYAAQIECBAgQIDAkQJz33H1hB5ZHXMRGEjAPy4DFVuqBDYU+OyIeOuG480Z6nTD4dvmPOC3BAgQIECAAAECBAikFrD/SF0+wRMgQIAAAQIECBAgMJBAy1vOnxsRrxnIWqoECBAgQIAAAQLjCGg4H6fWMiXQtYCG867LIzgCXQu0uGXQ7eZdLwnBESBAgAABAgQIENhNwP5jN1oDEyBAgAABAgQIECBAYFOBl0XE8zcd8caDnW43f1xE3Hbjn/oFAQIECBAgQIAAgXQCGs7TlUzABGoKaDivWVdZEThCoMUtg243P6Ky5iBAgAABAgQIECDQn4D9R381EREBAgQIECBAgAABAgTuTuDREfHvIuKmA3m+NCJefeB8piJAgAABAgQIECBwpICG8yO1zUWAwD0KaDi3OAgQWCNw5C2DbjdfUynPEiBAgAABAgQIEMgvYP+Rv4YyIECAAAECBAgQIEBgDIHviogXHpTq6XbzTzpoLtMQIECAAAECBAgQaCGg4byFujkJELgQ0HBuURAgsEbgaRHxo2sGmPHs0yPi7TN+76cECBAgQIAAAQIECNQSsP+oVU/ZECBAgAABAgQIECBQV+ATrm45PyJDt5sfoWwOAgQIECBAgACBlgIazlvqm5sAgd8R0HBuMRAgsFbgiFsG3W6+tkqeJ0CAAAECBAgQIFBDwP6jRh1lQYAAAQIECBAgQIBAfYEjbjk/3W7+uIi4rT6nDAkQIECAAAECBAYW0HA+cPGlTqAnAQ3nPVVDLARyCpxuHn/bzqF/9oE3qe+ciuEJECBAgAABAgQIEFghYP+xAs+jBAgQIECAAAECBAgQOFDg0Ve3nN+045xfERGv2HF8QxMgQIAAAQIECBDoQUDDeQ9VEAMBAqHh3CIgQGALgT1vGXS7+RYVMgYBAgQIECBAgACBOgL2H3VqKRMCBAgQIECAAAECBGoL/MOI+MqdUnS7+U6whiVAgAABAgQIEOhOQMN5dyUREIExBTScj1l3WRPYWuBpO95A7nbzratlPAIECBAgQIAAAQK5Bew/ctdP9AQIECBAgAABAgQIjCOw5y3nz4uI7xmHUqYECBAgQIAAAQIDC2g4H7j4UifQk4CG856qIRYCuQX2uGXQ7ea514ToCRAgQIAAAQIECOwlYP+xl6xxCRAgQIAAAQIECBAgsK3ASyPiz2w7ZLjdfGNQwxEgQIAAAQIECHQtoOG86/IIjsA4AhrOx6m1TAnsLbDHLYNuN9+7asYnQIAAAQIECBAgkFPA/iNn3URNgAABAgQIECBAgMB4Anvccv78iPju8ShlTIAAAQIECBAgMKiAhvNBCy9tAr0JaDjvrSLiIZBbYMtbBt1unnstiJ4AAQIECBAgQIDA3gL2H3sLG58AAQIECBAgQIAAAQLbCHxnRHz1NkO53XwjR8MQIECAAAECBAjkEdBwnqdWIiVQWkDDeenySo7A4QKfFRFv32jWp2841kYhGYYAAQIECBAgQIAAgY4E7D86KoZQCBAgQIAAAQIECBAgcB2BLW85f0FEvJw2AQIECBAgQIAAgYEENJwPVGypEuhZQMN5z9URG4GcAlvcMuh285y1FzUBAgQIECBAgACBowXsP44WNx8BAgQIECBAgAABAgSWCfyDiHjRskd/56lfjojHRMRtK8fxOAECBAgQIECAAIFMAhrOM1VLrAQKC2g4L1xcqRFoJLDFLYNuN29UPNMSIECAAAECBAgQSCZg/5GsYMIlQIAAAQIECBAgQGBYgS1uOX9hRLxsWEGJEyBAgAABAgQIjCqg4XzUysubQGcCGs47K4hwCBQRWHPLoNvNiywCaRAgQIAAAQIECBA4SMD+4yBo0xAgQIAAAQIECBAgQGClwN+PiK9ZOMbpdvNbIuLDC5/3GAECBAgQIECAAIGsAhrOs1ZO3ASKCWg4L1ZQ6RDoROAzI+LHFsbytBXPLpzSYwQIECBAgAABAgQIJBaw/0hcPKETIECAAAECBAgQIDCUwOmW8/dHxM0Lsv7KiPhHC57zCAECBAgQIECAAIHsAhrOs1dQ/ASKCGg4L1JIaRDoUOBtEfH0mXH9eET8kZnP+DkBAgQIECBAgAABAgTsP6wBAgQIECBAgAABAgQI5BD4joj4upmh/vuIeMzMZ/ycAAECBAgQIECAQBUBDedVKikPAskFNJwnL6DwCXQs8KSIOP2n7ef8ud18jpbfEiBAgAABAgQIECBwp4D9h7VAgAABAgQIECBAgACBHAIPj4hfmnnL+VdFxHflSE+UBAgQIECAAAECBDYX0HC+OakBCRBYIqDhfImaZwgQmCrw9oj4rIk/vjUinjzxt35GgAABAgQIECBAgACBuwrYf1gTBAgQIECAAAECBAgQyCHw9yLiayeG+ssRcUtEfHji7/2MAAECBAgQIECAQDUBDefVKiofAkkFNJwnLZywCSQReGpEvGNirG43nwjlZwQIECBAgAABAgQI3K2A/YeFQYAAAQIECBAgQIAAgRwCj4yID0wM1e3mE6H8jAABAgQIECBAoKyAhvOypZUYgVwCGs5z1Uu0BDIK/GhEnJrJr/f3z2bchJ7RQMwECBAgQIAAAQIECBwjYP9xjLNZCBAgQIAAAQIECBAgsFbgOyLi624wiNvN1yp7ngABAgQIECBAoIKAhvMKVZQDgQICGs4LFFEKBDoXeHJEvPMGMZ5+c2vneQiPAAECBAgQIECAAIH+Bew/+q+RCAkQIECAAAECBAgQIHASeHhE/FJE3HwdjhdFxEtxESBAgAABAgQIEBhcQMP54AtA+gR6EdBw3kslxEGgtsDbr3OD+Y9NuAG9to7sCBAgQIAAAQIECBDYUsD+Y0tNYxEgQIAAAQIECBAgQGA/gevdcu528/3cjUyAAAECBAgQIJBLQMN5rnqJlkBZAQ3nZUsrMQJdCVzvlkG3m3dVKsEQIECAAAECBAgQSC9g/5G+hBIgQIAAAQIECBAgQGAQgevdcv41EfGdgzhIkwABAgQIECBAgMD1BDScWx8ECHQh0H3D+c+/NOb+g9kFrCAIEDgXeN7fjvgX7zv/3/2hx0W8/BtIESBQQeCTvzq6f6eo4CwHAgT2F7D/2N/YDASOELD/OELZHATaCdh/tLM3MwEC2wrYf2zraTQCBHIKvOSVEa8+/bdwr/l7xIMj3vLtETfdK2dOoq4lYP9Rq56yIUCAAAECSQXm9k/q30haaGET6F2g+39cfHDtfQmJj8A0gX/+3ojn/53z3772myKe+Jhpz/sVAQJ9C/jg2nd9REeAwHQB+4/pVn5JoGcB+4+eqyM2AusF7D/WGxqBAIE+BOw/+qiDKAgQaCvwa78V8fRvjPjQh383jr/+5RHP/sy2cZmdwJ0C9h/WAgECBAgQINCBgIbzDoogBAIEov/bSH1wtUwJ1BF4zrdH/Mwv3pHPkx4f8bK/UCc3mRAYXcAH19FXgPwJ1BGw/6hTS5kQsP+wBgjUFbD/qFtbmREYTcD+Y7SKy5cAgXsSuPaW84c+KOLtf8vt5lZLPwL2H/3UQiQECBAgQGBgAQ3nAxdf6gR6EnDDeU/VEAuB4gK3vifiBX/3jiTdbl682NIbTsAH1+FKLmECZQU0fJQtrcQGFLD/GLDoUh5GwP5jmFJLlEB5AfuP8iWWIAECEwWuveX8xV8e8Ry3m0+U87MjBOw/jlA2BwECBAgQIHADAQ3nlggBAl0IaDjvogyCIDCOwOmWwfvd7HbzcSou01EEfHAdpdLyJFBfQMNH/RrLcCwB+4+x6i3bcQTsP8aptUwJVBew/6heYfkRIDBH4HTL+VvfHfG2vxlxn3vPedJvCewrYP+xr6/RCRAgQIAAgUkCGs4nMfkRAQJ7C2g431vY+AQInAm86z0RD7hvxBMfA4YAgUoCPrhWqqZcCIwtoOFj7PrLvp6A/Ue9msqIwEnA/sM6IECgioD9R5VKyoMAgS0EfvU3I378ZyO++A9vMZoxCGwnYP+xnaWRCBAgQIAAgcUCGs4X03mQAIEtBTScb6lpLAIECBAgMKiAD66DFl7aBAoKaPgoWFQpESBAgEA5AfuPciWVEIFhBew/hi29xAkQIEAgkYD9R6JiCZUAAQIECNQV0HBet7YyI5BKQMN5qnIJlgABAgQI9Cngg2ufdREVAQLzBTR8zDfzBAECBAgQOFrA/uNocfMRILCXgP3HXrLGJUCAAAEC2wnYf2xnaSQCBAgQIEBgsYCG88V0HiRAYEsBDedbahqLAAECBAgMKuCD66CFlzaBggIaPgoWVUoECBAgUE7A/qNcSSVEYFgB+49hSy9xAgQIEEgkYP+RqFhCJUCAAAECdQU0nNetrcwIpBLQcJ6qXIIlQIAAAQJ9Cvjg2mddREWAwHwBDR/zzTxBgAABAgSOFrD/OFrcfAQI7CVg/7GXrHEJECBAgMB2AvYf21kaiQABAgQIEFgsoOF8MZ0HCRDYUkDD+ZaaxiJAgAABAoMK+OA6aOGlTaCggIaPgkWVEgECBAiUE7D/KFdSCREYVsD+Y9jSS5wAAQIEEgnYfyQqllAJECBAgEBdAQ3ndWsrMwKpBDScpyqXYAkQIECAQJ8CPrj2WRdRESAwX0DDx3wzTxAgQIAAgaMF7D+OFjcfAQJ7Cdh/7CVrXAIECBAgsJ2A/cd2lkYiQIAAAQIEFgtoOF9M50ECBLYUKNdw/vjP/cktfYxFgAABAgSGFHjPD336rLx9cJ3F5ccECHQsMLfhw/6j42IKjQABAgTSCNh/pCmVQAkQ2FjA/mNjUMMRIECAAIEJAvYfE5D8hAABAgQIEOhNQMN5bxURD4FBBTScD1p4aRMgQIAAgesJ+OBqfRAgMKqAho9RKy9vAgQIEGgpYP/RUt/cBAi0FLD/aKlvbgIECBAYVcD+Y9TKy5sAAQIECKQW0HCeunyCJ1BHQMN5nVrKhAABAgQIbCbgg+tmlAYiQCCZclrxlQAAIABJREFUgIaPZAUTLgECBAiUELD/KFFGSRAgsEDA/mMBmkcIECBAgMBKAfuPlYAeJ0CAAAECBFoIaDhvoW5OAgQuBDScWxQECBAgQIDAhYAPrhYFAQKjCmj4GLXy8iZAgACBlgL2Hy31zU2AQEsB+4+W+uYmQIAAgVEF7D9Grby8CRAgQIBAagEN56nLJ3gCdQQ0nNeppUwIECBAgMBmAj64bkZpIAIEkglo+EhWMOESIECAQAkB+48SZZQEAQILBOw/FqB5hAABAgQIrBSw/1gJ6HECBAgQIECghYCG8xbq5iRA4EJAw7lFQYAAAQIECFwI+OBqURAgMKqAho9RKy9vAgQIEGgpYP/RUt/cBAi0FLD/aKlvbgIECBAYVcD+Y9TKy5sAAQIECKQW0HCeunyCJ1BHQMN5nVrKhAABAgQIbCbgg+tmlAYiQCCZgIaPZAUTLgECBAiUELD/KFFGSRAgsEDA/mMBmkcIECBAgMBKAfuPlYAeJ0CAAAECBFoIaDhvoW5OAgQuBDScWxQECBAgQIDAhYAPrhYFAQKjCmj4GLXy8iZAgACBlgL2Hy31zU2AQEsB+4+W+uYmQIAAgVEF7D9Grby8CRAgQIBAagEN56nLJ3gCdQQ0nNeppUwIECBAgMBmAj64bkZpIAIEkglo+EhWMOESIECAQAkB+48SZZQEAQILBOw/FqB5hAABAgQIrBSw/1gJ6HECBAgQIECghYCG8xbq5iRA4EJAw7lFQYAAAQIECFwI+OBqURAgMKqAho9RKy9vAgQIEGgpYP/RUt/cBAi0FLD/aKlvbgIECBAYVcD+Y9TKy5sAAQIECKQW0HCeunyCJ1BHQMN5nVrKhAABAgQIbCbgg+tmlAYiQCCZgIaPZAUTLgECBAiUELD/KFFGSRAgsEDA/mMBmkcIECBAgMBKAfuPlYAeJ0CAAAECBFoIaDhvoW5OAgQuBDScWxQECBAgQIDAhYAPrhYFAQKjCmj4GLXy8iZAgACBlgL2Hy31zU2AQEsB+4+W+uYmQIAAgVEF7D9Grby8CRAgQIBAagEN56nLJ3gCdQQ0nNeppUwIECBAgMBmAj64bkZpIAIEkglo+EhWMOESIECAQAkB+48SZZQEAQILBOw/FqB5hAABAgQIrBSw/1gJ6HECBAgQIECghYCG8xbq5iRA4EJAw7lFQYAAAQIECFwI+OBqURAgMKqAho9RKy9vAgQIEGgpYP/RUt/cBAi0FLD/aKlvbgIECBAYVcD+Y9TKy5sAAQIECKQW0HCeunyCJ1BHQMN5nVrKhAABAgQIbCbgg+tmlAYiQCCZgIaPZAUTLgECBAiUELD/KFFGSRAgsEDA/mMBmkcIECBAgMBKAfuPlYAeJ0CAAAECBFoIaDhvoW5OAgQuBDScWxQECBAgQIDAhYAPrhYFAQKjCmj4GLXy8iZAgACBlgL2Hy31zU2AQEsB+4+W+uYmQIAAgVEF7D9Grby8CRAgQIBAagEN56nLJ3gCdQQ0nNeppUwIECBAgMBmAj64bkZpIAIEkglo+EhWMOESIECAQAkB+48SZZQEAQILBOw/FqB5hAABAgQIrBSw/1gJ6HECBAgQIECghYCG8xbq5iRA4EJAw7lFQYAAAQIECFwI+OBqURAgMKqAho9RKy9vAgQIEGgpYP/RUt/cBAi0FLD/aKlvbgIECBAYVcD+Y9TKy5sAAQIECKQW0HCeunyCJ1BHQMN5nVrKhAABAgQIbCbgg+tmlAYiQCCZgIaPZAUTLgECBAiUELD/KFFGSRAgsEDA/mMBmkcIECBAgMBKAfuPlYAeJ0CAAAECBFoIaDhvoW5OAgQuBDScWxQECBAgQIDAhYAPrhYFAQKjCmj4GLXy8iZAgACBlgL2Hy31zU2AQEsB+4+W+uYmQIAAgVEF7D9Grby8CRAgQIBAagEN56nLJ3gCdQQ0nNeppUwIECBAgMBmAj64bkZpIAIEkglo+EhWMOESIECAQAkB+48SZZQEAQILBOw/FqB5hAABAgQIrBSw/1gJ6HECBAgQIECghYCG8xbq5iRA4EJAw7lFQYAAAQIECFwI+OBqURAgMKqAho9RKy9vAgQIEGgpYP/RUt/cBAi0FLD/aKlvbgIECBAYVcD+Y9TKy5sAAQIECKQW0HCeunyCJ1BHQMN5nVrKhAABAgQIbCbgg+tmlAYiQCCZgIaPZAUTLgECBAiUELD/KFFGSRAgsEDA/mMBmkcIECBAgMBKAfuPlYAeJ0CAAAECBFoIaDhvoW5OAgQuBDScWxQECBAgQIDAhYAPrhYFAQKjCmj4GLXy8iZAgACBlgL2Hy31zU2AQEsB+4+W+uYmQIAAgVEF7D9Grby8CRAgQIBAagEN56nLJ3gCdQQ0nNeppUwIECBAgMBmAj64bkZpIAIEkglo+EhWMOESIECAQAkB+48SZZQEAQILBOw/FqB5hAABAgQIrBSw/1gJ6HECBAgQIECghYCG8xbq5iRA4EJAw7lFQYAAAQIECFwI+OBqURAgMKqAho9RKy9vAgQIEGgpYP/RUt/cBAi0FLD/aKlvbgIECBAYVcD+Y9TKy5sAAQIECKQW0HCeunyCJ1BHQMN5nVrKhAABAgQIbCbgg+tmlAYiQCCZgIaPZAUTLgECBAiUELD/KFFGSRAgsEDA/mMBmkcIECBAgMBKAfuPlYAeJ0CAAAECBFoIaDhvoW5OAgQuBDScWxQECBAgQIDAhYAPrhYFAQKjCmj4GLXy8iZAgACBlgL2Hy31zU2AQEsB+4+W+uYmQIAAgVEF7D9Grby8CRAgQIBAagEN56nLJ3gCdQQ0nNeppUwIECBAgMBmAj64bkZpIAIEkglo+EhWMOESIECAQAkB+48SZZQEAQILBOw/FqB5hAABAgQIrBSw/1gJ6HECBAgQIECghYCG8xbq5iRA4EJAw7lFQYAAAQIECFwI+OBqURAgMKqAho9RKy9vAgQIEGgpYP/RUt/cBAi0FLD/aKlvbgIECBAYVcD+Y9TKy5sAAQIECKQW0HCeunyCJ1BHQMN5nVrKhAABAgQIbCbgg+tmlAYiQCCZgIaPZAUTLgECBAiUELD/KFFGSRAgsEDA/mMBmkcIECBAgMBKAfuPlYAeJ0CAAAECBFoIaDhvoW5OAgQuBDScWxQECBAgQIDAhYAPrhYFAQKjCmj4GLXy8iZAgACBlgL2Hy31zU2AQEsB+4+W+uYmQIAAgVEF7D9Grby8CRAgQIBAagEN56nLJ3gCdQQ0nNeppUwIECBAgMBmAj64bkZpIAIEkglo+EhWMOESIECAQAkB+48SZZQEAQILBOw/FqB5hAABAgQIrBSw/1gJ6HECBAgQIECghYCG8xbq5iRA4EJAw7lFQYAAAQIECFwI+OBqURAgMKqAho9RKy9vAgQIEGgpYP/RUt/cBAi0FLD/aKlvbgIECBAYVcD+Y9TKy5sAAQIECKQW0HCeunyCJ1BHQMN5nVrKhAABAgQIbCbgg+tmlAYiQCCZgIaPZAUTLgECBAiUELD/KFFGSRAgsEDA/mMBmkcIECBAgMBKAfuPlYAeJ0CAAAECBFoIaDhvoW5OAgQuBDScWxQECBAgQIDAhYAPrhYFAQKjCmj4GLXy8iZAgACBlgL2Hy31zU2AQEsB+4+W+uYmQIAAgVEF7D9Grby8CRAgQIBAagEN56nLJ3gCdQQ0nNeppUwIECBAgMBmAj64bkZpIAIEkglo+EhWMOESIECAQAkB+48SZZQEAQILBOw/FqB5hAABAgQIrBSw/1gJ6HECBAgQIECghYCG8xbq5iRA4EJAw7lFQYAAAQIECFwI+OBqURAgMKqAho9RKy9vAgQIEGgpYP/RUt/cBAi0FLD/aKlvbgIECBAYVcD+Y9TKy5sAAQIECKQW0HCeunyCJ1BHQMN5nVrKhAABAgQIbCbgg+tmlAYiQCCZgIaPZAUTLgECBAiUELD/KFFGSRAgsEDA/mMBmkcIECBAgMBKAfuPlYAeJ0CAAAECBFoIaDhvoW5OAgQuBDScWxQECBAgQIDAhYAPrhYFAQKjCmj4GLXy8iZAgACBlgL2Hy31zU2AQEsB+4+W+uYmQIAAgVEF7D9Grby8CRAgQIBAagEN56nLJ3gCdQQ0nNeppUwIECBAgMBmAj64bkZpIAIEkglo+EhWMOESIECAQAkB+48SZZQEAQILBOw/FqB5hAABAgQIrBSw/1gJ6HECBAgQIECghYCG8xbq5iRA4EJAw7lFQYAAAQIECFwI+OBqURAgMKqAho9RKy9vAgQIEGgpYP/RUt/cBAi0FLD/aKlvbgIECBAYVcD+Y9TKy5sAAQIECKQW0HCeunyCJ1BHQMN5nVrKhAABAgQIbCbgg+tmlAYiQCCZgIaPZAUTLgECBAiUELD/KFFGSRAgsEDA/mMBmkcIECBAgMBKAfuPlYAeJ0CAAAECBFoIaDhvoW5OAgQuBDScWxQECBAgQIDAhYAPrhYFAQKjCmj4GLXy8iZAgACBlgL2Hy31zU2AQEsB+4+W+uYmQIAAgVEF7D9Grby8CRAgQIBAagEN56nLJ3gCdQQ0nNeppUwIECBAgMBmAj64bkZpIAIEkglo+EhWMOESIECAQAkB+48SZZQEAQILBOw/FqB5hAABAgQIrBSw/1gJ6HECBAgQIECghYCG8xbq5iRA4EJAw7lFQYAAAQIECFwI+OBqURAgMKqAho9RKy9vAgQIEGgpYP/RUt/cBAi0FLD/aKlvbgIECBAYVcD+Y9TKy5sAAQIECKQW0HCeunyCJ1BHQMN5nVrKhAABAgQIbCbgg+tmlAYiQCCZgIaPZAUTLgECBAiUELD/KFFGSRAgsEDA/mMBmkcI/H/2zgQ8p2v7/6soRUtVlerotuqipWqollKtqxdV860hhhIxRKJJNEhERCQISSoxJWKquWIuWqU66EANpcUtvdWRKqXG3qvF/1nn/3/9I3nP2ftM73nP+37P8/ye371P9rDWZ+3jvnvt71kbBEAABEDAJAHsP0wCRHcQAAEQAAEQAAEnCEBw7gR1zAkCIFCEAATnWBQgAAIgAAIgAAJFCCDhikUBAiAQrAQg+AjWyMNvEAABEAABJwlg/+EkfcwNAiDgJAHsP5ykj7lBAARAAASClQD2H8EaefgNAiAAAiAAAq4mAMG5q8MH40EgcAhAcB44sYQnIAACIAACIGAZASRcLUOJgUAABFxGAIIPlwUM5oIACIAACAQEAew/AiKMcAIEQMAAAew/DEBDFxAAARAAARAwSQD7D5MA0R0EQAAEQAAEQMAJAhCcO0Edc4IACBQhAME5FgUIgAAIgAAIgEARAki4YlGAAAgEKwEIPoI18vAbBEAABEDASQLYfzhJH3ODAAg4SQD7DyfpY24QAAEQAIFgJYD9R7BGHn6DAAiAAAiAgKsJQHDu6vDBeBAIHAIQnAdOLOEJCIAACIAACFhGAAlXy1BiIBAAAZcRgODDZQGDuSAAAiAAAgFBAPuPgAgjnAABEDBAAPsPA9DQBQRAAARAAARMEsD+wyRAdAcBEAABEAABEHCCAATnTlDHnCAAAkUIQHCORQECIAACIAACIFCEABKuWBQgAALBSgCCj2CNPPwGARAAARBwkgD2H07Sx9wgAAJOEsD+w0n6mBsEQAAEQCBYCWD/EayRh98gAAIgAAIg4GoCEJy7OnwwHgQChwAE54ETS3gCAiAAAiAAApYRQMLVMpQYCARAwGUEIPhwWcBgLgiAAAiAQEAQwP4jIMIIJ0AABAwQwP7DADR0AQEQAAEQAAGTBLD/MAkQ3UEABEAABEAABJwgAMG5E9QxJwiAQBECEJxjUYAACIAACIAACBQhgIQrFgUIgECwEoDgI1gjD79BAARAAAScJID9h5P0MTcIgICTBLD/cJI+5gYBEAABEAhWAth/BGvk4TcIgAAIgAAIuJoABOeuDh+MB4HAIQDBeeDEEp6AAAiAAAiAgGUEkHC1DCUGAgEQcBkBCD5cFjCYCwIgAAIgEBAEsP8IiDDCCRAAAQMEsP8wAA1dQAAEQAAEQMAkAew/TAJEdxAAARAAARAAAScIQHDuBHXMCQIgUIQABOdYFCAAAiAAAiAAAkUIIOGKRQECIBCsBCD4CNbIw28QAAEQAAEnCWD/4SR9zA0CIOAkAew/nKSPuUEABEAABIKVAPYfwRp5+A0CIAACIAACriYAwbmrwwfjQSBwCEBwHjixhCcgAAIgAAIgYBkBJFwtQ4mBQAAEXEYAgg+XBQzmggAIgAAIBAQB7D8CIoxwAgRAwAAB7D8MQEMXEAABEAABEDBJAPsPkwDRHQRAAARAAARAwAkCEJw7QR1zggAIFCEAwTkWBQiAAAiAAAiAQBECSLhiUYAACAQrAQg+gjXy8BsEQAAEQMBJAth/OEkfc4MACDhJAPsPJ+ljbhAAARAAgWAlgP1HsEYefoMACIAACICAqwlAcO7q8MF4EAgcAhCcB04s4QkIgAAIgAAIWEYACVfLUGIgEAABlxGA4MNlAYO5IAACIAACAUEA+4+ACCOcAAEQMEAA+w8D0NAFBEAABEAABEwSwP7DJEB0BwEQAAEQAAEQcIIABOdOUMecIAACRQhAcI5FAQIgAAIgAAIgUIQAEq5YFCAAAsFKAIKPYI08/AYBEAABEHCSAPYfTtLH3CAAAk4SwP7DSfqYGwRAAARAIFgJYP8RrJGH3yAAAiAAAiDgagIQnLs6fDAeBAKHAATngRNLeOJyAmfOnqPPvzhIu/YdVP7/9z8dp71ffX3dq9tuLUOP165BDz14LzWsW4uefOJReqzmw1Ty5ptd7rl58y//+Sd9eegb2rHnK/p83/9lt+/AYTr9+7nrg99xezmqW/sReuDeu6/zq/XI36j0LaXMG+DACLxe9h04Qju/OECf7tpPv505S18c+JrOX7h03ZoaDz2g+Mt+P1X/MXrisb/TfVUrU7FixRywGFO6jQASrm6LGOwFARCwigAEH1aRxDggAAIgAAIgIE8A+w95VmgJAiAQWASw/wiseMIbEAhEAn/9dYX+8/1PtHv/Ifr48330zdEflTOYr//zfZHzq3uqVKKnG9ZVzmD4/KpsmdKBiAQ+BQAB7D8CIIhwAQRAAARAAASCjwAE58EXc3gMAn5JAIJzvwyLM0Zxoqhp+/6WTO4R95a/7VZF5MqC1wZ1a1KVShUtEbv+8d//UVRiOuUsXGWJvXoHeeHZp2jx9PFUsUJ5vV1vaM9+bHrvY5q3fD299e5Husdizr26tKWBvTrR3x9+kG66ydgrnZyZR2Mmz9I9vxUd6tZ6hJbnTCAWR+t5rl27Rv/+5jtlDSzM33CDuFx2HBbxd2zdggb17kxP1nvU0NqUWYscn8ykGNPi9nPnL9JbWz6iuUvX0dbtO2XdvKEdJ3lDOrehbu1b0f33VDE0RsFOnFR+eeAo2nfwsOpYC7PHUc9OrQ2vTx5YNI9VjE0DCaABkHANoGDCFRAAAV0EIPjQhQuNQQAEQAAEQMASAth/WIIRg4AACLiQAPYfLgxaIZPtyq03rv8Ylbu1LFWtUonq1KxO9R6toQh4+UzA6DmAXtpHfzhG3YfEKYVetJ6VeWnUqc1zeocXthexbduyKeVNSaAqd1UUjqXVQDTP9rVzqEnDuppziMbQY6CnkIwn9o3q1aZHazxE5cvdqmcYU22vXr1KBw8fpbnL1tKqjdsUgbneh89fXmz5DL3S7SVq1rgelSpZUu8QN7SXOYspPAHbsGlxtjB+aoa9++EOatUtXJfdOKvQhcuxxth/OIYeE4MACIAACIAACBgnAMG5cXboCQIgYCEBY+pUCw0QDYWEq4iQdX+3UnCuZtUzT9ZTxL3tX2huqrKBkcSSdaSIzArO/3f5spKkm5A9T6nMbcXTu2tbSho+kB68r6ru4axMhuqd3Ijg/ORvZyh91iKasWDFDRW99c5dsP2/XvoHTRg1lP72wD26hpFZi2YTjBcv/UG5i1bT1LylhhK73hziROvAXp0pot/LpoTnIiE4z83V+Fl0Xr3a/brYFmwsmscsY8OGBXBHJFwDOLhwDQRAQJMA9h9YICAAAiAAAiDgewLYf/ieOWYEARDwDwLYf/hHHMxY4evcOp+xjAjvQy2bNTIt4BX5PWfpWgqNSRY1o74vt6NpKbGmzny8TSLDNm10JEUPDKHixY3f6imax9eCc7V8vtniOcJAEhEX+uGbd8e/PodWb9om00WqTcPHa1FidJipdStzFuPNmIyx0RQV1kPKzoKNmEXK1LmUkDZTV1+cVejC5Vhj7D8cQ4+JQQAEQAAEQAAEjBOA4Nw4O/QEARCwkAAE5xbCdPtQvhCcexhxcil11FB6rkkD26pK2xkPM4JzrgQRlZhhabLO4+sD995NkxOGUee2z+niKkqo2slSr+B8z5f/psjRk5WrG61+mF/G2Cil6rlslRiZJKeZBOMXBw7TiPFZtPmDz6x2VxmPq6UkxoRR1xdbUokSxXXPIRKCewaMi+ynfBBhZA4eQzSPGca6nQ6SDki4Bkmg4SYIgEARAhB8YFGAAAiAAAiAgO8JYP/he+aYEQRAwD8IYP/hH3EwY4VTuXXOYWcmRRPntO14uAjK0Pg0mr98vXD4uyvfSWvmphNX4rbykWFbs3o1WjYrVakCb/QRzeMPgvOCvpkpPqTFiM86ZsxfQUkZuZYV+ik8H9s+fsQQuq9qZd3hkjmL8TZory5taHrqSOIiPHqe8xcuUXjcRFqYv1FPN+VGYituvNU1KRrrJoD9h25k6AACIAACIAACIOA8AQjOnY8BLAABECAiCM6xDK4T8KXg3DMpi1DjIl/RXfnCaGLJqnAbEZxzNYRPdu2n8FGTaN/Bw1aZUmQcTpqNfjWUhoV2k65wIkqo2mYsEekRnH+6ez8NHjHRdn6zJsVR9w4vSInOZdaikQQjr5e3t31Kg0dOsKyquVYcRw7tS/w+6k26ioTgnjn50GFRdjI917ShoeUkmscIY0OGBFEnJFyDKNhwFQRA4AYCEHxgQYAACIAACICA7wlg/+F75pgRBEDAPwhg/+EfcTBjhZO5db5Zcl5mIrHo2upn594D1KFfDB0/cUpq6OTYwRQ/rJ9UTl1qQCKSZTugZ0dFfF+2TGnZoW9oJ5rH3wTnbLyR4jlacE7/fo5GpmTT7MWrDTHU04nPhKZPGEFPN6ija73InMV4s0PPGVTB/qIzCTWfcVahZzU41xb7D+fYY2YQAAEQAAEQAAHDBCA4N4wOHUEABKwkAMG5lTRdPpYTgnNGNrhPF5oUH6lL6Go0sWRViPQKzlk8vO3jXdQvepxPxMPs58T4CIoZGCJVUVqUULWKm5lk38+//Eq9IsYoHO1+OFm7YGoSNX/qCeFUMmtRb4KR18vyde9S+KiJxIleXz1c6SM9MYoqVawgPaWepCtX3clJi9M1vscQ0Tx6GUs7GMQNkXAN4uDDdRAIcgIQfAT5AoD7IAACIAACjhDA/sMR7JgUBEDADwhg/+EHQTBpgpO5dTa9/QvNKSctnipXusOkJ/+/+5UrV5Uq1+yb7NPymUb0RtY44sIjVj2ybLmISu7k0dStfStDU4vm8UfBOTvKfs+YMJJ6dPynrhtvC0M6cfI0RYxOoxXrtxjiZ6STEcG8zFmMmi1r52fQS62a6TJ13eYPqX3faF19uDHOKnQjc6QD9h+OYMekIAACIAACIAAC5ghAcG6OH3qDAAhYRACCc4tABsIwTgnOmd2Qvl0pbXSkdAUKM4klK2KlV3D+wad7qM+wRJ+JzT3JRtkkqyihagUztTFkqkv89dcVSpySQ6lZc+005YaxZcXRMmtRb4LRifXicV7vuygSghcO2OvjYiiyfzddlUt4DNE8ehn7bCG5eCIkXF0cPJgOAiBgigAEH6bwoTMIgAAIgAAIGCKA/YchbOgEAiAQAASw/3B/EJ3MrXvo8c2VScMHShWfkSF+7MRJ6hk+mt7/ZLdM8+ttVualUac2z+nqo9VYD9smDevSomnJ9OB9VXXPL5rHXwXn7CiLzvXc2FoYzsVLf1Ds+CyaMX+Fbm5mO+gp/MNzyZzFqNmktwI/f3SRkDaTJmTP0+0mzip0I3OkA/YfjmDHpCAAAiAAAiAAAuYIQHBujh96gwAIWEQAgnOLQAbCME4Kzplf7uR4Cu3RQUqIaiaxZEWs9AjOjxz9QanMvWPPV8Kp77i9HPXq0lapSFHjoQeo3G1lFR4suP7tzFnasfcr5UrDt979SDgWN5BNsooSqlKTGWwkIzg/8PW31DVsBB06clRzlmeerEf9u7enZo2foCp3VaTSt5RS2l+9epXOnD1P//7mO6VKx8L8DVKVwzlB3bNTa805ZdaingQj+/hKVJLUemHDHqv5sOJzq+aN6b6qlenWsmVu8PnLQ99Q/oattHT121I+c2c91fFFQvDC8Ph612WzUqlOzeq6VoxoHj2MdU0cxI2RcA3i4MN1EAhyAhB8BPkCgPsgAAIgAAKOEMD+wxHsmBQEQMAPCGD/4QdBMGmCk7l1j+lGc65qrq/a+B51Do3VTabvy+1oWkqsdGEh0QR62RoV3ovm8WfBOTM0Gn8+d0rPWUQjU7JFoVD+zuJ2LtTDZyZ8rlOxQvnrHznwOckvv/5Gb2/7hJaueYc+2rFXaswnn3iU5mUmKj6IHpmzGLUxurz4POVNSaDy5W4VTaP8/ey5CxQ6PJny39oq1b5gI5xV6EbmSAfsPxzBjklBAARAAARAAATMEYDg3Bw/9AYBELCIAATnFoEMhGFkBOeixBonfC798V86d/4ifXHga0Xc+9aWj+j8hUtCRHqSYjKJJX9I6rCdsclTadq8N4X+Dx/ci2KH9KZKFStotmXx9Nbtn9Nr46bSvoOHheOmJ0ZRVFgPTSG/KKGqR2AvNEhng2vXrlFm7hKKScpU7cmVMMaPGExd27WkUiVLCmcv6NP/AAAgAElEQVTY8+W/KXL0ZOI1r/XIJCGtXItcTSQqMUP5qED08AcJY6IHUOe2z0n5fPzEKZqat5RmLFghfB85cZw/O00RsYsekRDcW/+hr/yL0hKGXf8gQDQH/100jz+87zJ+uKkNEq5uihZsBQEQsJIABB9W0sRYIAACIAACICBHAPsPOU5oBQIgEHgEsP9wf0ztyK1f/vNP+vXUGXrn/U9p8ow3lNyo6NFbwVltPM5RD41Po/nL14umLPL3uyvfSWvmplOjerV19/XWQcS2cB8+J1g8fbxSiEfPI5pHdC7Gc4nGEJ2x8DkIn6v9deUK/XjsBH26a78u4Xbvrm0pe3ysUsRI9nlv++cUEpFAfHYgenh8rqIvU0GehezbPtlF8ROn0+dfHBQNTbK2y5zFqE1Wvdr9lJ83SboQzv5DR6hL6AjiglJ6H5xV6CXmTHvsP5zhjllBAARAAARAAARMEYDg3BQ+dAYBELCKAATnVpEMgHGsEJx7w/Ddj8cocUoOvbFig5CSbCJGJrEkO5bQKBMNNn/wGXUZEKsp8GVxb2ZSDPXp+qKuKy+//+k4hcdNog1btmtayBUils5IpWr3q18laTYZagKRsKtMJYmF2eOUqhpcDV724YRht0FxmlXTZZKQVq7Fxas2UcjQBKELXEUkMymaOIGu5+GPFVZueI9eS55KvH60nrYtmyoVP7hSvNYjEoJ768trfmF2MrV/obm0+aJ5/OF9l3bGJQ2RcHVJoGAmCICA5QQg+LAcKQYEARAAARAAASEB7D+EiNAABEAgQAlg/+H+wNqdW//5l18pfNQkWvvOB5qw/tniaeI8+Z133G4KqhmhLU9slfBdGSszj8ZMnqXLHy5Kk5MWRxXKl5PuJ5rHF4Jzb8ZyPv+9j3dR3IRpUsJtmRtbPfP8euo0DRg+ntZt/lCTE9/KmzE2Wjl/KVGiuDRTbsgVz2PHT6WF+RuF/WTOeGTOYrQm0sNH9qzG23w4qxCG2y8aYP/hF2GAESAAAiAAAiAAAvoIQHCujxdagwAI2ERAXp1pkwGiYZFwFRGy7u92Cc7Zwv9dvkwZOYspbsJ0TYO5AsaymanUrPETmu1kEktOJ3XOnD1HA2NTlSrvWs/E+AiKGRiiO1nHYx46cpReiUqiHXu+0pwjLz2B+ndvr9pGlFAVVd+wbhUWHemb735UhOG79x/yOk39OjVp2axUevjB+3SZceXKVUrKyFWS1loPj/3yS61Um1i1FrmKSO/IMbTlo52a9rBIOyctnipXukOXv57GXCnl7W2f0uCRE4Si89zJ8RTao4OmkF8kBFczskWTBsoByD1V7pLyQzSP0++7lBMua4SEq8sCBnNBAAQsI4D9h2UoMRAIgAAIgAAISBPA/kMaFRqCAAgEGAHsP9wfUF/k1vkcoPvgeM0bT2WKp4hoy9w2Khqj5TON6I2sccRnPWYfEVu18WXy2gX7iuZxSnDusVH2o4OXWjWj2VNG0113is8O5ixdS6ExyZoh4sIxsybFUfcOL+gq9lNw0NO/n6ORKdnCW11lzgtkzmL4ZthzFy56rdo+KuIV5YOI4sWLafrNNwywzXzzbuGH13W5W8tq3jqAswqzb75v+mP/4RvOmAUEQAAEQAAEQMBSAhCcW4oTg4EACBglAMG5UXIB2M9OwTnj4qsYY8dn0Yz5KzTpRfbvRmkJkVSqZEnVdjKJJaeTOlu376SO/YZrVjcf0LOjUqm6bJnShlYUJ4DzlqyhsNdSNPv3fbkdTUuJVZ1HlFB1UnAuEho/+3R95ZrMqpUr6Wa4c+8B6tAvRvPKyNRR4cSJSLXHqrUok+DlavXzMhOpZvVqun0t2IHXTdacZfTqmHTNcWQOB0Tx0ZqAk7sjh/aV+thCNI/T77upgPhpZyRc/TQwMAsEQMB2AhB82I4YE4AACIAACIBAEQLYf2BRgAAIBCsB7D/cH3lf5Na1BLAFCcoIo7WIi4qisACZi+fkLFqlmVNfmZdGndo8Zzq4IrZqE9St9QgtnZkinUcXzSPDVTSG2TMW2eJDMuxFcfZwNVMsqWBs+BZkvtmVzyC1HlHhJJmzGF53/L689e5HRaaSvQXg1OnfqVfEGHp72ydFxuAK+nzT7pvr3lV1BWcVpl99nwyA/YdPMGMSEAABEAABEAABawlAcG4tT4wGAiBgkAAE5wbBBWI3uwXnzEwkGuU2LKpdOiOVqt1fVRWzTGLJyaSOTAKYKyGsmZtOjerVNrWcjp04ST3DR9P7n+y+Pg4nfps0fJxeeLYxPfNkPeKqDreWLaM6j93JUDMOitaMbFV8bzac/O0M9RgSr1lVfNxrgyghKtTWtXj23AUKHZ5M+W9t1UQlc62kLGvZKzNFCWpRfLTseeDeuyl/9iRqULeW0GzRPE6+70LjXdoACVeXBg5mgwAImCYAwYdphBgABEAABEAABHQTwP5DNzJ0AAEQCBAC2H+4P5C+yq2/sWID9RmWqAlMdFuniPa7H+6gVt3CVZuxYHfmxJGUlDGb5i9fr9pOVABHZIfn7yK2WuPEDAqhlJFDNAsbyc7jD4JztnXxqk2KcFvrkSnotG7zh9S+b7TmOG1bNqW8KQlU5a6KsuHSbCdje8fWLWhORgJVKF/O61iy54IVK9xOqVlzi4zBZ0nrF2QS35qr9fBtu+36RHn9qCIush/9duZ3ylm4SnUInFVYsmRsHwT7D9sRYwIQAAEQAAEQAAHrCUBwbj1TjAgCIGCAAATnBqAFahdfCM6vXLlKSRm5xIlCrWfRtGTq2am1ahPZxFJmUgyVvqWUz0P2/U/HFSHzJ7v2q85tVdKVmY7LnE08Z6vmjemp+nXonrsrUcmbb5b2W5S4NVt9Q9oQLw1FQmPu0v6F5jR9wgi6p8pdZqYy1NeKtaiVwPQYJVNtXK8Dqza+R51DYzW7RYX1IK5koraeZOKjNUHvrm0pe3wslbutrKYdonmQxNUbfXF7JFzFjNACBEAgMAlA8BGYcYVXIAACIAAC/k0A+w//jg+sAwEQsI8A9h/2sfXVyL7KrcsIds0Izv93+TLFJmcpN2OqPemJUcT54rnL1lFoTLJqO6uK7YjYasWYi/Lkz05TzkxEj2gefxGcy1Qm5+ruy3MmKEWIvD0yxZK4n6jauIhp4b+fOXuO+kcn0+pN2zTXjZYgXPYshj+M4NuHvT2zJsURnyVoPSwmHzQi1WuT1XOnKJXPITjXuwL8rz32H/4XE1gEAiAAAiAAAiAgJADBuRARGoAACPiCAATnvqDskjl8IThnFDv3HqAO/WI0r1wUiVxlE0tOCc5FlUCYg0xiy1dLR5RQdVJw7q2CuzcuDR+vRa8N7k0v/uMZn35kYMVa1Epgenz1JPP5ukarHhm2TzeoQ0tmpBBXI/f2iITgMrbKVG4XzQPBuQxpfW2QcNXHC61BAAQChwAEH4ETS3gCAiAAAiDgHgLYf7gnVrAUBEDAWgLYf1jL04nRfJVbl8khywij1Rgd+Ppb6ho2gg4dOeq1SUER+dEfjlH3IXG0Y89XqsiTYwdT/LB+ZCafLWIrirdslW7RPDJcRWNYccZy7do1ysxdQjFJmZqur52fQS+1aua1jcyZgMwtxCL23v4us4YzxkYrHzV4e2TOYkZFvEIhnVtTjyGjad/Bw0WGEZ0j/Pd/lxW+M+avKNKXxfxLZoynRSs30YTseaoIRHMYYYc+1hPA/sN6phgRBEAABEAABEDAdgIQnNuOGBOAAAjIELBOuSgzm4E2SLgagGawi68E56dO/069IsYoVQDUHk4EsgjV7NV5TgnOOekXPTZD1T/Zq/sMhlJ3N18kQ3Ub9f86yCQRC47NlTtCOrehHh3/SQ/edzcVK1bM6NRS/WTs00owaiUwPQbYtV5kqplwJZhNi7OpScO6XnmIhOAyEDmBze979Wr3qzYXzYMkrgxpfW2QcNXHC61BAAQChwD2H4ETS3gCAiAAAiDgHgLYf7gnVrAUBEDAWgLYf1jL04nRfJFbl8lBc241P28S1alZ3RAGkRi4y4vPU96UBCpf7laSqYZuxY2dIrYyjqaNjqTogSFUvLj6OYFoHn8RnLO/fI7XumcEnb9wSdX91FHhxMJrb89nu7+kVt3DNfuLCkLJcPfWRuamV608v8x7MO61QRTZvxuFDk+m/Le2FjHj2afr0+Lp46lq5Upe3dAS5HveAb4FYMzkWaoYcFZhdIX4th/2H77ljdlAAARAAARAAAQsIQDBuSUYMQgIgIBZAhCcmyUYQP19JTiXEdiKrv2TSSw5ldSR8U+U1PL1shIlVK2ovmHGJ5nrQr2Nz+Lzru1aEl+h+HjtR6hsmdJmzPDa1+xaPPnbGeoxJJ62fLRT1Ta2nwXZd95xu+X2y7DVqsYvEoLzxyP//e9l2rpd3T92KmZQCKWMHEKlSpb06qNoHqfed8sD4kcDIuHqR8GAKSAAAj4lAMGHT3FjMhAAARAAARBQCGD/gYUAAiAQrASw/3B/5H2RW+ezm57ho+n7n47bkkM+c/Yc9Y9OptWbtqmOn5eeQP27t7/+d873duw3XFO4vDIvjTq1ec5wkEVsOSe8ZPXbmjbwzZ35sydRg7q1VO0QzeNPgvNvvvuRug2KIxZvqz1aufI3VmygPsMSNWOyaFoy9ezU2nDc1DrKFKPSOjuTOYthwfnoV/tTUsZsSkrPLWKKqMCOlqA/MSaMEqMH0PjX50Bwbvnq8P2A2H/4njlmBAEQAAEQAAEQME0AgnPTCDEACICAFQQgOLeCYoCM4SvBOeMSJfC4jVYSTyax5JQAlZOzXMF9w5btqiujV5c2ND11JHFyyx8eUTycFpz//MuvCtNtH+8yhev5po2oc9vnqM3zTei+qpUtqX5udi2KhNTs8JC+XSk9MYpuKeVdjG0GikxFE66GwlegeqsCI7Kf30M+VAh7LUXzQISruC/KTqbnmjb06o7MPE7daGCGvz/3RcLVn6MD20AABOwkAMGHnXQxNgiAAAiAAAh4J4D9B1YGCIBAsBLA/sP9kbc7t/7vb76jYQlTaPMHn2nCSogKpcToMM1K3moDiMTjNatXoxW5k6h2jb9dH+L4iVPUO3KMZiGVvi+3o2kpsYYLwYjYbl42nda98wFNm/emJpsBPTtSZlK0qh2iefxJcP7bmbPKxwfvvP+pqs9a5zkiX/nMavPS6dS4/mOWv5wyxZq0KvXLnMWw4JzfhXWbP6T2faO9+pAxNpq4iru3R+v24rXzM+ilVs2E55tOnU1aHrAAHxD7jwAPMNwDARAAARAAgcAkAMF5YMYVXoGA6whAcO66kNlnsC8F5zJVlT3JG28eyySW7CIlSi5ylRGuWP3Jrv2qJvhbwkmUZLSLpWyljGvXrhGvGRadW/Vw9fOQzm2oR8d/0oP33W1YfC6zFrXiLfPeeZKkVvlecByRkJvbatkv6s9900YPI75mMiFtpqYLHVu3oJy0OKpUsUKRdjLzQHBu7QpBwtVanhgNBEDAPQQg+HBPrGApCIAACIBA4BDA/iNwYglPQAAE9BHA/kMfL39sLcqt6ynmcvXqVTp7/gL99dcV+s93Pyki86l5S+n07+c0XZep4q02wJUrV5W87YTsebrOMzhnz+LcmKRM1X5cZGTN3HRqVK+2odCJ2PJZzR23l6Pug+Np38HDqnOwiDp38mjq1r6V1zYy8zRpWFfTB9EYetaB1kQy5xFPN6hDS2akEK+Lgo9MX9Htw4YCWaCTiBM3VTuDk7Hfc5ay/9AR6hI6go4c/aGIyWoFoS798V/l4468JWuK9CkohBf54G/nf2ZjFqj9sf8I1MjCLxAAARAAARAIaAIQnAd0eOEcCLiHAATn7omV7ZbKCF9FYmtZI2UE51piZJnEkqwtetuJGIiEsTyfnQJivf5we1GCzMiYMn1kBec81sVLf1Ds+CyaMX+FzNC62nCy99UB3alFkwZUqqS+KuIya1ErwfjuhzuoVbdwTXv1cNLlOBGZrYgiWu8e30//flaqSv3r42Iosn83uummG//nSXae0reU0osA7VUIIOGKpQECIBCsBCD4CNbIw28QAAEQAAEnCWD/4SR9zA0CIOAkAew/nKRvzdxO5dYLWh8X2Y+Shg+kEiWK63bq6A/HqPuQONqx5yvVvivz0pRbLAs/O/ceoA79Yoirnas9fHNm/LB+RfK9MoaK2PJZDYurWSDMN2xqPSwY5zz7g/dVLdJMZh43Cc7VROPnL1yi8LiJtDB/oyoqq4TxahOYORuUOYvxnL1p3USsxkermFTblk1pYfY4qlC+nPA8DYJzmbfb+TbYfzgfA1gAAiAAAiAAAiCgmwAE57qRoQMIgIAdBCA4t4OqS8f0peBcZi6ta+1kEkt2hUEkONeqnOCxCYLz/0tCr5D6xMnTFDE6jVas32JLeBs+XosmxkUowvPCgme1CWXWolaC0UyC1QoIvhKcsxB87TsfUK+IBOLEttrD17Mum5VKdWpWv6EJBOdWRFvfGEi46uOF1iAAAoFDAIKPwIklPAEBEAABEHAPAew/3BMrWAoCIGAtAew/rOXpxGgisbLdNrV/oTnlpMVT5Up3GJpqztK1FBqTrNpXrVo2d5ARMLd8phG9kTWOuNq53kfE1nNWw+LigbGpwnMDNWG+7Dxa9ovGsFLILZqLWa9fkEn169S8wWSzZwF64+etvZnzEJmzGM/Zm6hy/+Zl0+kfzZ68wUSt4kCjIl4h/niiePFiEJxbsRD8YAzsP/wgCDABBEAABEAABEBALwEIzvUSQ3sQAAFbCEBwbgtWdw4qIwIXia1lPZeZS0uULZNYkrVFbzsRA7O+6bXHivaiBKUVc3gbQ6/gnMfg60P5ik87Kp3z+Hy95uhXQ2lYaDepaucya9Gs4PyDVbnUrPETtoTBbJJZjxCcWcUmT6Vp897U9MUbLz3z2AIqCAdFwjUIgw6XQQAEFAIQfGAhgAAIgAAIgIDvCWD/4XvmmBEEQMA/CGD/4R9xMGOFU7l1trlV88Y0LTWWqle735ALMoLxgkJbb5OIBOvcR61CushoEduCZzV8LtMzfDRxlWq1h4XYy2amFsm165lHbWzRGL4UnLON3s6xZM4CQnt0oKnJw6lM6VtE4TH0d18Jztk4rbkKV96/du0apUydq5w9eXsKnmWJYo0K54aWhs87Yf/hc+SYEARAAARAAARAwDwBCM7NM8QIIAACFhCA4NwCiIEyhIxQWiS2lmUhMxcE57I0zbcTJcjMz+B9BCOCcx7pr7+u0Iq3tlBSei6xENmOZ2xMGMWG9yGuzK31+EJwbtV7580PmSSzVjJcrxCcbwDoNiiODh05qoqVRf8Ls5OJq/N4Hr3z2LEmgm1MJFyDLeLwFwRAwEMAgg+sBRAAARAAARDwPQHsP3zPHDOCAAj4BwHsP/wjDmascCq3PqRvV+IcdqWKFQybv3PvAerQL4aOnzjldQzO066eO4Web9pIdY6jPxyj7kPiaMeer1Tb9H25HU1LiaWyZUrrslXEtmDenM8MEqfkUGrWXM05urZrSTlpcVShfLnr7fTMoza4aAy3CM7tFkv7UnC+e/8hatcnyuv67vLi85Q3JYHKl7tVCanWxxeFK8aLYm03Q10vERqrEsD+A4sDBEAABEAABEDAhQQgOHdh0GAyCAQiAQjOAzGqBn2SEYFbJXyVmQuCc4OBNNBNlCAzMKRUF6OCc8/gFy/9QflvbaX0nEX05aFvpObU0+j1cTEU2b8b3XST+j+VvhCce7veUY8fWm19LTjnSiFZc5bRq2PSNV1o0aQBLcweR/dUuUtpB8G5VRGXHwcJV3lWaAkCIBBYBCD4CKx4whsQAAEQAAF3EMD+wx1xgpUgAALWE8D+w3qmvh7R17n1jq1bUPTAnvR0gzpUrFgxw+5euXKVkjJyie1Xe1o+04jeyBpHLLhVe/53+TLFJmcpOV+1h/uvmZtOjerV1mWviG3h86rvfjxGIUMTiM+ftJ7cyfHElbw9eX+983gbWzSGWwTnvbq0oempI5WbYO14fCk4P/nbGeoxJJ62fLSziCt8K0B+3iSqU7O68jet8wd+D5bMSLn+cYco1hCc27FyrB8T+w/rmWJEEAABEAABEAAB2wlAcG47YkwAAiAgQwCCcxlKQdJGRgQOwbn3qwgLLhGRMJbbiq6h9PWSEyXI7LLHrODcYxdXL9mx9ytavnYzrdv8oea1mXp8eeDeuyl/9iRqULeWajdfCM6t4uTNCV8LztkGTvQOjE2l1Zu2aYaDr7UcObQvlShRHIJzPQvXorZIuFoEEsOAAAi4jgAEH64LGQwGARAAARAIAALYfwRAEOECCICAIQLYfxjC5led7M6t13u0BtWt/QixYPnZp+pT5Up3aBZIkYVz7MRJ6hk+mt7/ZLdql/TEKIoK6yGc790Pd1CrbuHCXG/8sH7CsQoOImLr7bxq2drNFPbaeKVitdpTt9YjtHRmCtWsXk1pYmSewmOLxnCL4NxKO73x96Xg/PKff9LIlGzKzF3idSkUPHfhc6X2faO9tuN3YGJ8BJW8+Wap9QLBuey/Qs62w/7DWf6YHQRAAARAAARAwBABCM4NYUMnEAABqwlAcG41UReP50vBuUxSacHUJOrdta1XomZFvnaGSUZw7m8JJ18mQ+1kz2NzEvGLrw7TO+9/Shu2bte8ylPGFq5wnpYQSaVKlrRlLS5ft5m6DYrTNEXrXZDxQauNzMGCVpJZtN7V1vp72z+nkIgE1eta2WYW/C+ePp6aNKwLwbnZQBvoj4SrAWjoAgIgEBAEIPgIiDDCCRAAARAAAZcRwP7DZQGDuSAAApYRwP7DMpSODSTKrZs1jM9IkoYPpAfvq2p2qBv6r9r4HnUOjVUdU09V8uMnTlHvyDFeK0l7JpCpll7YGBFbb4JzvhU1KjGDZi9erclr6Cv/orSEYVT6llKuEpzLnI09VvNhejNnIv394QdvYHDm7DnqFTGGNmzZrsqmcDVvSxcdEeUsXEWDRqRqDqtWgEfG94yx0cpHEp5Haz5PYShum5A2kyZkz/Nq16xJccTnHJ6HBezRYzNUffC38z+rYxgo42H/ESiRhB8gAAIgAAIgEFQEIDgPqnDDWRDwXwIQnPtvbHxumb8JzrWqOssklpxK6mhd0+cJapcXn6e8KQlUvtytPo+ztwlFiVu7q1rYBeHatWt0+vdz9NnuL4mF3ZxI5f+u5+EqJytyJ1HtGn/z2s3sWpR578a9NogSokL1mC3dViQY54G03iVRf7W+XJU+cUoOpWbN1bSVD1Syx8fS8V9P0csDR9G+g4e9tnfqfZcG7cKGSLi6MGgwGQRAwBICEHxYghGDgAAIgAAIgIAuAth/6MKFxiAAAgFEAPsP9wdTb26dc9bnzl+kH4+dIBZ9T81bKsxZc2GOyQnDqHPb56hYsWKmobEoe2h8Gs1fvl51LD1nGOxTytS5imhX61mZl0ad2jwnbb+IrdqNvPsPHVGKvBw6clR1rttuLUP5s9OoVfPGASc45wruy3MmUI2HHrjBf5mzDLW+0kETNBTFlLurxVXG/sLninz+0rpnhNeK9/9s8TQtzB5HN5coQaHDkyn/ra1FrOd1snnpdGpc/7HrfxMV1MJZhVWrxd5xsP+wly9GBwEQAAEQAAEQsIUABOe2YMWgIAACeglAcK6XWAC3lxG+qiV69GLhSgFxE6ZrdtOaSyax5FRSh69qDI+bSAvzN6r693SDOrRkRopSwdkfHlGSz62C88Jsufr5zr0HiK/VXLr6bWEi39Pfzo8f/v3Nd/SvgSPpy0PfqC4FO9fyh5/toeadwjSXoafSR/HiRQ8zjArOecLvfjxGIUMTiP/t0Xo46dvw8doQnPv4HwskXH0MHNOBAAj4DQEIPvwmFDAEBEAABEAgiAhg/xFEwYarIAACNxDA/sP9C8Jsbv3b73+myITJmlWnmRILX0e/GkrDQrup3sYpS5MF2V1CR9CRoz/IdrGkXd+X29G0lFgqW6a01HgitmpnSCyAz5qzjF4dk645T9uWTZXCQFwNfczkWaptZc7FRLZadcYiU6VcbS7mkpQxm5LSczW5yPgrFcBCjS798V8aljCF8pasUe1evdr9lJ83ierUrF6kjcy5YOGznO9/Ok49hsTTJ7v2FxmPq/ivX5BJN99cQvV9ePbp+sotrFUrV7reH4JzI9H3vz7Yf/hfTGARCIAACIAACICAkAAE50JEaAACIOALAhCc+4KyS+bwleCcRb8jU7KJr51Te9Su/PO0l0ks2SnS1QqpTNLOW1UEM8tkz5f/phnzV1BI5zb05BOPKtdA6nl8lQzVY5PdbbkSffqsRTRjwQqv1S0Kzq8luDa7Fo+dOEk9w0fT+5/sVnXZW1LTKj4yV1gWvjKy4NxmBOc8Dov/w14brxkDXtNxkf1oTNosVDi3KvAS4yDhKgEJTUAABAKSAAQfARlWOAUCIAACIODnBLD/8PMAwTwQAAHbCGD/YRtanw1sRW79xMnTNDA2hda+84HQ7onxERQzMIRKlCgubOutAZ9f8NlMTFKmof5mOrHAd83cdGpUr7bUMCK2WsJozv8PjE2l1Zu2ac6VNjqSzl+8pFQ5V3tkBNgiW60SnGsJqD32h/boQFOTh1OZ0rcUccnseYBU4FQamT0LkTmLKSw4F4nc+ezj1rKllcI43h5v54wQnJtZBf7TF/sP/4kFLAEBEAABEAABEJAmAMG5NCo0BAEQsJMABOd20nXZ2L4SnMtUYGj5TCOlAnilihW8UpRJLDklOGeDl6/brFzZqPVoiXj1Lp2CSUKumt6pTQt65eWXqGb1alKJZ18lQ/X6ZXf7v/66Quk5i5QPILQerQSt2bUoSniyXfyBwqbF2dSkYV1LkcjYzhN+sCqXmjV+wuvcZgXnfH1rVGKGUkVG66n3aA365eRvdPzEKa/NnHzfLQ2KHw2GhKsfBcHCeq8AACAASURBVAOmgAAI+JQABB8+xY3JQAAEQAAEQEAhgP0HFgIIgECwEsD+w/2Rtyq3fujIUeo+OF614IaHFOeK+Wyhe4cX6Kab9B/xcX61d+QY2vLRTkfgpydGUVRYDynbRWxFQvD3tn9OIREJqjllBsDnKbeXu02Tu2geHkdkq1WC8892f0mtuodrFnBJjAmjxOgBXhnL3HhqV66dzyBb94zQtN3sWYy322r5A4vosRle13vvrm3p5hIlaM7StV7/njE2WlmvBR8Izh35p8PySbH/sBwpBgQBEAABEAABELCfAATn9jPGDCAAAhIE9GejJAa1sgkSrlbS1B7LV4JzmesaOYHDlTpK3nyzV6NlhLJ2JcVkInLg62+pa9gI4iSx2tOrSxuanjpSERObec6eu0Chw5Mp/62tRYbhSvFc9fxf7VoqiVO1BLSvkqF6/bx69SqdPX+Bfj97gbhyx3++/4mO/XKSuKI7i48H9+5CnBA08/AHEP2jkzUrnWglg61Yi1oJT49vCVGhlBgdRsWLFzPj7g19RWJxbvx0gzrKxx+8frw9ojFk3kP+N4E/0NB6X0ROy8wjGgN/v5EAEq5YESAAAsFKAPuPYI08/AYBEAABEHCSAPYfTtLH3CAAAk4SwP7DSfrWzG1Vbp0rjy9d8w4NGpEqvJGTc7ULpiZR86e8FwnR8uzdD3dQq27h1jhvYBQuNvRG1jjiaueiR8RWJATngjOJU3IoNWuuaCrNv4vm4c4iW60SnMtUKF87P4NeatXMq08yFdK5kNGK3ElUu8bfTHEr2JnXd8rUuZSQNlNzTG8Cb08HmbMYb4JzrTXP53Olb7mFfj112qtd3orxQHBu2bJwdCDsPxzFj8lBAARAAARAAASMEYDg3Bg39AIBELCYAATnFgN183C+EpxzpYDQmGRNVN6SQgU7yCSWnBSgctXmofFpNH/5elU/OaG6bGaqauVo2bW0dftO6thvuGYS+p8tnqaF2ePozjtu9zqsr5Khsj5xu//+77JyreeM+StUu4k+TJCZ78qVq0qSc0L2PNXmdgvOd+49QB36xWhWWnnyiUdp6YxUqnZ/VRm3hG04wZs1Zxm9OiZds63oPbJCcM4xyMhZRLHjs4R2qzUQ2Wl44CDuiIRrEAcfroNAkBOA4CPIFwDcBwEQAAEQcIQA9h+OYMekIAACfkAA+w8/CIJJE6zMrf/v8mWKnziD0mctElrVokkDJed/T5W7hG09DXj82OQsJS/s5LMyL406tXlOaIKIrYwQ/MjRH6hXxBjasecr4XxqDWTmEdlqheBc5typbq1HaHnOBKrx0ANe3ZFdA3oq0cuA/e7HYxQyNIH4HFLtEd30KnMu6O1s8ZvvflQK3uzef0jG1Ott1IrxQHCuC6PfNsb+w29DA8NAAARAAARAAATUCUBwjtUBAiDgFwQgOPeLMPiHEb4QnMtUk5apniCTWHJagLpq43vUOTRWM7hcnTt7fCyVu62soUVw7vxFihidRm+s2KDZPzl2MMUP6+e6CucsAo+bMF3VNytE2Cy8TsqYTUnpuarz2C04l3kv2LjUUeEUO6SPJVXOZRK8PKco+W+F4Jzn+eXX35RK/Ru2bDf0Ljj9vhsy2s87IeHq5wGCeSAAArYRgODDNrQYGARAAARAAARUCWD/gcUBAiAQrASw/3B/5K0WGsvmbZlcXGQ/Sho+kEqUKC4FUuZmVqmBTDbq+3I7mpYSS2XLlNY+18jMozGTZ6m2kRGCc/6fBcIsOjf6yMxj9TrwZqtM4RoZtjJnVyLhuh6WssVvOrZuQXMyEqhC+XJeh5c5F/QmOD9/4RKFx02khfkb9ZhNarcUQ3CuC6PfNsb+w29DA8NAAARAAARAAATUCUBwjtUBAiDgFwQgOPeLMPiHEb4QnIsSMUwisn83SkuIpFIlS6qCkUksOS1APX7iFPWOHENbPtqpGeCJ8REUMzBEOinsGUz2ik2upL5mbjo1qldb1Q5fJEONrPJ1mz+k9n2jNbvmTo6n0B4dVMX0onllko1aa8mqtShT+d/MVakFOchWypG53tQqwTnbt/mDz6jLgFjhlbHeYur0+y5aZ278OxKubowabAYBELCCAAQfVlDEGCAAAiAAAiCgjwD2H/p4oTUIgEDgEMD+w/2xtCO3Lpsn5YrQ+bPTqFXzxlIgcxauokEjUqXa2tlI5syC5xexlRGC8ziyhXvUfJaZR2Sr2QrnMucQbL+ogAy3kT27GtK3K6WNjhR+GCBaK7v2HaQuA0bQ9z8d12yal55A/bu3V20jw8Cb4JzP0lKmzlVuutXzcAGgURGvFOkiOufEWYUeys61xf7DOfaYGQRAAARAAARAwDABCM4No0NHEAABKwlAcG4lTZePZbfgnK+rC4+bpHl1IScal81MpWaNn9CkKZNY8oekjijxxE5yUjgzKYb6dH1RWnTOCbK3t31Kg0dOECbpZDjYnQw1+mqIxMw8Llc5n5eZSFwZ38jz4Wd7qNvgOCXJqvaoJRa5vVVrUbZyjVl///rrCs1auJLiJkwTCrtfHxejfABy003q/1MhipHM+vNwlxXCe4uTnnmMrJNg7IOEazBGHT6DAAgwAQg+sA5AAARAAARAwPcEsP/wPXPMCAIg4B8EsP/wjziYscKO3LqePGnblk0pb0oCVbmroqYbMrdsiipMy3KSEbanJ0ZRVFgPzdyziK2MENxjs6zo2ZuPMvOIbDUjOOec/oIVb1FUYrpmTv+lVs1o9pTRdNedd2iGSrbiOA9itGCSx4AjR3+goXFpSrEZradJw7rEYvEH76uq2kzmLMab4JwHlCluVHjizcum0z+aPVnEHtG5H84qZP+lcLYd9h/O8sfsIAACIAACIAAChghAcG4IGzqBAAhYTQCCc6uJung8uwTnnBxdueE9Gpcxm1icqvXIJmJkEkuyY9kZMj2VM4YP7kWxQ3pTpYoVNE26eOkPmrkgn8ZlzhYKhmUF/HYmQ83w5bUTm5xFWXOWaQ7T/oXmlJMWT5UraSdSCw/y8y+/UvioSbT2nQ9Ux+cPAlbPnULPN23ktY1Va5GTvHlL1lDYaylCZCw6n546gurXqSlsW7AB88xdtJriJ04Xrp0WTRrQwuxxdE+VuzTnsFJwzhNxApqvN92x5ytdvvnD+67LYBc0RsLVBUGCiSAAArYQgODDFqwYFARAAARAAAQ0CWD/gQUCAiAQrASw/3B/5O3KrcsWKGGCXIU6emAIFS9eTBXo1u07qWO/4Zp5YRkRuEzEDnz9LXUNG0GHjhxVbS5zu6aIrYwQ3GPAlStXKSNnEcWOz5Jx4YY2MvOIbDUqOD/52xlKn7WIZixYIczpq4mtvTnMZyOch9/28S4hj7ExYRQb3odK31JK2LZgg39/8x0NS5giFJtzH5mbbGXOYtQYsC3/GjiSvjz0jZQPdWs9QstzJlCNhx4o0h6CcymEft8I+w+/DxEMBAEQAAEQAAEQKEoAgnOsChAAAb8gAMG5X4TBP4ywSnDO1RbOX7xIv/z6G73/yW5auuYd+mjHXqGTD9x7N+XPnkQN6tYStpVJLPmLAJWTqt0Hx9O+g4eFft1xezka1LsLsYC61iPV6NayZZQ+l//8k34+fpLWbf6A5ixdK50Ui4vsR0nDBworp9uVDBU6LNFAJhHOw/C1oRPihlK9R2toVkXhtizu3vvV1zQqdZow2SlKfFu5FrnKzMDYVFqxfouQDK+V0a+GUlhIR6krLfmAInFKDr2xYoNwbBbZL8xOVtah6LFacM6x4YQtJ7v1PP7yvuux2d/bIuHq7xGCfSAAAnYRgODDLrIYFwRAAARAQIsA74VOnDxNO784QDv3fkVfHDhMx345qexdCz68561apRI9XvsRalTvUWpQtyZVqVSRihVTF5i5gTz2H26IEmwEARCwgwD2H3ZQ9e2YdubWuVBKr4gEodBYdLbCYuuEtJk0IXueKhwuXrN+QabuIifeBpQtJLMyL406tXlO1SYRWxkheMHB+cwqdHgybdiyXdcikZlHZKus4JzPGy5cvESHv/2BNr33MS1auUl4yy0707VdS8pJi6MK5ctJ+ya7vnjAF//xjHLWJHP+oqcIlR7bZc5i1ATnZ89dUGKf/9ZWKT5dXnxeuTmgfLlbi7SH4FwKod83wv7D70MEA0EABEAABEAABIoSgOAcqwIEQMAvCEBw7hdh8A8jZATndlr6+rgYiuzfTSgWZhtkEkt22spjywpc+dB4+bp3KXzURDr9+zm7zbo+vp6q36JkqN1GayVb9VSJZ6E0X/vZs1Nr4goUFSuUvy62Z9H+md/PE1+dyQnBt7Z8JEzUs9956QnUv3t7VQQya1F2rfAk+w8doW6D4jSrvxQ0hg8T2D72+8H77r7+kQJ/+PHbmbO6/eWxZT9U4LZWC855TD0x97DQw9ju9Rwo4yPhGiiRhB8gAAJ6CbhZ8MH/298zfDS98/6nqm4nxw6mkUP7Cj9I1OImmkf2IF1PbPg3dWbuEopJytTsZtUV8AUnMfJ779Tp35UP6N7e9ommvWpXdOthU7itzPX1GWOjlevrPY+Mj2ZsEvW1Y80UnlP0u1Vko9rfG9d/jMrdWpb4g1D+eJr/OwuBy5YpbXRI3f3sej9479RlwAihwGVAz46UmRRtic8sTomfOEOp4qj18K1PfCNT9Wr3X29mV4xlAzLutUGUEBUq2/x6O77FjMU+s95YKfWxvrcJHqv5MIWFdKLuHV5Q9sFufLD/cGPUYDMIgIAVBNy8/7DC/0AYQ5RbN/NbV/a3EXPs3bUtZY+PpXK3lS2C9egPx6j7kDjNWyX7vtyOpqXEWvKbjg1YtfE96hwaqxli0ZwitjJC8MIGbP7gM+oyIFbqbMDTV2Yeka12rnXRBwdqc/MZAhepSc2aK20eC8/59/+T9R694fyFRfLf/XicNioi+Y3SRZNqVq9Gy2alUp2a1YU2yOxb1WIl89FFQQMSY8IoMXqA1/NK0VkqziqEofSLBth/+EUYYAQIgAAIgAAIgIA+AhCc6+OF1iAAAjYRgODcJrBuHFaUJLHTpyF9uyrXPsoeysskluy0l8fWkzRiAQBXeh80IlVXItOoD3z4Pi8zkThZJ/M4mQxl+0RJd16bLJ76/qfjMu5Y1oYFS1wVpFLFCqpjyqxFvWtl9aZtFD020+f+spNcCYUPJipXukOKo0jUocf3ghPKils8fYzOI+VkkDZCwjVIAw+3QQAEyM2CD5EQnMPLB9GLp4+nJg3rGo62aB7RbzsjEx8/cYp6R46hLR/t1OzOHyCunjuFnm/ayMg0XvsY+b0nKwAeFfEK8UcAxYtbU5n4/IVLFB43kRbmb1T1nwW6+XmTbjjQl/HRMqBeBrJjzRSeRvS71Ur/eB326foixQwKoQfvq2rl0F7Hsuv9YFFGRs4iih2fJXzvZG9IEsF4b/vnFBKRQOyT1sNic/7Q+Kab/n9ay5cx9mabXsH51atX6b2Pd1HchGn0+RcHRWik/s7/xnPlyW4dWlGpkiWl+vhLI+w//CUSsAMEQMDXBNy8//A1K3+dT5RbN/tbl2+uDBmaQJwjFz3efiNxH741NTQmWbO7qPCKaO7Cf5f5jcpV1dfMTadG9Wp7HV7EVkYIXnhgPSJ+T1+ZeUS26uUn2573HrMmxSkfHhb8bSzb/+RvZ5QPu7X2kLJj6W3HH+1OnzCSXn7pH1K2y+xbtWK1fN1mpdiPzLN2fga91KqZ16ais1ScVcgQdr4N9h/OxwAWgAAIgAAIgAAI6CYAwbluZOgAAiBgBwEIzu2g6tIxRUkSu9ziaggT4yOUinCyj0xiSXYso+30Jo1YdOILITFX9p45aSQ9Vb+OtGtOJUM9BoqS7r4W7LNdsmIsmbVoZK04URVfr9icOYlEHXp996wJWXGLp73ReaRfkiBsiIRrEAYdLoMACCgE3Cz4EAnBPSHWqnwnswxE84h+28nMUbjN1u07qWO/4VIfb/KtSWkJkZaJLY3+3tu59wB16BejKZx9ukEdWjIjRfntacXDt+V0CR1BR47+oDqctyqCMj5aYZ/aGHasmcJziX632uEf73HHjxiiVAAsUaK4HVMoY9r5fvzy62/K1fMbtmzXtL9FkwZKxfF7qtxl2M8zZ8/RwNhUWrF+i+YYav+GORHjgobqEZzzO8dV3NNmLJD6d00v1F5d2lB6YpTmx9N6x7S7PfYfdhPG+CAAAv5KwM37D39l6mu7RLl1K37r8m0ovSIShL8bvN0CI/NRKp8pLM+ZQDUeesAyfJzfTcrIJeaj9fBvFr59yZtYWsRWRgjubW7eL/GNVDv2fCXlr8w8IlulJtLZiMXmmUkxyseuZvYbJ06epojRacLf4TrN02yuV2zOg8nsW7VitXv/IWrXJ0r4cau3j7QLOiM6S8VZhZUrxb6xsP+wjy1GBgEQAAEQAAEQsI0ABOe2ocXAIAACeghAcK6HVoC3FSVJrHafk2ER/brRyKF9if+znkcmsaRnPCNtjSaNvjhwmEaMzyK+utHqh68znJwwjP7+8IO6hnYiGVrQQJmkO1/vmJ6ziEamZOvyzUhjFvxkjI0irnAuqgoisxaNrBUW2b/z/qf06ph0RdRt98O3DHB1TT0ffrBNIlGHEd89vv78y69K4n/bx7uE7puZRzh4kDZAwjVIAw+3QQAEgkJwzmFWq3wnswR8LTjnCnSxyVmUNWeZjHlktVjC6O+9s+cuKELd/Le2atqtVTlNyuECjXIWrlJuVdJ6vFUulPFRry162svsB/SM562t6Her2fG1+qeOCqfogT0t+wii4Fy+eD9479plQKxQ4MS3lkUPDDFcsX/xqk1K9U6th/dq+bMnUYO6tYo0czLGbIys4PzipT8oNWsepWbNtXPZUfsXmlNOWrz07VW2GiMxOPYfEpDQBARAICAJQHDu/rCKcutW/NbVU5Wbb9lJGTnk+m9PmQ9hrf5o1xNVmblbPtOI3sgaR1ztvPAjYisjBPe2wjj3nrdkDYW9liK1AGXmEdkqNZGORvxxAH/c2qlNCypWzPyNWad/P0cJaTNpxvwVOqww1pRtf31cjHLzrej8peAMMvtWrVhxNfceQ+KFN6e1bdlUyZlUKO+9SJboLBVnFcbWha97Yf/ha+KYDwRAAARAAARAwAICEJxbABFDgAAImCcAwbl5hgEzgihJYqWjzzxZj8ZED6DnmjQwlAyTSSxZaa+3scwkjfiAOXfRapqat5S+/+m4aVP50H1YaHcKC+lIZcuU1j2er5OhhQ2UTbqz6JxFCNFjM4gToHY8epOdMmvRzFr59vufafi415Xq+HY8LDBnYURozw6GBDAiUYcZ39lf2eo9Zuexg63bx0TC1e0RhP0gAAJGCbhZ8CESghdk4q3ynSwz0Tyyv+1k5zvw9bfUNWwEHTpyVLYLWXkdvJnfezICcK7mxzc+lbz5Zmn/vDU0U7lQxkdTxgk6W71mvE0n+t1qp388NgsqWMijR1AhY5Mv3g9ZgVPN6tVo2axUqlOzuozpN7T57sdjitic8xJaj5ao3ekYywjO9YqbdIMs1IE/LGZmRvIEZufW2x/7D73E0B4EQCBQCLh5/xEoMTDrhyi3btVvXdnfS1zcJ392GrVq3phkq4yvzEujTm2eM4uiSH/Zj3DV5hexlRGCqzkle7sO95eZR2SrVXA5vl3atqQx0aH04H1VrRpWGYd/9y9Z/TYNT3rdtvMXo0WT2D6ZfatWrC7/+adS0Cgzd4kmt1ERryjFeYoX9y7kF52l4qzC0mVp22DYf9iGFgODAAiAAAiAAAjYRwCCc/vYYmQQAAEdBCA41wEr0JuKkiRm/edE2PNNG9HQfv+i5o3rm7riTyaxZNZeUX8rkkYs1lm65h3KXbSKvjz0jWjKIn9noVBI5zbUvcMLVLFCed39PR18lQxVM1BP0p0P6Pd+9TUlTsmht979yLDPhTvy+uzfvQONCO9DVe6qKD2uzFo0u1Y40btq4zaakD3P0Drx5oxViWmRqMOs78w3NnkqTZv3pmZMzM4jHfAgaoiEaxAFG66CAAjcQMDNgg+RELxwqAtXvpNdCqJ59Py2k5lTRrRdeBy+qWZORoJqRTKZeT1tzPzekxEDP92gDi2ZkUL8EamZZ/+hI9QldATx9fBqj1rlQhkfzdgm6mv1mvE2n+h3q8hGs3/XqsxtZmxfvR+yAicjv8tZCJU2YwHFTZiuiYIrDeZNSVDdrzkdYxnBOb+n3QbF6fqAxsz64H1f7uTR1K19KzPD+KQv9h8+wYxJQAAE/JCAm/cffojTEZNEuXUrf+vKFufw/G66eu0q9QwfTe9/sluVzbNP16fF08dT1cqVbOE3Z+laCo1J1hy778vtaFpKbJGP5ERsZYTgWhPzmRjzERUFkplHZKtZuLyf4GrmQ195mardX9XyD1kL2se//cdl5FH+hi3CW45k/Xqs5sPEQm72oVTJkrLdbmgns28VxUpm/7RgahL17tpW1UbRWaqRPZEhIOhkigD2H6bwoTMIgAAIgAAIgIAzBCA4d4Y7ZgUBEChEAIJzLInrBERJEj2ouGpy3dqPUOU771Cuuq5fpybVrV3dEsEH2yGTWNJjr5G2ViaNrl69Sj8eO6FUc+P/O/yf7+nI0R9vSHRy5W1OKjLXpo0epwZ1a1KVShUNVYgv7K/dyVARXyNJd2a2Y+9XNHvRGlr7zvuGK24w05DOralft/aGErUya9GqtcJz8eEAf6CwdftOQ8le9rd/9/bUq0sbZT2ZrbAoEnVY4TtXM+0+OJ72HTysupSsmEe0ToPt70i4BlvE4S8IgICHgJsFHyIheOEoF6x8p2cFiOYx8ttObX6uOtc/Oln3bS/s2+q5U5QPXs0+Zn7v8c1GQ+PTaP7y9ZpmrJ2fQS+1ambKVJmDc7XKgTI+mjJO0NnKNaM2leh3q53+eca2+jerr9+PZWs3U9hr4zX3IfzuLcxOpvYvNJdGKiPClvn3yukYiwTnshVGOZ/Sq0tb6tquJf394QepQvnbru/7+V395dff6MPP9hCLtz7asVfImf9tmT1lNN115x3Ctk42wP7DSfqYGwRAwEkCbt5/OMnNn+YW5dat/K0re/MM8+FbTqrdf49yW5TWkxAVSonRYarVnM2ylvmNdnflO2nN3HRqVK/2DdOJ2IrExSLb+UbVidPmU0LaTM2mMvOIbBXZUvDvnrOgh6vdR0889nflfK3WI9VM34qlxwYu/MNC/EUrN9GilRuJ42jk4YrmQ/p0Jf6wofQtpYwMcb2PzL5VFKvPdn9JrbqHq+5peC2uX5CpMFd7RGepVu/7TEFDZ1UC2H9gcYAACIAACIAACLiQAATnLgwaTAaBQCQAwXkgRhU+gUCQEeCrEA8ePkq79x+iPV/+26tgn5HUe7QGVapYQRHtP177ESVp+NAD95qqtu8UahYvcVX8z/cdpE8+30c//3KSvjjw9Q2J0oIfKbC/XD3z3rsru9JfpzgH87xIuAZz9OE7CAQ3ATcLPkRCcG+R5UrgOWlxym8k2Uc0j5WCCv7IrmO/4YY+tFOr5i3rp6edzKG21oGyTEW/qLAeNDE+wrCA4PyFSxQeN5EW5m9UdY9vR1o6I1X5yLLwY9ZHvUydaC8jdFk0LZl6dmotbR5zO3f+In2ya59yG9HnXxzU7Fu92v2UnzeJ6tSsLj2HVkNfvx+8B4lKzKDZi1dr2q9H4Cyz9niyuMh+lDR8oOZexo4YWxKo/zfI0R+OUfchcbRjz1eqw/LtZamjwunB+4q+p97e2/RZi5Tq8PxvgNZjxUctVrLwNhb2H3YTxvggAAL+SsDN+w9/ZQq7QAAErCXgKZjEZy+f7v6S9h04rIjRC4rQ+QPRx2vXoHuqVFKKUDWu/xg9WuMhKl/uVmuNwWggYBEB7D8sAolhQAAEQAAEQAAEfEkAgnNf0sZcIAACqgQgOMfiAAEQAAEQAAEQKEIACVcsChAAgWAl4GbBh0gIrhbT18fFEIuzZW8+Ec1jleCcqwFzpTkW8hp56tZ6hJbnTCD+CM/MIyOI1RKcy4hg+cPAJTNSlBtojDwHvv5WqVzIN8OoPVqidrM+GrHZ131k4qBXcF7QBxb8jkjJopkL8jVdE13PLsvFqfdDpho5+yD778rmDz6jLgNiNQXTTRrWJY6NSIRtd4xlY6PWbt3mD6l932jVYdq2bEp5UxKoyl0VpafiqpyJU3IoNWuuZp9REa9Qcuxg2yqXShus0RD7DysoYgwQAAE3EnDz/sONvGEzCIAACIAACDAB7D+wDkAABEAABEAABFxIAIJzFwYNJoNAIBKA4DwQowqfQAAEQAAEQMAkASRcTQJEdxAAAdcScLPgQyQEVwtKzerVaNmsVOmqy6J5rBKcy1QDFi20vPQE6t+9vaiZ5t/NirH52vvY5CzKmrNMc56VeWnUqc1zhmyVqaK+edl0+kezJ72Ob9ZHQ0b7uJMvxMgya3bca4MoISrUtPcyc4kmMfJ+XLt2TVnLr45J1xyeP/hYOjOF+N8Xtefkb2doYGwqrd60TbUNV0rMnTyaurVvJXJHqbD48sBRtO/gYdW2Zj4qEBogaMAfz8RNmK7aiiubszBc7yPzwQmL2Rdmj6MK5cvpHd5n7bH/8BlqTAQCIOBnBNy8//AzlDAHBEAABEAABKQJYP8hjQoNQQAEQAAEQAAE/IcABOf+EwtYAgJBTQCC86AOP5wHARAAARAAAe8EkHDFygABEAhWAm4WfIiE4FoxHdCzI2UmRVPZMqWFoRfNY5XgXCSi/tdL/6AypW+h+cvXq9rcsXULmpORYEpkaYUYe9XG96hzaKwmW64yn5YQSaVKlhTGoGCDi5f+oKHxaZocWj7TiN7IGkd3V77T69hW+KjLaAca+0KMLFN13CrBuZPvh4xQnEMcMyiEUkYO8bqmWbiet2QNhb2Worka9Pzb5IsYURkGnQAAIABJREFUm1m6yZl5NGbyLNUhZk2KI74tQe8j81FL/To1lQ+LHn7wPr3D+6w99h8+Q42JQAAE/IyAm/cffoYS5oAACIAACICANAHsP6RRoSEIgAAIgAAIgID/EIDg3H9iAUtAIKgJQHAe1OGH8yAAAiAAAiDgnQASrlgZIAACwUrAzYIPkRBcK6ZcRXhhdjK1f6G5MPSieawQnJ+/cInC4ybSwvyNqvZwpeIqd1Wkjv2GE7f39rBfq+dOoeebNhL6pdbACjH29z8dpx5D4umTXftV7XjyiUdp6YxUqnZ/VV22ylQ35oraidFhVLx4Ma9jW+GjLqMdaOwrMXLOwlU0aESqqodWCM794f14b/vnFBKRQMdPnFL1ld+//Nlp1Kp54yJtvvvxGIUMTaCPP9+n2l/v7Qu+irHR5SsSnLPYPDMphkrfUkr3FG+s2EB9hiWq9uOK88tzJlCNhx7QPbavOmD/4SvSmAcEQMDfCLh5/+FvLGEPCIAACIAACMgSwP5DlhTagQAIgAAIgAAI+BEBCM79KBgwBQSCmQAE58EcffgOAiAAAiAAAioEkHDF0gABEAhWAm4WfIiE4KKYtmjSgBZmj6N7qtyl2VQ0jxWC8517D1CHfjGqYlaPOPuWUiWpd+QY2vLRTlWbjVYO9wxohRhbpvI1z7cyL406tXlOFKob/i6qdM2i302Ls6lJw7qq41rhoy6jHWjsKzFyZu4Sih6boephxthoigrrYYqAP7wff/11hSZOm08JaTM1feFbBnLS4qhSxQrX23HfxCk5lJo1V7Pv6+NiiN/fm26SS135KsZGgycSnPO7OmPCSOrR8Z9UrJj3j0OMzu2Gfth/uCFKsBEEQMAOAm7ef9jBA2OCAAiAAAiAgC8IYP/hC8qYAwRAAARAAARAwGICEJxbDBTDgQAIGCMgd2pnbGxLeiHhaglGDAICIAACIAACuggg4aoLFxqDAAgEEAE37z9EQnCZMCXHDqaRQ/tSiRLFVZuL5jErOGdxdlJGLrE4U+3xiMhL3nwzscA3JilTta3Zyr5WibHf/XAHteoWrhkGveL4i5f+oKHxaTR/+XrVcVnwOycjgSqUL6faxiofZdaYU218IUa+/OefNDIlW1mT3h4rKu770/vx8y+/Uq+IMbTt412aYc2dHE+hPTpcF47v2neQugwYQVz5X+3xJlQXrR1fxFhkg9bfRdXvuS+vkT5dX6SosJ7KbQeyYnszdvlLX+w//CUSsAMEQMDXBNy8//A1K8wHAiAAAiAAAlYRwP7DKpIYBwRAAARAAARAwIcEIDj3IWxMBQIgoE4AgnOsDhAAARAAARAAgSIEkHDFogABEAhWAm4WfIiE4DIxfeDeu2nx9PGa1bBF85gVnB87cZJ6ho+m9z/ZrWry2vkZ9FKrZsrfRdWeuU1eegL1795eBkGRNlaJsY+fOCWsxu6p3M5CU5nnwNffUtewEXToyFHV5umJUUpFbS3hqlU+ytjsVBtfiJH3HzpC3QbFqcaj5TON6I2scXR35TsNY/C392PtOx9Qr4gEOn/hkqpPBT/64I8kohIzaPbi1artmc+i7GR6rmlDXZx8EWNdBhVq/PHn+6h1zwhNVp4uLDx/vmkjCgvpRM0a16OyZUqbmdoVfbH/cEWYYCQIgIANBNy8/7ABB4YEARAAARAAAZ8QwP7DJ5gxCQiAAAiAAAiAgLUEIDi3lidGAwEQMEgAgnOD4NANBEAABEAABAKZABKugRxd+AYCIKBFwM2CD5EQnMXMLCh/c927mouga7uWlJMWp1oRWzSPWcH5qo3vUefQWFUbC4t2raryrTahVWJsmcrUbMPKvDTq1OY5qRd1ztK1FBqTrNqWhbvrF2RS/To1Ncezykcpox1qZLcYmat1h8dNog1btqt6WLjStxEU/vh+xCZPpWnz3tR0J2ZQCKWMHEJvb/tUKFCPi+xHScMHat604G0yu2NsJF4F+5w6/btSEf7tbZ/oGsojPud/F1h8fl/VylSsWDFdY7ihMfYfbogSbAQBELCDgJv3H3bwwJggAAIgAAIg4AsC2H/4gjLmAAEQAAEQAAEQsJgABOcWA8VwIAACxghAcG6MG3qBAAiAAAiAQEATQMI1oMML50AABDQIuFnwISMET4wZoFQX3rHnK811sDB7HPXs1NprVWyZebhKesUK5XWvNRnxeEJUKCVGh1Hx4v9fcCkSXrNgc/XcKUrFYL2PlWJsmQrHkf27UVpCJJUqWVLTVBm7enVpQ9NTRxL7r/XIjDWwVyfKTIqh0reU0ovQL9pbLUa+du0anTt/kX48doJWb9pGvAZZdK72iD7kkIHkj+8H280V9rsPjqd9Bw+rusEfP0xOGKZ88LJu84eq7Vo0aUD87889Ve6SQXJDG6tjrNsAQQdeM3lL1lDYaymmhuYPh/iGBxagN3y8VsBUP8f+w9SyQGcQAAEXE3Dz/sPF2GE6CIAACIBAkBPA/iPIFwDcBwEQAAEQAAF3EoDg3J1xg9UgEHAEIDgPuJDCIRAAARAAARAwTwAJV/MMMQIIgIA7CbhZ8CEjBF80LVmprstVdrUerobOos/q1e4v0kxmHqOC8/2HjlCX0BF05OgPXs1j4fSmxdnUpGHdG/5+9Idj1H1InKaQXlbIXXhiK8XYZ86eo/7RyYpAWe2pW+sRWp4zgWo89IBmjGTEtXnpCdS/e3vhyyjjo3AQgw22r51TJJ4GhzLNy455eUx+n+ZlJlLN6tVMTeGP7wc7ZJWQmt/vhdnJ1P6F5oY4ybwThgYWdNJzq8Mvv/5GocOTNSvh67HRU/08LKSTUv28bJnSerr7VVvsP/wqHDAGBEDAhwTcvP/wISZMBQIgAAIgAAKWEsD+w1KcGAwEQAAEQAAEQMA3BCA49w1nzAICICAgAME5lggIgAAIgAAIgEARAki4YlGAAAgEKwE3Cz5kheA3lyhBEaPT6I0VGzTDHDMohFJGDilSaVt2Hr0Vzlm0mpm7hGKSMlXt6ti6Bc3JSKAK5cvd0OZ/ly9TbHIWZc1ZptpXVshdeAAZMbZs9W8ZH3l+/jCAK8xrPYtXbaKQoQmqTVjcvCJ3EtWu8Tfh6yzjo3AQgw0CXXDeqnljmpYa6/XjDT3IZNaOE++Hxwf+mGJgbCqtWL9Fj1s3tB36yr8oLWGY4Sr6bhCcs8MffLqH+gxL1KyIbwTiHbeXo2Gh3anvy+3o/nuqGBnC0T7YfziKH5ODAAg4SMDN+w8HsWFqEAABEAABEDBFAPsPU/jQGQRAAARAAARAwBkCEJw7wx2zggAIFCIAwTmWBAiAAAiAAAiAQBECSLhiUYAACAQrATcLPvQIwXftO0hdBozQFDxy5dz82WnEgtmCj5559Kyj4ydOUe/IMbTlo52q3TLGRlNUWA+vf3/3wx3Uqlu45pSyFb8LDiIjxpYVnPO4u/cfonZ9ooj9VXtE48nYxKLTaSmxUhWPZcbTE0s9bQNVcP7AvXcr4t+wkI5SMRAx89f3o6DdMv+uqPnJH4QsnZliqgq8WwTn/PHA8nXvUvioiXT693Oi0Ov+O//bPaRPV4oN70MsQnfLg/2HWyIFO0EABKwm4Ob9h9UsMB4IgAAIgAAI+IoA9h++Io15QAAEQAAEQAAELCQAwbmFMDEUCICAcQIQnBtnh54gAAIgAAIgELAEkHAN2NDCMRAAAQEBNws+9AjBr1y5Shk5iyh2fJYmkZdaNaPZU0bTXXfecb2dnnn0LDiRYLx6tfspP28S1alZ3euwMoJctQrQWnbKiLFFAvGC4589d4FChydT/ltbVacVVWOXEdbKVEn3GCDjo55Y6mkbqIJzFvq2f+FZGhDSgZ6s9ygVK1ZMD5Yibf31/ShoqOy/K95A5E6Op9AeHeimm4ynqWTeC1NBUOn8wrNP0eLp40nPrQ4sOn/n/U/p1THpxHbb8TRpWJdy0uKlbjmwY369Y2L/oZcY2oMACAQKATfvPwIlBvADBEAABEAg+Ahg/xF8MYfHIAACIAACIBAABCA4D4AgwgUQCAQCxk/yfOQ9Eq4+Ao1pQAAEQAAEQKAAASRcsRxAAASClYCb9x96heA///Ir9YoYQ9s+3qUZ7tfHxVBk/27XhaB655FZS/+7fJlik7Moa84y1eaiit0s4MzMXUIxSZmqY3Dl39Vzp9DzTRvJmKW0kRFj6xGc85g5C1fRoBGpmjZoCcYXr9pEIUMTVPs/+cSjtHRGKlW7v6qUnzI+Sg1koFGgCs4LonjxH8/Q5IRh9PeHHzRAiMif34/CDv3y62/KBxUbtmyX9rVru5aUkxZHFcqbq8btJsG5B86Px07Q6Ekz6I0VG6R56WnI/xZMTx1B9evU1NPNkbbYfziCHZOCAAj4AQE37z/8AB9MAAEQAAEQAAFDBLD/MIQNnUAABEAABEAABJwlAMG5s/wxOwiAwP8jAME5lgIIgAAIgAAIgEARAki4YlGAAAgEKwE3Cz6MCMHXvvMB9YpIoPMXLqmGvGb1arRsVur1yuJG5hGtpwNff0tdw0bQoSNHVZvmpSdQ/+7tNYfaufcAdegXQ1ztXO1h8XxaQiSVKllSZJbydxkxtl7BuYy/amPK2GOHj1KwDDQKBsE5Y3ng3rspY2wUcZV9vVW8ZdaLU++Ht5Bv/uAz6jIgVvPfFU8/5sLVwbkat9nHjYJz9pk/lvn3N9/R5BkLKX/DFiluelgxW/6A5cH75D5A0TO2lW2x/7CSJsYCARBwEwE37z/cxBm2ggAIgAAIgEBBAth/YD2AAAiAAAiAAAi4kAAE5y4MGkwGgUAkAMF5IEYVPoEACIAACICASQJIuJoEiO4gAAKuJeBmwYcRITiLl2OTp9K0eW9qxmxAz46UmRRNZcuUJiPziBaEqOK3bMVuFs6Hx02khfkbVaesW+sRWp4zgWo89IDILOXvMgJvvYLzi5f+oKHxaTR/+XrddsqIatfOz6CXWjWT8k/WR+nBdDYMFsE5Y2Fx9YKpSdT8qSd0UfLn98ObI1yRPX7iDEqftUjoZ3LsYBo5tC+VKFFc2FbUQObdEI1h5O8vPPuUIpqvWKG8ke439Pn11Gla8/b79Oa6LbR1+07T43kGiBkUQikjh0h/aGPZxDoGwv5DByw0BQEQCCgCbt5/BFQg4AwIgAAIgEBQEcD+I6jCDWdBAARAAARAIFAIQHAeKJGEHyDgcgIQnLs8gDAfBEAABEAABOwggISrHVQxJgiAgBsIuFnwYVQIzlXFuw+Op30HD6uG6LZby1Du5NHUrX0rywXnZ86eo/7RybR60zbV+fVU7J6zdC2FxiRrLjeZatCeAewQnPPYi1dtopChCbrtXLXxPeocGqva79mn6yvi16qVK0m/cnb5KG2ADxrKiJG5CnTPTq2lrGFml/74L507f5EOHv6W3lz/rrKGtW4L4IH544l5mYnENwfIPP7+fqj5cOToD9QrYgzt2POVqpstmjSghdnj6J4qd8mgELaxOsbCCW1swFXPT5w8Te9/ups2bt1OG7Zsp9O/nzM8492V76Q1c9OpUb3ahsewuyP2H3YTxvggAAL+SsDN+w9/ZQq7QAAEQAAEQEBEAPsPESH8HQRAAARAAARAwA8JQHDuh0GBSSAQjAQgOA/GqMNnEAABEAABEBAQQMIVSwQEQCBYCbhZ8GFUcM7CxrwlayjstRTNsHvEobeUKkU9w0fTO+9/6rW93mq/XMW3Y7/hmkJdPRW7ZUSnHVu3oDkZCVShfDnhUrdLjH30h2PUfUicpiC378vtaFpKrFJZnh+uHB2bnEVZc5ap2p0QFUqJ0WFUvHgxoW+eBnb5KG2ADxrKrAs9gvPCJvN7tHv/IXp1TDp9/Pk+TY/0VJv29/dDzVEn1pTdMfbBMlWd4vKff9Lh//xAG9/7mPijEy0hv9ogRv5t8KXP2H/4kjbmAgEQ8CcCbt5/+BNH2AICIAACIAACeghg/6GHFtqCAAiAAAiAAAj4CQEIzv0kEDADBIKdAATnwb4C4D8IgAAIgAAIeCGAhCuWBQiAQLAScLPgw6jgnGPNVZQHxqbSivVbNEOfHDuYBvTsSH2GJVoiOL9y5SolpM2kCdnzfLrkuGL76rlT6PmmjYTz2iWclRGPcxXsFbmTqHaNvyl2ikTqevwq6LhdPgrh+rCBr8TIMjcGFI6rGgY3vB9qtjuxpnwVYx8uW69Teaqfr9v8AS1auYk+2rFXyqR/tnhaqSh/5x23S7X3dSPsP3xNHPOBAAj4CwE37z/8hSHsAAEQAAEQAAG9BLD/0EsM7UEABEAABEAABPyAAATnfhAEmAACIEAEwTlWAQiAAAiAAAiAQBECSLhiUYAACAQrATcLPswIzjneXJWZK5d//9Nx1fA/cO/dlJkUTTkLV1kiOBcJqO1ch5H9u1FaQiSVKllScxo7hbNcqbhzaKzm/HnpCdS/e3uljai9UUGpnT7aGUM9Y/tKjMxi4MzcJRSTlKlpnkw1dTe8H2pOOrGmfBVjPevO7rZXr16l9z7eRXETptHnXxzUnK56tfspP28S1alZ3W6zDI2P/YchbOgEAiAQAATcvP8IAPxwAQRAAARAIEgJYP8RpIGH2yAAAiAAAiDgbgIQnLs7frAeBAKGAATnARNKOAICIAACIAAC1hFAwtU6lhgJBEDAXQTcLPgwKzj/668rNHHafKXiuNZTt9Yj9Pu586rC9BeefYoWTx9PFSuUFwZ/ztK1FBqTLGxnR4Mnn3iUls5IpWr3V9Uc3k7hLIv7ewyJp0927Ve1oe/L7WhaSiyVKFGcYpOzKGvOMtW26YlRFBXWg266Sd9W304f7YidkTF9KUb+bPeX1Kp7OJ2/cEnV1FERrxDfGFC8eDHVNm54P9SMd2JN+TLGRtagnX24sv4rUUm0Y89XmtN8sCqXmjV+wk5TDI+N/YdhdOgIAiDgcgJu3n+4HD3MBwEQAAEQCGIC2H8EcfDhOgiAAAiAAAi4lwAE5+6NHSwHgYAioO8U2gHXkXB1ADqmBAEQAAEQCHoCSLgG/RIAABAIWgJu3n+YFZxz0H/+5VfqFTGGtn28y/AakBWcsxg3PG4iLczfaHgusx0LVg9XG8tO4eyVK1cVgf+E7HmqrtSsXo1W5E6iMqVvoe5D4lQFpXdXvpPWzE2nRvVq68Zip4+6jbGpgy/FyDJzDezViTKTYqj0LaW8euyW98OJ90ZtThnuMpXl7ViC/I5duHiJvvvxOP166jSxQPzoj8fo8H++p1tuKUVzM8ZQpYoVTE0tugGBB3fKfxnHsP+QoYQ2IAACgUjAzfuPQIwHfAIBEAABEAgOAth/BEec4SUIgAAIgAAIBBgBCM4DLKBwBwTcSgCCc7dGDnaDAAiAAAiAgI0EkHC1ES6GBgEQ8GsCbhZ8WCE45+AsW7uZwl4br1mdWSuIsoLznXsPUId+MXT8xCnH1kTH1i1oTkYCVShfTtUGu8XYW7fvpI79hmvyZmF8hfK3UefQWFU7ZXxR62y3j44FuMDEvhQjy8wlEpy75f3wpzUlw90JwbWo4j1/LLJ+QSbVr1PT1Kuy/9AR6hI6go4c/UF1HCf8l3UK+w9ZUmgHAiAQaATcvP8ItFjAHxAAARAAgeAhgP1H8MQanoIACIAACIBAABGA4DyAgglXQMDNBCA4d3P0YDsIgAAIgAAI2EQACVebwGJYEAABvyfgZsGHVYLzi5f+oKjEDJq9eLWheMkIzrmyd1JGLiVn5hmaw6pOt91ahlbPnULPN22kOqTdYmwW3PeOHENbPtqpasO/XvqHUuF8/vL1qm0yxkZTVFgPQ2js9tGQURZ38qUYWUb4qyU4d9P7oRYmJ9aUL2OsZ3l+892P1G1QHO3ef0i1W3pilPL+3nTT/2Hv3ON8qvb//0IRipDESUhIE0Ioly6IULk0alwTw2DMaEwGY8Y0xgxGY2rcpyG3XH7uCSe5RHRyLfdKHd0OiZRrJ6HfY30603eYz9577f3Ze3/2/nxe+5/q8Vnrvd7r+V572u+1Xvu9jW/Tff7VN3ghYjgOHPlKcRwKzvVEjm1JgARIwB4Cbs4/7CHEUUiABEiABEjAfAI8/zCfKS2SAAmQAAmQAAlYToCCc8sRcwASIAEZAsZPsmSsm9CGG64mQKQJEiABEiABEtBJgBuuOoGxOQmQQMAQcHP+YZbgXARTCGaFQPLI0WO6YysjOD9+8hS6RSbgw4/36LZvdofoPmFIT4xGkcKFvZq2Wjj7559/IvXNWUhMn2Z4atWq3IOlOeNRu2Y1QzasnqMhp0zuZKcYeebCVQiPTVGdQVJsPyQN6etVYOym+0Npkv5YU3bGWM/yPHvuAsJfTcHS9zYqdnuyycOYN2k0/nHXnXpMX9f2g6070CosUrX/tlUz0aRBHcNjWNmR+YeVdGmbBEjAyQTcnH84mSt9IwESIAESIAE1Asw/uD5IgARIgARIgARcSICCcxcGjS6TQCASoOA8EKPKOZEACZAACZCAjwS44eojQHYnARJwLQE3Cz7MFJwLEXTWzEV4ZVSG7ljKCM6Xr92E58PjVG0vy0lHp7bNdY+ft4OMcLdRvQexcGoaqtxTwetYdghnt+/ahzbdonD+wiVD8+314rOYnBqH4sWKGupvxxwNOWZiJ7vEyD/+9LNHXLxmwzZV79UqTbvp/lCapD/WlF0x1rssZV8qGTcyCrER3XHTTYX0DgEZ3vVr18Si6Wm4r3JF3fbt6MD8ww7KHIMESMCJBNycfziRJ30iARIgARIgARkCzD9kKLENCZAACZAACZCAwwhQcO6wgNAdEghWAhScB2vkOW8SIAESIAESUCHADVcuDxIggWAl4GbBh5mCcxH/Uz//goi4NKxYt1nXctASnF+89BsGjUzH7MWrFe1qicBlHbp69RqSJ2YjJTNHtUtORiL6dGnvtY2MkDOiRydkJsei6C1FZF27rt0vZ8+hz5AU3axzjaj5L+OQHXOU8cPKNnaIkc/8eg7DUyfhrXdWqE6lZrUqWJI9HiE17s3Xzm33h9JE/bGm7Iix0TW689ND6NA7FidOnlY0cdutxTB9fDy6dGjttfK9Usdr165hwYp/YuCIcaovrfj6YorRucv2Y/4hS4rtSIAEAo2Am/OPQIsF50MCJEACJBA8BJh/BE+sOVMSIAESIAESCCACFJwHUDA5FRJwMwEKzt0cPfpOAiRAAiRAAhYR4IarRWBplgRIwPEE3Cz4MFtwLoK1adsudI9KVBVJ3hhULcH5/iNHERo+DEePfae4HmL6dYWo9lv45pt9XjMyQs+ObZ7EzImJKFWyRL7x7BDOigrImdkLEJucqXu+dR6ojsUzxqJG1Uq6++Z2sGOOhp0zqaMVYmQh9D17/gJ+PXsB767fgpkLV+HAka80PY7uE4b0xGgUKVw4X1u33R9Kk/XHmrIixprBlGwg8yKBMCVE56Ni+mLAS6FSXywQdqfNWYrRmW9pfiHB1xdTJKdquBnzD8Po2JEESMDlBNycf7gcPd33kYB4DhHPvrv2HcbHu/bh5Okz2HfoS4iXMHOvSneXR7UqFVG9aiU0aVAH4osrVSvdbeiLLj66y+4mEbj8xx+euO/Ye9AT+29/OJEv7qVvL4E6IdUh4t+gzgMQL5Q/UP1ewy9om+Q6zZDAdQSYf3BBkAAJkAAJkAAJuJAABecuDBpdJoFAJEDBeSBGlXOynICokDhqwnTLx9EaYNuqmZ6N2txL5lBfy6a338Wh90MhNTwbgvdVqYiQ6veiXq37ISrzlSxxqxGTnj7+5CgjzHG6f4bBsyMJSBDghqsEJDYhARIISAJuFnxYITi/cuUqkl6fgbSsWdLxVhOcywirxbPnilmvo0XThtJjqjWUqR6uNqbMM7avFc6F/3v2H8GzL8XoEveLfmriZVmAMnOUtWW0nRkM1caWESMb9V1PP7W15sb7Q2nuMmvK7Jg7IcbzJ6egW6c2XrGs3/IJQvvGaQrDRedaNe/zfHWh1eOPoGKFcri1eDGPTbFGzp2/iO+Pn8TaTdsxf9laqZccWjZriLlZo1G+3B16lqutbZl/2Iqbg5EACTiIgJvzDwdhdJ0r/nhukdkP1wIpnvE+/HgPsucvx8ZtO6Wea260KUTI3Z9v43lmuv++yrq+7OLNP5nnTq15efs9WM9EvLEQz6Cff/UNZsxbjnlL11z3UoEsW8FTvOjdv+fzaFT3QRQsWFC2q6edP89q8jp645mcrkmwsaMIMP9wVDjoDAmQAAmQAAmQgBwBCs7lOLEVCZCAxQQoOLcYMM0HJgGnbm5ZtbmqFkWxSTgkohsaP1zbVZuEMhvs/oyzjH+BeXdxVk4hwA1Xp0SCfpAACdhNwM2CDysE54L/N98fR/dBidi+a59UONQE5ydOnkbP6FHY8NFORVtWCCNF5enw2BRV/5WE2zLP2GYIZ89fuITI+HGYt3StFOfcRsty0tGpbXNdfW5sLDNHnwaQ6GwGQ7Vh/CHq8eZPbP/uSB0+0Gt1czfeH0rMZdaU2TF3QozVBOeCSVzKm5j89v+TuCPMayLEPdkTEhDWvpV5Ri2wxPzDAqg0SQIk4AoCbs4/XAHYoU7647nFl/3m3y9fxvK1mzF20ttSL7vJYu/ZuR2GD+rlk/Bc5rlT1h/ZdoF8JnIjg1M//4KM6fMxdc4SQy8YeGP6wnNPYeyIQbi30j9kkVNwLk2KDWUJMP+QJcV2JEACJEACJEACDiJAwbmDgkFXSCCYCVBwHszR59wNE/CnEDmv03ZVOJcBNbBXZ6TEDYD4XKLs5U+OMhvsTvdPljPbkYARAtxwNUKNfUiABAKBgJsFH1YJzkVcF61aj35Dx0gdMKsJzj/YugOtwiJVl4p4phw5uLfPle7yDnLoi3+jc79hOHL0mOLY4jPfC6emoco9Fa5rIyNgMEs4KyOMz+uceOlzwdRUz6fKfblk5uiLfZm+ZjFUGssfop4bfWmmWnl8AAAgAElEQVTf+nHMSB+JcmVLe3XTjfeHEm+ZNWV2zJ0QYzXBuWB18tQZRMSlYtX7W2RuC1PaDHr5BaQnDvZ8sczJF/MPJ0eHvpEACVhJwM35h5VcAt22P55bZPbDvXEXX1YZNiYLC1e+b0lYxHlCwivhnsrXRp5XZJ47LXEcQCCeieRltffA54hOmCD98rkeziKHnfhajKfqeYEC2kfV/jyryTsvVjjXE2Vnt2X+4ez40DsSIAESIAESIAGvBCg458IgARJwBAHtLN7PbnLD1c8B4PBeCTh1c8ufm6sClJaA4kaY/uQos8HudP94e5KAlQS44WolXdomARJwMgE35x9WCs7Pnb+IqIR0zF2yRjN8SoJzURUvLiULWTMXKdooX+4OrJyVgYZ1QzTH0dNAZmxhLycjEX26tL/OtMwztlnCWRlhfF7nRkS97Hnps1AhfZ8jv5GdzBz18DbS1iyGSmP7Q9ST15cmDepg5sRRqFG1klcXZdaoE+8PJd4ya8rsmPs7xoKFluBctBEvvrwck4wdew8auVV09ekR2hYZSTEoW6aUrn7+aMz8wx/UOSYJkIATCLg5/3ACP7f64I/nFpn98Bt57tl/BJHx4217bklPGIy77iyjK6wyz526DOpsHGhnIrnT/9ee/RgwbBz2Hf5SJxH55uJLPNPHx6NLh9aaonN/ntXknREF5/LxdXpL5h9OjxD9IwESIAESIAES8EKAgnMuCxIgAUcQoODcEWGgE24j4NTNLX9vroo4iqoe6QnRKF6sqGZY/clRZoPd6f5pAmYDEvCBADdcfYDHriRAAq4m4GbBh5WCcxHU3fsOI7TvMHz7wwnVGCsJzmXE1KK62cyJiShVUv6rObIL7t31W9G+1xDV5t7Gl3nGNks4e/HSbxg0Mh2zF6+Wmtb6RVPw1GONpNqqNZKZo8+DaBgwi6HSMP4Q9eT6IgQU4xOiUbFCOUUKbr0/lCYks6bMjrk/Y5zLQUZwLtqKv6MxSROxYt1my24tIxU3LXNGwjDzDwlIbEICJBCQBNycfwRkQGyalD+eW2T2w/NOf+sne9FvaCqEr3ZdrR5/BJPT4lCtyj3SQ8o8d0obM9gwkM5EBIL//PgTekSNwubtuw0Ske8mKp3PeTMZjz9aT7WTP89q8jpGwbl8bJ3ekvmH0yNE/0iABEiABEiABLwQoOCcy4IESMARBCg4d0QY6ITbCDh1c8sJm6siltkTRiK8awdHV6WQ2WD3Z5xl/HPbfUN/3UWAG67uihe9JQESMI+AmwUfVgvOr169hokz5iNuTJYqcCXB+Yx5y9F/WJpqX1HdTIhQrbhOnDyNntGjsOGjnYrmRYW1FbNeR4umDf9uI/OMbaZw9p3l69B9UKImgpbNGmJu1miIqte+XjJz9HUMrf5mMvQ2lj9EPc0a1UViTDiebPwwbrqpkCoCt94fSpOSWVNmx9wfMb5x/rKCc9FPvGCSPX8FxryRgzO/ntO6RaR/b/DQA551165FUxQs6NvXD6QHNaEh8w8TINIECZCAKwm4Of9wJXCHOO2P5xY9+812fpHlxpDorRgu89xpR9gD5UzkypWrSHp9BtKyZtmBzTOGePF7Rnq86ld5/HlWkxcEBee2LQvLB2L+YTliDkACJEACJEACJGA+AQrOzWdKiyRAAgYIUHBuABq7kIBTN7ecsrn6ZJOHMW/SaPzjrjtVF4s/OcpssDvdP96JJGAlAW64WkmXtkmABJxMwM2CD6sF5yJuP/70M8JfTcGaDdsUw+hNcP7L2XPoMyRFtZpvzWpVsCR7PEJq3GvJEvnzzz+R+uYsJKZPU7Uf3ScM6YnRKFK4sKedzDO2mcLZY98dR5eB8ZqfrReC0qQh/VCokO+CUpk5WhKUPEbNZOjNVytEPeIFhYdCaqDoLUU8QxYregvq1bofdUKqo+FDIShXtrTmS7iin5vvD6V1IbOmzI65FTHWu+71CM5zbYu/3QtXvo/5y9Zq3vdq/jzzVDO8/OKzaNO8yd9rUq///mzP/MOf9Dk2CZCAPwm4Of/wJze3j+2P5xaZ/XDB9eSpM4iIS8Wq97dIYRYVqvt0aY+2LZrgvsoVUeK24p5nYJF/nTt/0VMh/d31WzB/2TrNr2XlDqinYrjMc6fURHxsFChnIjJfXhKoxMu1Iu6PPVIPd91Z5u/nz2vXruGXs+fx+VffYMnqDZi3dI3Uy5Vaz9H+PKvJuzQoOPfxRnFQd+YfDgoGXSEBEiABEiABEpAlQMG5LCm2IwESsJQABeeW4qVxEviLgJb4R7QZPbS/pwqZL5fM5qqRQ31hV4iLFr+7HhOmzjVlg1DMU2uTUKk6pi+M9PR1un965sK2JKCXADdc9RJjexIggUAhQMFHoESS8yABEiABdxEQoiwh8Prs0BfYe+Bz7PrsMH489TM+2XPguomUvr2E56WGcneUxsN1HkD92jVRJ6QaSpUs4a4J3+At8w9Xh4/OkwAJ+ECA+YcP8FzcVUZwriXAtWL6orr1uMmzNV/SFWOLZ5KEV8LRr3tHFC9WVNMdIT6fuXCV9NddZCuG80xEE710A/E8mpm9ALHJmYp9xAsGY4YNQOdnW/79krbaAOK5NjphArbv2qfqR+gzLZDzeiJKlrhV2l+1hnadyZniLI34hQDzD79g56AkQAIkQAIkQAK+EaDg3Dd+7E0CJGASAQrOTQJJMyTghM0tqzZX887t4Odfe6pa7th7UDXoMsJ2pwu6ne4f7zoSsJIAN1ytpEvbJEACTiZAwYeTo0PfSIAESIAEApUA849AjSznRQIkoEWA+YcWocD83amC862f7EXYgHicOHlaFXyTBnWQNWao5+s+ei4haP54935EjhiPfYe/VO0qKrIvnJYK8SUstYtnInoioN727LkLnrOfpe9tVGwovmzbrVMbqS855RrZf+QowvrH48jRY4p2q1W5B0tzxqN2zWqmTIiCc1MwBrQR5h8BHV5OjgRIgARIgAQClQAF54EaWc6LBFxGgIJzlwWM7rqTgF2bW3ZsrooIbNq2C92jElU3np9oXB/vTBmDCuXKKgbN6YJup/vnzruBXruFADdc3RIp+kkCJGA2AQo+zCZKeyRAAiRAAiSgTYD5hzYjtiABEghMAsw/AjOuWrNyouD84qXfMGhkOmYvXq3qfqN6D+LtzCRNIbiakT37jyAyfrxmUZv46N5IfjUCN91USNEcz0S0Vpv87199871HGC7i4+0SX9ZZND0N91WuKG8UwNWr15A8MdvzxVu1S9h+8blWumwrNbbrTM4UZ2nELwSYf/gFOwclARIgARIgARLwjQAF577xY28SIAGTCFBwbhJImiEBNQJ2bW7ZtbkqU+lCVCBZPGMsalStpIjG6YJup/vHu44ErCTADVcr6dI2CZCAkwlQ8OHk6NA3EiABEiCBQCXA/CNQI8t5kQAJaBFg/qFFKDB/d6LgfOO2nejY+1Wcv3BJEXqlu8tjzpvJePzRej4HZtX7W9AjKlF1PFHdfEn2eITUuFdxPJ6J+ByKvw1orUuZIkNK3uz89BA69I5VLWKUNiISI6JeNmVCdp3JmeIsjfiFAPMPv2DnoCRAAiRAAiRAAr4RoODcN37sTQIkYBIBCs5NAkkzJKBGwK7NLbs2V8WnL5MnvoXkjGzFad92azGsXzgFj9SvpdjG6YJup/vHu44ErCTADVcr6dI2CZCAkwlQ8OHk6NA3EiABEiCBQCXA/CNQI8t5kQAJaBFg/qFFKDB/1xL2ilnPn5yCbp3a2ALg8h9/YHjqJGRmL1AdLyVuAIYP6qVacVzWYZmzDGErIykGMf26okAB78eZMnYienRCZnIsit5SRNa9fO2C4UxEa12WL3cHFk1Lw2OP6H/h4NTPv6DrwJHY8NFOxRiMHtofiTHhhmOUt6NdZ3KmOEsjfiHA/MMv2DkoCZAACZAACZCAbwQoOPeNH3uTAAmYRICCc5NA0gwJqBGwa3PLrs1VMVctMTYF57wnSMDdBLjh6u740XsSIAHjBCj4MM6OPUmABEiABEjAKAHmH0bJsR8JkIDbCTD/cHsEjfmvJewVVu0UnH/7wwmPGPjj3fsVJyRTbVwvDZmq16HPtEDO64koWeJWr+Z5JqKXunJ7mXXZvvXjmDJ2GP5x153mDWyBJbvO5CxwnSZtIsD8wybQHIYESIAESIAESMBMAhScm0mTtkiABAwToODcMDp2JAF5AnZtbtm1uXr16jUkpk/D2ElvK0Ko80B1LJ4xFjWqVlJsoyVab/3Eo3hnyhiUKVVSHraJLZ3un4lTpSkSyEeAG65cFCRAAsFKgIKPYI08500CJEACJOBPAsw//EmfY5MACfiTAPMPf9L339gywl47BecfbN2BVmGRqkCi+4QhPTEaRQoXNg3c+QuXEBk/DvOWrlW0Kapqr56Tifq1a3ptwzMR08KB4ydPoVtkAj78eI+q0QYPPYChA3rimaea+VQ13jzP81uy60zOyjnQtrUEmH9Yy5fWSYAESIAESIAELCFAwbklWGmUBEhALwEKzvUSY3sSMEDArs0tuzZXT5/5FT2iRuGfmz9WpPFE4/oesXiFcmUV2zhd0O10/wwsRXYhAWkC3HCVRsWGJEACAUaAgo8ACyinQwIkQAIk4AoCzD9cESY6SQIkYAEB5h8WQHWBSacJzkVhmfixU1TJrZo9Ec+1esx0upnZCzDktYmqdtXE9zwTMS8kMizzjiaKDXV/vi26dnwalSuWR8GCBc1zxkdLdp3J+egmu/uRAPMPP8Ln0CRAAiRAAiRAAkYJUHBulBz7kQAJmEqAgnNTcdIYCXgnYNfmlsyGYESPTshMjvWp8sSiVevRb+gYiAokSpfMOE4XdDvdP95vJGAlAW64WkmXtkmABJxMgIIPJ0eHvpEACZAACQQqAeYfgRpZzosESECLAPMPLUKB+buTBOeXfvsvBie+jpwFKxVhy3zN1Giktu/ahzbdolTPGkZEvYyUuAEoVCi/oJlnIkbJe+/3zvJ16D4oUbdRIT7v/GxLPP1kYzwUUh3FixXVbcPMDnadyZnpM23ZS4D5h728ORoJkAAJkAAJkIApBCg4NwUjjZAACfhKgIJzXwmyPwlIELBrc8vqzdU///wTH+/ej8gR47Hv8JeqM8/JSESfLu1V2zhd0O10/ySWHpuQgGEC3HA1jI4dSYAEXE6Agg+XB5DukwAJkAAJuJIA8w9Xho1OkwAJmECA+YcJEF1owkmCc5mzi3Ytm2LepNEoVbKE6bS/+uZ7hPWPx579RxRt9whtiylpw3HbrcXyteGZiLkh+c+PP3m+brt5+26fDLdo2hDPt2uOti2aoGKFcrZXP5dZ16OH9kdiTLhP82Rn9xJg/uHe2NFzEiABEiABEghiAhScB3HwOXUScBIBCs6dFA36ErAE7NrcMntz9cqVqzh/8SIuX76CI0ePYdmajZiz5D3VaiMiiE0a1IH4zGXlihVUY6ol6LZqQah9gjPvmE73zyo+tEsCggA3XLkOSIAEgpUABR/BGnnOmwRIgARIwJ8EmH/4kz7HJgES8CcB5h/+pO+/sZ0kOJfxReZrpkZpypydtH7iUbwzZQzKlCqZbxieiciRlz0TEUWHRJVzITo36xLVz7s/3xZdOz6NyhXL2yI+l1lXFJybFWF32mH+4c640WsSIAESIAESCHICFJwH+QLg9EnAKQQoOHdKJOhHQBOwa3NLZnPVDtDZE0YivGsHFCig/ifG6YJup/tnRyw5RvAS4IZr8MaeMyeBYCdAwUewrwDOnwRIgARIwB8EmH/4gzrHJAEScAIB5h9OiIL9PsiIvM3yatuqmZ4CMUrX/iNHERo+DEePfafYxkphrsyZRp0HqmPxjLEQwuUbL5n+ZrFUsxMoZyJijhcv/Ya4MVmYOnuJ6ejEywOv9O2CJ5s8jCKFC5tuP9egXWdylk2Ahi0nwPzDcsQcgARIgARIgARIwHwCFJybz5QWSYAEDBCg4NwANHYhAb0E7NrccsLm6sBenZGeEI3ixYpqYnK6oNvp/mkCZgMS8IEAN1x9gMeuJEACriZAwYerw0fnSYAESIAEXEqA+YdLA0e3SYAEfCbA/MNnhK404CTB+fZd+9C0fR9VjhScqy+zQDoTyZ3pyVNnEJWQjiWrN1hyjzV46AGMi4/yCM+1ChcZccCuMzkjvrGPMwgw/3BGHOgFCZAACZAACZCALgIUnOvCxcYkQAJWEaDg3CqytEsCeQjYtbnlb8F5j9C2yEiKQdkypaTi73RBt9P9k4LMRiRgkAA3XA2CYzcSIAHXE6Dgw/Uh5ARIgARIgARcSID5hwuDRpdJgARMIcD8wxSMrjPiNsH5nDeT0bNzO0s4y5xpOLnCeaCdieQN8plfzyExfZollc7FOLfdWgwJr4RjcHiY6dXO7TqTs+SmoFFbCDD/sAUzByEBEiABEiABEjCXAAXn5vKkNRIgAYMEKDg3CI7dSEAPAbs2t2Q2Z/X4LdtWbAwOHdATQyK6SVU2z7XrdEG30/2TjQ/bkYARAtxwNUKNfUiABAKBAAUfgRBFzoEESIAESMBtBJh/uC1i9JcESMAsAsw/zCLpLjtuE5zPn5yCbp3aWAJZ5kzDiYLzQD0TuTHIV65cxZL3NiA5Ixti3VpxvRbbD3GRL6HoLUVMM2/XmZxpDtOQ7QSYf9iOnAOSAAmQAAmQAAn4ToCCc98Z0gIJkIAJBCg4NwEiTZCAFgG7NrdkNme1fNXzu9hUDW3XEkMH9sD991XW/elDpwu6ne6fnlixLQnoJcANV73E2J4ESCBQCFDwESiR5DxIgARIgATcRID5h5uiRV9JgATMJMD8w0ya7rHlNsH59PHxiOjRyRLAMmcaThKcB/qZiFKQL176DUvf24iMGfNx4MhXpq+FN0bHIrpPmO4zJiVH7DqTMx0EDdpGgPmHbag5EAmQAAmQAAmQgHkEKDg3jyUtkQAJ+ECAgnMf4LErCcgSsGtzS2ZzVtZnpXaP1K+FerXuR9vmTdC4QW2UKlnCsEmnC7qd7p9h8OxIAhIEuOEqAYlNSIAEApIABR8BGVZOigRIgARIwOEEmH84PEB0jwRIwDICzD8sQ+tow24TnI8e2h+JMeGWMJU50/C34DyYzkS0giwqnu/49CAWr1qPd9dvxbc/nNDqIvV7pbvLY+lb4/FwnQek2ms1sutMTssP/u5cAsw/nBsbekYCJEACJEACJKBIgIJzLg4SIAFHEKDg3BFhoBOBTsCuzS2ZzVlfWIvqHQNf6ozY/t1RtkwpX0x5+moJuls/8SjemTIGZUqV9HksIwac7p+RObEPCcgS4IarLCm2IwESCDQCFHwEWkQ5HxIgARIgATcQYP7hhijRRxIgASsIMP+wgqrzbTpJcP7JngNo1SUS5y9cUgSXFNsPSUP6mlZ9Ou9AYtzI+HGYt3St4vj+FJwH25mInrvn8h9/4LODX+L9D/+FNRu3Ycfeg3q652srKpynJ0ajSOHCPtkRne06k/PZURrwGwHmH35Dz4FJgARIgARIgASME6Dg3Dg79iQBEjCRAAXnJsKkKRJQImDX5paM4Fx8+jIzORZFbynicffatWs4e/4Cjv77e8xbugZzlrynurks+ogN3iljh6Hxw7V92mR2uqDb6f7xjiMBKwlww9VKurRNAiTgZAIUfDg5OvSNBEiABEggUAkw/wjUyHJeJEACWgSYf2gRCszfZQTn8yenoFunNpYDkPHlxjMFM52SOTtRK0zDMxEzo2Hc1p9//okzv56DeIFh8bvrsWbDNs9/67lqVquCJdnjEVLjXj3dvLaVWVdWVu73eQI0YDkB5h+WI+YAJEACJEACJEAC5hOg4Nx8prRIAiRggAAF5wagsQsJ6CVg1+aWkc3VvHMRm4K79x1BVEK6ZjWK0reXwKTUOIS1b4WCBQvqReJp73RBt9P9MwSdnUhAkgA3XCVBsRkJkEDAEaDgI+BCygmRAAmQAAm4gADzDxcEiS6SAAlYQoD5hyVYHW9URuRtl+D81M+/oOvAkdjw0U5FblZ+ifTzr77BCxHDceDIV4rj9whtiylpwyGqjd948UzEmctdVD/f+ekhLFq1HgtX/FNafG7WurfrTM6Z9OmVDAHmHzKU2IYESIAESIAESMBhBCg4d1hA6A4JBCsBCs6DNfKct60E7Nrc8nVzNRfKkaPH8HJMsqboXGzwTh8fjy4dWhuqdO50QbfT/bN1EXOwoCPADdegCzknTAIk8D8CFHxwKZAACZAACZCA/QSYf9jPnCOSAAk4gwDzD2fEwW4vnCQ4P3/hEiLjx2He0rWKGKpVuQdLc8ajds1qpqP6YOsOtAqLVLU7IuplpMQNQKFC+Qvf8EzE9JCYblC81JAxfT6mzlmi+XVdtVjrccyuMzk9PrGtswgw/3BWPOgNCZAACZAACZCAFAEKzqUwsREJkIDVBCg4t5ow7ZMAALs2t8zaXBVB27RtF7pHJeLEydOqMax0d3nMeTMZjz9aT3esnS7odrp/uoGzAwnoIMANVx2w2JQESCCgCFDwEVDh5GRIgARIgARcQoD5h0sCRTdJgARMJ8D8w3SkrjDoJMG5+Opp8sS3kJyRrcrOrMrTeQcRY6e+OQuJ6dNUxxbnDz07t/PahmcirljyuHLlKjJmzMfw1EmqDod37YA3U15FsaK3+DQxu87kfHKSnf1KgPmHX/FzcBIgARIgARIgAWMEKDg3xo29SIAETCZAwbnJQGmOBLwRsGtzy8zNVdkNQDHfRvUexNuZSahZrYquBeB0QbfT/dMFm41JQCcBbrjqBMbmJEACAUOAgo+ACSUnQgIkQAIk4CICzD9cFCy6SgIkYCoB5h+m4nSNMScJzgW0d9dvRfteQ1T59XrxWUxOjUPxYkVN43z6zK/oETUK/9z8saLN8uXuwOo5mahfu6bXNjwTMScc165dw9nzF/Dr2Qv49ocT+PrbH3D8x1PYe+Bz/HjqZwzoGaoo+pf14Jez59BnSApWrNus2KX1E4/inSljUKZUSVmzXtvZdSbnk5Ps7FcCzD/8ip+DkwAJkAAJkAAJGCNAwbkxbuxFAiRgMgEKzk0GSnMk4I2AXZtbZm6uinmIDcCIuDQsWb1BM7CiwsikMXEocVtxzba5DZwu6Ha6f9Kg2ZAEDBDghqsBaOxCAiQQEAQo+AiIMHISJEACJEACLiPA/MNlAaO7JEACphFg/mEaSlcZcprg/Nh3x9FlYDx27D2oyFEIv1fOykDDuiGmsV71/hb0iErE+QuXFG0+/WRjzJs0GneUvt1rG56J+B6O//5+GbHJmZg6e4misZh+XTFuZBQK33yz4QGvXr3mqWY/dtLbijYoODeMlx11EmD+oRMYm5MACZAACZAACTiBAAXnTogCfSABEgAF51wEJGADAbcKzgWa3fsOI7TvME9VC60re8JIiE8eFigg96fF6YJup/unFQ/+TgK+EOCGqy/02JcESMDNBCj4cHP06DsJkAAJkIBbCTD/cGvk6DcJkICvBJh/+ErQnf2dJjj//fJlxKVkIWvmIlWgET06ITM5FkVvKeIzeNliNxlJMRBiZ6UzB7MF58F6JiJE4PFjpyjGVXzlduHUNFS5p4Lh2P/5559InvgWkjOyFW1QcG4YLzvqJMD8QycwNicBEiABEiABEnACAQrOnRAF+kACJEDBOdcACdhBwM2Cc7EJmLNgJfoNTdVEVbNaFSyanobaNatpthUNnC7odrp/UpDZiAQMEuCGq0Fw7EYCJOB6AhR8uD6EnAAJkAAJkIALCTD/cGHQ6DIJkIApBJh/mILRdUacJjgXADdu24mOvV9VrTZ+263FMH18PLp0aC1ddMZbcMSZgxC3vzIqQzV24rxhSfZ4hNS4V7GdFYLzYDwTeXf9VrTvNUQ1HnoLDt1oTFSyj4wfh3lL1yqOY9ZLDXadybnujw8d/psA8w8uBhIgARIgARIgARcSoODchUGjyyQQiATkyhD7cebccPUjfA5tGgG7Nres2FwVEGSrjYi2fbt1RGbyEBQvVlSTn9MF3U73TxMwG5CADwS44eoDPHYlARJwNQHmH64OH50nARIgARJwKQHmHy4NHN0mARLwmQDzD58RutKAEwXnsmcAle4ujzlvJuPxR+sZYi/E3CvWbcaQ1zI1v6oa2787UocPRJHChRXH4pmIoTDk6ySzJkWV87czkyBeBDBybf1kL8IGxOPEydOK3dNGRGJE1MtGzF/Xx64zOZ8dpQG/EWD+4Tf0HJgESIAESIAESMA4AQrOjbNjTxIgARMJUHBuIkyaIgElAnZtblm1uSrmtXvfYYT2Haa5CSyqnGRPSEBY+1aaC8Lpgm6n+6cJmA1IwAcC3HD1AR67kgAJuJoABR+uDh+dJwESIAEScCkB5h8uDRzdJgES8JkA8w+fEbrSgIy4d/7kFHTr1MbW+a3f8glC+8apVjkXDgnR+bRxI/D0k4/qqnR+7do1LFuzCUNT3tQ8Z5D9mirPRMxZIr9fvoy4lCxP5Xm1q33rxzEjfSTKlS2ta+D//PgTIkeMx6r3tyj2E2dLK2a9jhZNG+qy7a2xXWdyPjtKA34jwPzDb+g5MAmQAAmQAAmQgHECFJwbZ8eeJEACJhKg4NxEmDRFAkoE7NrcsnJzVfYzl4JBkwZ1IDbEK1esoLoonC7odrp/vONIwEoC3HC1ki5tkwAJOJkABR/a0bly5Sq+/vYHbNv5GfYe+BxHjh7DvkNf4syv5/7uXKNqJdxXpSIeCqmOhnUfRMOHQjwH0gUKOD4F1QYQwC3EM//JU2ew87ND2PnpQXx26Esc//EUPj34xXWzrvtgDVS4q+zf8X24Tk3cVbYMChYsaDmdi5d+8/j1yZ4Dnpdi//PjKXx26IvrRDFCAFOtSkVUr1oJ9Wrdj8YP10bVynej8M03W+4fByABEjBGgPmHMW7sRQIk4H4CzGbYsTgAACAASURBVD/cH0MjM3Cq4FyIjkeOm4qM6fM1pyXEwQNf6gxRhbxsmVKa7U/9/IvH7tQ5SzQF7cLYG6NjEd0nTDOH5JmIJnrpBhu37UTH3q9qxqfV449gbPwgiLxQK8cXOabIJ0ekTYZ4oUHtatmsIeZmjUb5cndI+6zU0K4zOZ8dpQG/EWD+4Tf0HJgESIAESIAESMA4AQrOjbNjTxIgARMJOP60nxuuJkabpvxGwK7NLSs3VwU82c9qirbx0b2R/GoEbrqpkCJ3LUG31QFr/cSjeGfKGJQpVdLrUE73z2o+tB/cBLjhGtzx5+xJIJgJMP/wHn1xSHzsu+OYtWgV5i9bp1mNzpuVZo3qon/P5yEqohUvVtTwMntn+Tp0H5So2L/OA9WxeMZYCNG7Ey/BscvAeOzYe1DVvWU56ejUtrktUxAiblFpbvrcZfhox6eGxqxV8z70694JXTq0Vny+NmQYgKiEuOPTgx7/VqzbrCmA8DZO6dtLoEdoO0T06IT776usKYzwZsOMvE5GXGSUk1I/tXvCjBxSxobZc8prTyuvs8o/IbJ6KKQGit5SxPOCTUj1ez0vOIhqnCVL3GrllAPSNvOPgAwrJ0UCJCBBgPmHBKQAbCLzTOiPCucCtahE3SNqFDZv3y1FPvc5u2vHpz05WInbinuetcUz/C9nz+PAka+wdM1GLFzxz+teUlYz3rNzO0waE+expXXJPOuJHCAzOdbz3Kb3CqYzkXPnLyIqIR1zl6zRxCSehTu2edJThV/kG+KMJfcs6PIff+CXX897XhAW+ft7Gz6SyuFyMhLRp0t7zbFlGpiRu8mMwzbuJcD8w72xo+ckQAIkQAIkEMQEKDgP4uBz6iTgJAIUnDspGvQlYAnYtbll9eaqCJDYJAztO0xTZCSqUMyflILmTRsoxtXpgm6n+xewNwwn5ggC3HB1RBjoBAmQgB8IUPCRH/o33x/H6Ik5WLpmg9QhsVbYhAhh1JC+eL5dcxQpXFireb7f3S44n7lwFcJjUzTn3evFZzE5Nc4ncb7WIEIEsmn7bsSPnYxdnx3Wai71u6guLl48DevQylB8bxxErL+k12dIiR5kHBTCiF4vPIvEmHCpSox5bZqR18mIi2TmoacNBee/IyYpAzPmLdeDzae2QnwzJKKbp7q+HZX/fXLWIZ2ZfzgkEHSDBEjAdgLMP2xH7ogBZZ4J/SU4F4D+tWc/Bgwbh32Hv7Sdl/h66syJo6RfIOaZiL4Qab2suX3XPnSLTNA8/9E3qnZr8fw8Iz1ed46mZNmM3E3ba7ZwMwHmH26OHn0nARIgARIggaAlQMF50IaeEycBZxGg4NxZ8aA3AUrArs0tOzZXRXXLrJmL8MqoDM1oaW0SOl3Q7XT/NAPABiTgAwFuuPoAj11JgARcTYCCj/8L35UrVz3VyIa8NlG6Ep2e4PcIbYv0hMG4684yerp5fHJrhXNRSXzQyHTMXrxac87iBc6VszLQsG6IZlsjDUTuID5pnz51jikvEtzog4hvRlKMYcGAyDve//BfnrxDCHLMvoQIe9r44Xi0fm1p02bkdTLiImmHJBtScG6/4Dw3NAN7dUZK3ACIyp+81Akw/+AKIQESCFYCzD+CM/Iyz4T+FJyLqGz9ZC/6DU215FlcKep6xebCDs9E9N1DWoJzkYctXPk++g9LsyRP9OateGlZfIlWxN+sy4zczSxfaMeZBJh/ODMu9IoESIAESIAESECVAAXnXCAkQAKOIEDBuSPCQCcCnYBdm1t2bK6KWOn5jOQbo2MR3SfM6yfrnS7odrp/gX7fcH7+JcANV//y5+gkQAL+I0DBx1/sz1+4hLSsWRg3ebalwRAHyjPSRyKkxr3S47hZcL7z00Po0DsWJ06elpqvEKqOHNzb67O0lAGFRkL4npb1tifGVl7tWz/uiW+5sqV1DSNEDivWbcaQ1zItrawnhA1z3kzG44/Wk/LPjLxORlwk5YyORhSc+09wLsJk9D7QEeKAaMr8IyDCyEmQAAkYIMD8wwC0AOgi80zob8G5wLz3wOeITpgAUfXa6ksUr8lMHgLxjK7n4pmIHlqAluBcWBMvn2fMmI/hqZP0GTfQWsR74msxEPEvUMC8I2szcjcD02EXFxFg/uGiYNFVEiABEiABEiCBXAIUnHMtkAAJOIKAedm7RdPhhqtFYGnWVgJ2bW7Ztbkq4O3edxihfYdpCkBqVquCRdPTULtmtXzMnS7odrp/ti5iDhZ0BLjhGnQh54RJgAT+R4D5x19i82GpWZg2Z6kt66JRvQfxdmYSxHOjzOVWwfnVq9eQPDEb4hlT9mrZrCHmZo2GqHZu1iXE3DkLVnqqFdpxiQrP6QnRKF6sqPRw+48cRVj/eBw5eky6j9GGetafGXmdjLjI6FyU+lFw7l/BuYiLkfvA7HXgdHvMP5weIfpHAiRgFQHmH1aRdbZdmWdCJwjOBcVTP/+C1zKyMXX2Ekug3nZrMUT1DsPwQb0g/l3vxTMRfcRkBOfCotVfPBNj1KhaCaJgkfDJTLG5sG1G7qaPLFu7jQDzD7dFjP6SAAmQAAmQAAkAoOCcy4AESMARBCg4d0QY6ESgE7Brc8vOzVUhVMmaucjziXutq2+3jp7qJDeKTJwu6Ha6f1rc+TsJ+EKAG66+0GNfEiABNxMIdsGHqHwdNybLMjGB0toQ1cxmpMejbJlSmsvHrYLz4ydPoVtkAj78eI/mHPM2WJaTjk5tm+vqo9bYTjG38EOIRrInJCCsfSupOZw7fxFRCemYu2SNVHszGg16+QWkJw5G0VuKqJozI6+TEReZMae8Nig497/gXMQje8JIhHftYLqYxuz14i97zD/8RZ7jkgAJ+JtAsOcf/ubvr/FlngmdIjgXjK5du4ZN23dj9MS38NGOT03DJvLAhFf6oO6DNQw/I/FMRF84ZAXnwqo4A/r04BdIen0G3vvgI30DqbQWOWKfLh0wLPIl3HVnGdPs5jVkRu5miWM06hgCzD8cEwo6QgIkQAIkQAIkIE+AgnN5VmxJAiRgIQEKzi2ES9MkkEvArs0tOzdXxdx+OXsOEXFpWLJ6g2qwlUQmThd0O90/3mEkYCUBbrhaSZe2SYAEnEwgmAUfogL3xBnzPYJzmatZo7oQLxY+2eRh3HlHKRS++WZPtwsXL+Gb709gxbrNmLlwleYXcXLHEpXNovuEaQoN3Co4X752E54Pj5NBe12bXi8+i8mpcboqhCsNIltlvfTtJdAjtB06P9sS999XGaVK3oaCBQt6zIqc48effsbWT/Z64isjOHmu1WN46/UE3HlHac35b9y2Ex17v+qptK92PfNUM/QOew4NHgq5bv2JSnwi/9p3+EuItSLWoZYtUUF+0bQ0PPZIPdUxzcjrZMRFmpB0NqDg3BmCc/G3ct6k0fjHXXfqjGBwNGf+ERxx5ixJgATyEwjm/COY14PMM6GTBOe5sRLP2js+PYiZC1Zh1fsf4syv53SHMTfXEC/iPVC9yt95hm5D/+vAMxF95PQIznMtixcORNzfmr/ScNyFrUp3l0f359ugd1h7VLmngmbur29m17c2I3fzZXz2dT4B5h/OjxE9JAESIAESIAESyEeAgnMuChIgAUcQoODcEWGgEyRAAiRAAiTgLALccHVWPOgNCZCAfQSCWfCxfdc+TwXub384oQpciFcnjBqMFk0baIoDxOfX06fOxevT5mkGsVG9B7Fwaprn4FntcqPgXFSOHzQyHbMXr9bkcGMDIYZeOSsDDeuG6O57Y4dj3x1Hl4Hx2LH3oKKtLh1aI21EJCpXVI+DMCDEHRnT5yN96hxNUfeq2RMhhOdq1++XLyMuJcvzJSWlS8/6ExX53v/wX56vMglRj9oV068rxo2M+vvFCW9tzRAtOE1cZIZAxwwbPi9uFQNW+Zf78sXid9djwtS5UoIrJwrHrGSvxzbzDz202JYESCCQCARz/hFIcQzGuVz+4w8c/vIY9uw/gm07P/PkkfsOfXndM5EQGFerUhHVq1ZCvVr3o/HDtVG18t2qz9zByNJNc84b970HPseXX3+Lo8e+z7ePIKrWiy+Y1QmpjodCqqN+7ZqoWulu3HRTITdNl74GMAHmHwEcXE6NBEiABEiABAKXAAXngRtbzowEXEWAgnNXhYvOkgAJkAAJkIA9BLjhag9njkICJOA8AsEq+Dh3/iKiEtIxd8ka1aC0a9kUU9KGeSqTyV6iCt6cJe8hJilDU5SckRQDIfwtUEA5VXWj4Hz/kaMIDR+Go8e+k8V2XbuUuAEYObi3zxXg3l2/Fe17DVH0QcQ35/VEXZ81F/EVn1hPy5qlOrcRUS9DzKNQob8qpXu7hEil68CR+Hj3fq+/C/H9/EkpaN60gS6O67d8gtC+carr74nG9fHOlDGoUK6som0Kzot4ZWOVoFtXkFUa2+Hfwc+/RvirKaovcwgXI3p0QmZyLIre4p2lWXN2ox3mH26MGn0mARIwg0Cw5h9msKMNEiABEiABEjBKgPmHUXLsRwIkQAIkQAIk4EcCFJz7ET6HJgES+D8CFJxzNZAACZAACZAACeQjwA1XLgoSIIFgJRCsgo9V729Bj6hEVUGuqED+dmYSalaront5CFFyxoz5GJ46SbVvy2YNMTdrNISwWOlym+BcVNnOzF6A2ORM3dxyO8hwkTE+dtLbiB87RbGpqGwuhOF6r0Nf/Bud+w3DkaPHFLsKMfu8SaNRqmQJxTaf7DmAVl0iFdehjA1vxmUqzN92azGsXzgFj9SvpegfBecUnKvdG5u27UL3qEScOHlasZnMiw16779Aac/8I1AiyXmQAAnoJRCs+YdeTmxPAiRAAiRAAmYSYP5hJk3aIgESIAESIAESsIkABec2geYwJEAC6gQoOOcKIQESIAESIAESyEeAG65cFCRAAsFKIBgFHzJiXKOVpfOuo//8+BN6RI3C5u27FZeXEP2umPU6WjRtqNjGbYJzIT7tGT0KGz7a6XVOYs6xEd0xY/5yVaHqspx0dGrb3KdbMyUzB6MmTFe0MX18vKcCs97r98uXEZeShayZixS7ik+oL5qehvsqV1Rss33XPjRt30fx9x6hbTElbTgEM73X8rWb8Hx4nGo34d+Lz7VSbEPBOQXnagvo7LkLnirnS9/bqNiszgPVsXjGWNSoWknvEg749sw/Aj7EnCAJkIACgWDMP7gYSIAESIAESMDfBJh/+DsCHJ8ESIAESIAESMAAAQrODUBjFxIgAfMJUHBuPlNaJAESIAESIAHXE+CGq+tDyAmQAAkYJBCMgo89+4/g2ZdiVMXO0X3CkJ4YjSKFCxsk+1e3GfOWo/+wtOtsCOFli2YN0fqJR1Gv1v24q2wZ3HRTIcVx3CY4/2DrDrQKi1Scz9NPNsa0ccORPPEtzF68WrFdrxefxeTUOBQvVtRwDLQE50Jsnpkci6K3eBcWqw08d8kavDQ4SbGJjNBWS3AuY0PJgc+/+gYvRAzHgSNfKfo4f3IKunVqo/g7BecUnKvdA+JrBuI+Ts7IVmwmU0nf8A3u8o7MP1weQLpPAiRgmEAw5h+GYbEjCZAACZAACZhEgPmHSSBphgRIgARIgARIwE4CFJzbSZtjkQAJKBKg4JyLgwRIgARIgARIIB8BbrhyUZAACQQrgWAUfGRmL8CQ1yYqhlym6rjsetl/5Cjix05Bo7oPonnTBnigehXcXuI2FCggn5q6SXAuU/k7IykGMf26YtaidxEem6KIUlSZXzkrAw3rhsjiztdOS3AuYj117HB07fg0ChYsaHgcox21BOfC7oCXQjF+ZLShKudG/crtR8E5Bedaa0jmHlu/cAoeqV9Ly1TQ/c78I+hCzgmTAAn8j0Aw5h8MPgmQAAmQAAn4mwDzD39HgOOTAAmQAAmQAAkYIEDBuQFo7EICJGA+AflTffPHlrLIDVcpTGxEAiRAAiRAAqYS4IarqThpjARIwEUEgi3/OH/hEiLjx2He0rWKUXqicX28M2UMKpQr64hIuklwfuiLf6Nzv2E4cvSYV3Z5ReTHvjuOLgPjsWPvQUXOKXEDMHJwb10C/bzGvFWYv3EwITp/qfMziOnXDVXuqWB4LCOLRbyQEBo+DEePfafaXVTDHzqwBx5/pL5qNXwjPqj1oeCcgnO19XH16jUkpk/D2ElvKzbzpUq/2evZafaYfzgtIvSHBEjALgLBln/YxZXjkAAJkAAJkIAaAeYfXB8kQAIkQAIkQAIuJEDBuQuDRpdJIBAJUHAeiFHlnEiABEiABEjARwLccPURILuTAAm4lkCwCT6+/eEEug4ciY9371eMmai+PW5kFArffLMj4uomwbmWwDv0mRbIeT0RJUvcCplq6C2bNcTcrNEQQnUjl6gg3qZbFMSLBlqXEJ63aNoQ/bp3wmOP1EXxYkW1uvj8++kzv6JH1Cj8c/PHUrYa1XsQ3Z9vi9B2LVCubGnLxfEUnFNwrrYwZdav017gkbrRbGrE/MMm0ByGBEjAcQSCLf9wXADoEAmQAAmQQFASYP4RlGHnpEmABEiABEjA7QQoOHd7BOk/CQQIAQrOAySQnAYJkAAJkAAJmEmAG65m0qQtEiABNxEINsHHJ3sOoFWXSFUB8vTx8Yjo0ckxYXSL4PyXs+fQZ0gKVqzbrMguJyMRfbq0//v3jdt2omPvV1XjsSwnHZ3aNjcUDxlBrDfDueJzMa4Qn1esUA4FCxY05INapz///BOpb87yVInWewnxufCvRdMGqFXzPktekKDgnIJztXW5aNV69Bs6RvX+FX9LM5NjUfQW7yz1rvtAas/8I5CiybmQAAnoIRBs+YceNmxLAiRAAiRAAlYRYP5hFVnaJQESIAESIAESsJAABecWwqVpEiABeQIUnMuzYksSIAESIAESCBoC3HANmlBzoiRAAjcQCDbBx+J31yOsf7zqOli/aAqeeqyRY9aKWwTnWuLxmtWqYEn2eITUuPdvtidOnkbP6FHY8NFORd69XnwWk1PjDFUcF4LunAUr0W9oqk/xrHR3eTzX6jGPwLvBQw8Y8kXJgf1HjnrW5JGjxwz7mCuQ7/xsSzRv0sC06ucUnFNw7m1RivtKfCUicsR47Dv8peq6vfElE8OLPAA7Mv8IwKBySiRAAlIEgi3/kILCRiRAAiRAAiRgMQHmHxYDpnkSIAESIAESIAErCFBwbgVV2iQBEtBNgIJz3cjYgQRIgARIgAQCnwA3XAM/xpwhCZCAdwLBJvjIzF6AIa9NVF0O21bNRJMGdRyzZNwgOL969ZqnSvfYSW8rcvNW6VgIV0VMYpMzFfuVL3cHVs7KQMO6IYZi8uNPPyP81RSs2bDNUP8bO+WKu/t17+Spfl68WFGf7F65chXjJs82VOVcaWBR/bz7820R2q6FT+JzCs6NC859WhQqnWX+Pv32398Rk5SBGfOW67oflRqLNXr+4kVcvnzF82LEsjUbMWfJe6qVzYUt8Xd0/uQUVK5YwSocrrbL/MPV4aPzJEACPhAItvzDB1TsSgIkQAIkQAKmEWD+YRpKGiIBEiABEiABErCPAAXn9rHmSCRAAioEKDjn8iABEiABEiABEshHgBuuXBQkQALBSiDYBB8pmTkYNWG6YrjrPFAdi2eMRY2qlRyzJNwgOD/23XF0GRiPHXsPKnJblpPuqRB+47Xz00Po0DsWotq50pUSNwAjB/dGgQLGUvot/9qLlwYn4dsfTpga19K3l8Dg8C4QVdjv+cddhm2fPHUGEXGpWPX+FsM2lDp26dAaUX1eRKO6D6JgwYK67NslONfllEpju8TYMoJus+Z0ox2z5miVf3ntZk8YifCuHQzft3b46M8xmH/4kz7HJgES8CeBYMs//MmaY5MACZAACZBALgHmH1wLJEACJEACJEACLiRAwbkLg0aXSSAQCRg7nbaRBDdcbYTNoUiABEiABEjgfwS44cqlQAIkEKwEgin/kKnCTcG5sTth5sJVCI9NUezc+OHaWDA1FZXuLp+vzfkLlxAZPw7zlq5V7N+yWUPMzRoNUe3cyCUqqS9+9wNEjhiHM7+eM2JCtY+oej7wpc6Ii3wJQoRu5Pri62/RZ8hobN+1z0h3zT7PPNUMQrj/UEh1zba5DSg4D9wK59KLwGDDgb06Iz0h2ucvABgc3hXdmH+4Ikx0kgRIwAICwZR/WICPJkmABEiABEjAEAHmH4awsRMJkAAJkAAJkIB/CVBw7l/+HJ0ESOB/BCg451IgARIgARIgARLIR4AbrlwUJEACwUogmAQfMlWJKTjXfyfICMZHRL3sETsXKuS9wraWYF14pVQhXdZjITp//8N/4ZVRGRDibiuuJg3qYEb6SITUuNeQeVGBPSZpIlas22yov1YnIYaflBqHsPatpKqdU3BOwbnWmvL2e4/QtshIikHZMqWMdA+aPsw/gibUnCgJkMANBIIp/2DwSYAESIAESMApBJh/OCUS9IMESIAESIAESEAHAQrOdcBiUxIgAesIUHBuHVtaJgESIAESIAHXEuCGq2tDR8dJgAR8JBBMgg8Kzn1cLArdd356CB16x+LEydNeW4jq3ytmvY4WTRsqOnDsu+PoMjAeO/YeVGzT68VnMTk1zueKyd8fP4mE8VMxd8kaS4A0qvcgpqQNQ/3aNQ3ZF+t0+txlGPNGjmXV2DOTY/FS52dw002FVH2k4JyCcz2LWNzrQwf0xJCIbj7fp3rGdWtb5h9ujRz9JgES8JVAMOUfvrJifxIgARIgARIwiwDzD7NI0g4JkAAJkAAJkICNBCg4txE2hyIBElAmQME5VwcJkAAJkAAJkEA+Atxw5aIgARIIVgLBJPig4Nz8VX716jUkT8xGSmaOovGWzRpibtZolC93h2Kb3y9fRlxKFrJmLlJsI/qvnJWBhnVDfJ6IqHb++VffYMLUeVi6ZgNElXYzL1HpfP7kFFSuWMGwWSH2nr14NSbNWgxR+dzMSwiD501KQfvWj6uapeCcgnOZdSfWU2i7lhg6sAfuv68yChRw/NabzLQsb8P8w3LEHIAESMChBIIp/3BoCOgWCZAACZBAEBJg/hGEQeeUSYAESIAESMD9BCg4d38MOQMSCAgCjj/14oZrQKwzToIESIAESMBlBLjh6rKA0V0SIAHTCARb/iGE0aMmTFfkV63KPViaMx61a1YzjbGvht5Zvg7dByUqmqnzQHUsnjEWNapW8nUo3f2PnzyFbpEJ+PDjPYp9M5JiENOvq6YI9YOtO9AqLFLVh5S4ARg5uLemLT0T+en0Gaz854f4f+9uwMZtO/V0VW0b2787UocPRJHChX2yKV6U+GjHp5i/bC3WbNhmWtVzGVE8BecUnCst3kfq10K9WvejbfMmaNygNkqVLOHTOg/Gzsw/gjHqnDMJkIAgEGz5B6NOAiRAAiRAAk4gwPzDCVGgDyRAAiRAAiRAAjoJUHCuExibkwAJWEOAgnNruNIqCZAACZAACbiaADdcXR0+Ok8CJOADgWATfGgJzgXKbatmQohxnXI5WXC+fO0mPB8ep4hKT1XyEydPo2f0KGz4SFn0LVMt3WjcRNXzk6fO4MN/7cHajdt8Fnfrmbuszxcv/YZdnx3G+i2fQLD/4utvZbt6baf1MgAF58YF5xE9OiEzORZFb/Fuw6fAaXSW+ZqDL+OLiuYDX+oM8VJF2TKlfDEV1H2ZfwR1+Dl5EghqAsGWfwR1sDl5EiABEiABxxBg/uGYUNAREiABEiABEiABeQIUnMuzYksSIAELCVBwbiFcmiYBEiABEiABtxLghqtbI0e/SYAEfCUQbIKPuUvW4KXBSarYVs2eiOdaPeYrWtP6O1VwLsTPg0amY/bi1YpzDX2mBXJeT0TJErdq8hCC79Q3ZyExfZpq22U56ejUtrmmPV8bXP7jD3z59XdYu2m7R9y9Y+9B3SYTY8KRNKQfChUqqLuvVodr167hx1M/e6rLL1n9V3X28xcuaXW77nctAb9dgvP5k1PQrVMbXb4bbSwjxtYSi5thw6j/Mv2M+CfW09nzF3D0399j3tI1mLPkPc31JL6uMGXsMDR+uLapXx2QmWMgtGH+EQhR5BxIgASMEAi2/MMII/YhARIgARIgAbMJMP8wmyjtkQAJkAAJkAAJ2ECAgnMbIHMIEiABbQIUnGszYgsSIAESIAESCDoC3HANupBzwiRAAv8jEGyCjw+27kCrsEjV+E98bQhi+nV1zBpxquB8/5GjCA0fhqPHvrOVVa8Xn8Xk1DgUL1bUtnFzq5+/u34L5i9bh492fCo19tNPNsa8SaNxR+nbpdr70ki8ALB91z7PCwDvbfhIUywsxhKVqte9M0mxoj8F54Fb4VxNVC/W++59RxCVkK75okXp20tgUmocwtq3QsGC5r9Y4cs94fS+zD+cHiH6RwIkYBWBYMs/rOJIuyRAAiRAAiSghwDzDz202JYESIAESIAESMAhBCg4d0gg6AYJBDsBCs6DfQVw/iRAAiRAAiTghQA3XLksSIAEgpVAsAk+Pv/qG7wQMRwHjnylGPKBvTojIykGtxQp7POyEFWyx7wxE2VKlfRU5b67/J26KwE7UXAuBKmZ2QsQm5zpMyO9BsqXuwMrZ2WgYd0QvV1NaS8qQW/avhvxYydj12eHVW1Wq3IPluaMR+2a1UwZW9bIN98fR9LrMyAq+mtd08fHQ4iPvV0UnAen4Dx3LRw5egwvxyRris7FiwtiHXXp0Fr33zet9RnIvzP/COTocm4kQAJqBIIt/+BqIAESIAESIAEnEGD+4YQo0AcSIAESIAESIAGdBCg41wmMzUmABKwhQMG5NVxplQRIgARIgARcTYAbrq4OH50nARLwgUCwCT5+OXsOPaJGYc2GbYrUnmhcH+9MGYMK5cr6QPavrsdPnkK3yAR8+PEez3+3aNoQvbs8hzbNG6NUyRJS9p0oOD9x8jR6Ro/Cho92Ss3B7EbihQBRhb5AX0gLggAAIABJREFUAf+l+LJi3C3Ls/HYI/XMRqBpT1Q8jxuThamzl6i2TYrth6Qhfb2ypOA8uAXnYuFs2rYL3aMSIe55tavS3eUx581kPP6o/Wtd82ZwaAPmHw4NDN0iARKwnECw5R+WA+UAJEACJEACJCBBgPmHBCQ2IQESIAESIAEScBoBCs6dFhH6QwJBSsB/p9GSwLnhKgmKzUiABEiABEjARALccDURJk2RAAm4ikCw5R9Xr15D8sRspGTmqMZp/aIpeOqxRj7H8t31W9G+15B8dkRF4GdaNkOvF59Fs0Z1UfQW78JW0dGJgvMPtu5Aq7BIn/kYNdCyWUPMzRoNUe1c6frtv7/jwsVL+Ob7E/jp9BkIgfix74/jy6+/xS23FMGsiaNQtkwpoy54+i1fuwnPh8ep2pg/OQXdOrXJ1+bKlas4f/EifvzpZ8+LCV989a3nn58d+hLHfzyFN0bH+ixUP/bdcXQZGK9aoVpUN89MjvW6Bik4p+BcrNOMGfMxPHWS5r3SqN6DeDszCTWrVdFsywYA8w+uAhIggWAlEGz5R7DGmfMmARIgARJwFgHmH86KB70hARIgARIgARKQIkDBuRQmNiIBErCaAAXnVhOmfRIgARIgARJwIQFuuLowaHSZBEjAFALBKPjYuG0nOvZ+FecvXFJkqCbClQUvKkwPGpmO2YtXq3ZREiTndnKa4Pz3y5cRl5KFrJmLZFFY0m5ZTjo6tW3u1fYnew6gVZdIxRgLofrqOZmoX7umT77tP3IUoeHDcPTYd4p2vMVXptL+xNeGeKq4+3KJNR4ZPw7zlq41tNYpOKfgXCwcsV4j4tKwZPUGzeXYs3M7TBoThxK3FddsG+wNmH8E+wrg/EkgeAkEY/4RvNHmzEmABEiABJxCgPmHUyJBP0iABEiABEiABHQQoOBcByw2JQESsI4ABefWsaVlEiABEiABEnAtAW64ujZ0dJwESMBHAsEo+BDiyT5DUrBi3WZFeqIC+dK30tHq8UcME16/5ROE9o1TFbbXeaA6Fs8YixpVKymO4zTB+aEv/o3O/YZ5Kob78xLV4SenxqF4saL53Pjqm+8R1j8ee/YfUXQxIynGI+guUMD4NsHnX32DFyKG48CRrxTH8SY4/+/vlxGbnImps5co9uvY5knMnJiIUiVLGMZ86bf/YnDi68hZsFLRBiuc50ej9cKJqJ4fk5SBGfOWG+JqOKCSHa3wb/e+wwjtOwzf/nBC04vsCSMR3rWDT/eW5iAB0ID5RwAEkVMgARIwRCAY8w9DoNiJBEiABEiABEwkwPzDRJg0RQIkQAIkQAIkYBcBCs7tIs1xSIAEVAkYP0m2CSw3XG0CzWFIgARIgARIIA8BbrhyOZAACQQrgWDNP2YuXIXw2BTVsDeq9yDezkxCzWpVdC+Pk6fOICIuFave36LaN7pPGNITo1GkcGHFdk4TnAuRbf9habqZmN1BVClfOSsDDeuG5DN99twFhL+agqXvbVQc9skmD2PepNH4x113Gnbtg6070CosUrX/tlUz0aRBnXxtMrMXYMhrExX7mvHSw/GTp9AtMgEffrxHcZzRQ/sjMSbc6++scM4K57kL488///S8uNBvaKrm/SL+Zi6anobaNatptg3mBsw/gjn6nDsJBDeBYM0/gjvqnD0JkAAJkIC/CTD/8HcEOD4JkAAJkAAJkIABAhScG4DGLiRAAuYToODcfKa0SAIkQAIkQAKuJ8ANV9eHkBMgARIwSCBYBR8/nT6Dvq+Owbvrt6qSa9eyKaakDUOlu8tLEz7z6zkMT52Et95ZodpHCKYXTUvDY4/UU23nJMG5THV4MypzCyAywnalKuVCHJv65iwkpk9TZTtuZBRiI7rjppsKScc3t6FMFen6tWt6hLf3Va6Yz/72XfvQpluUagX89q0fx4z0kShXtrRu/0QHrbUj2gj/XnyulVf7FJxTcJ53YYj7PyIuDUtWb9Bcj327dURm8hCvXyDQ7BwkDZh/BEmgOU0SIIF8BII1/+BSIAESIAESIAF/EmD+4U/6HJsESIAESIAESMAgAQrODYJjNxIgAXMJUHBuLk9aIwESIAESIIGAIMAN14AIIydBAiRggEAwCz7Wb/kEoX3jVAW/AmmdB6pjwqjBaNG0AQoWLKhIWYicPz34BUakTYawrXVF9OiEzORYFL3Fu6g1t7+WaFj4t3jGWNSoWklrSJ9/37htJzr2flWVmZIIXO/gh774Nzr3G4YjR48pdm3ZrCHmZo2GEO/feO389BA69I7FiZOnFfuLKuLTx8ejS4fWKFBAfrvg2rVrWLDinxg4Ypwqi14vPovJqXFeRbcy4n3h+MBenZGeEK1buHvw8689Vd537D2oOH9RiXpJ9niE1LjXaxsKzik4v3Fh7N53GKF9h+HbH06o3tLi3sqekICw9t5fZtD79yAQ2zP/CMSock4kQAIyBII5/5DhwzYkQAIkQAIkYAUB5h9WUKVNEiABEiABEiABiwlQcG4xYJonARKQIyB/gixnz/RW3HA1HSkNShK4eOk3HDjyFfYe+By79h32HCDvO/QlRIXGvNcj9WuhTKmSeCikOkTFvnq17kfFCuVUxTeSLhhqluu38PnjXftw8vSZfH6LipTVqlRE9aqVPJ+zF35XrXS3oUqGhpxkJxIgAccT4Iar40NEB0mABCwiEMz5x5UrVzFu8mzNKti56Fs/8Sh6dm7nqUh+V9kynmdJITL/9dx57Dt0FG8vfhcr1m3WFLALe0LoKypL165ZTTOyThGcX716zcNq7KS3FX0Wwu/VczI9z9u+Xr9fvoy4lCxkzVykampZTjo6tW2er43IEwaNTMfsxatV+wth7KiYvhjwUqiUqFvYnTZnKUZnvqUZ65yMRPTp0l5x/JkLVyE8NkUTlRDEp42IROWKFTTbCjH8xm27MHT0m9h3+EvV9mqCeNGRgnMKzm9cQOJvnrgnXxmVobkWRe49f3KK1LrVNBaADZh/BGBQOSUSIAEpAsGcf0gBYiPLCPD8wzK0NEwCJOACAsw/XBAkukgCJEACJEACJJBvO1onEsdrQnXOh81JgAQcQsDxf1y44WpspchWhzOr2t6NXjpFBKKXnhBxbN6+2/O5elGt8PyFS3pNeNqLaordn2+L7s+3gRB366kOaGRA8fn6Dz/eg+z5xv0Wfgp/u3Vqg/vvq+yzz8KnmKQMD0szLyGAeSikhqfy5X1VKiKk+r0ekb8QKZUscauhoWR8Vaq4KdPXkFM6O3mr5Ll91z40bd9H1dK2VTM9Lx34cqVk5mDUhOmKJoQY7Z0pYzwvZihdMuKdG/v6Wr1UrM3+w9J0TX300P5IjAnX1cetjbnh6tbI0W8SIAFfCQR7/nHy1BlEJaRjyeoNvqKU7q+3qrZWriE9sM6GNz4HHPvuOLoMjFetmK0lYNbpApav3YTnw+NUu6mNKVvFXgxQq+Z9HnF4q8cf8bxQe2vxYp5xhcD23PmL+P74SazdtB3zl631vKirdalVX8/t+58ff0KPqFGenEzrKn17CfQIbYfOz7b05C+lSt7290u/4hldPF9u/WQvFq58H+998JGWOYh1uGLW62jRtKFPz6xaz4tffP0tXowYoSp+F6JkkZfZccnkM1pfH5CxYfVc1HyU8U9rjmr+i/2XiLg0qb+b8dG9kfxqBF/29gKU+YfVdwntkwAJOJVAsOcfRuPC8w9j5Hj+wfMPpZXD8w/le4rnH8b+3ji9F/MPp0eI/pEACZAACZAACXghwArnXBYkQAKOIEDBuSPCYL4TMp92F6PKHPob8U5LBOKrUNSIT2p9RNW7Tdt3I37sZOz67LBp5oVoIbRdS4waEm5JFTOxQbx87WZPVUUZkYfsxESlyuGDevkkPJc51Jf1R7ZdxzZPYkhENzR+uLauCvMyvnLD1XkbrsKjVbMn4rlWj8kukb/bycTcm1EtAZFuRxzcgRuuDg4OXSMBErCUAAUfgBCdR8SlYtX7WyxlnWt83MgoxEZ0lxZgauUaVjl943OATDVurYreen09cfI0ekaPwoaPdip2FVXVV87KQMO6IfnaiGeguJQ3Mfnt/6d3aJ/ai7woe0ICwtq30rSzaNV69Bs6xvDLv5oDKDQY9PILSE8c7HmxVemSeUlS63mRgnOjEVLv50/BufBs977DCO07zPNlNLVL3J/zJ6WgedMG1oBwsVXmHy4OHl0nARLwiQDzD2P4eP6hjxvPP67nxfOP/OuH5x/K95S/BOfCI55/6Ptbp6c18w89tNiWBEiABEiABEjAIQQoOHdIIOgGCQQ7AQrOA3AFiE+7J0/MhtgEkbmUPrku01epjZYIxEmCc1GZL2H8VMxdssaXKav2FdXDJyQOxvPtmusSQqsZFX4PG5PlqdhnxSUqBia8Eo7+PZ9XFV0ojW1U0GvGXAb26oyUuAEQc5C5ZHzlhqszN1xHRL3siXWhQgVlQv13m+MnT6FbZILnywB6Li0BkR5bTm/LDVenR4j+kQAJWEWAgo+/yJ76+RfEJmdi3tK1VqH22BXVfuOjX0bxYkWlx9HKNaQN6WyY9zlAfAkpMn6cKh8rch7ZXE/tS1Z2v1AgMMuIuXPDceXKVWTMmI/hqZN0Rsh480b1HsS8SaNRrco9qkYoOPcuxpfJp4xHR66nvwXnovJ/1sxFeGVUhqbD4kXpGenxKFumlGbbYGrA/COYos25kgAJ5CXA/EP/epB9Js61zPMPnn94W2U8/7ieCs8/lP8W+VNwzvMP/f+PkO3B/EOWFNuRAAmQAAmQAAk4iAAF5w4KBl0hgWAmQMF5AEZf5tPueafty6ejlfBpiUCsEF/oDaU4EP54935Ejhiv+jlzvXaV2ouqfomvhCOmXzfp6o1KtvbsP4LI+PHYsfegWe4p2ukR2hbpCYNx151ldI3lb9FB+9aPY0b6SJQrW1rTbxlfueHqzA3Xp59s7BEH3VH6ds04522wfdc+tOkWpbtyJgXnyphr9oXjnyl0LRI2JgESCFoCFHz8X+jFM9LU2Us8L7MKgbWZlzjcF/9fDe/WAUUKF9ZlWivX0GVMR+O8zwE7Pz2EDr1jISqOK13RfcKQnhite35aLsmMrfUlqyNHj+HlmGTb8gkhgNcjrr146TfEjcnyrD+rL5GbThs/HI/Wr605FAXnFJyrLZJfzp5DRFwalqzeoLmW3hgdC/E3okABPkLnwqLgQ3PZsAEJkECAEmD+oT+wPP+QY8bzDzlOPP/4ixPPP5TXiz8F5zz/kLuPjbRi/mGEGvuQAAmQAAmQAAn4mQAF534OAIcnARL4i4DjT7a44ap/qcp82j2v1ZrVqmBJ9niE1LhX/2AKPbREIP4WnIvN1hXrNmPIa5man7w2DQoAM0TnWz/Zi35DUyE+xW7X1erxRzA5LU6z4l9ef2RE3Fb7LyqdpydEa1bMlPGVG67O3HAVn6RfPScT9WvX1LWcMrMXYMhrE3X1EY0pOFdGRsG57uXEDiRAAg4lwPzj+sCI5+ZPD36BMW/M9Dw/m3GJ6r4Jr/RB3QdrGBJbauUaZvjozUbuc4BsRUUrKikKv86eu4DwV1Ow9L2NqlPVGv/bH04gJmmiaXH15ozeLw/dmE9kTJ+P9KlzTH/hIXecJg3qIGvMUNSrdb/UsqHgnIJzrYWye99hhPYdprnPIPZhFk1PQ+2a1bRMBs3vFHwETag5URIggRsIMP/QvyR4/qHNjOcf2ozytuD5BwXnaivGn4Jznn/ou5f1tGb+oYcW25IACZAACZAACTiEAAXnDgkE3SCBYCdAwXmArQCZT7t7m7LaJ9eNINISgfhbcL7lX3vx0uAkzUNgI3PX6iNE50vfSofYxNR72VmJ8Ebf9FQMF31lRNx652+kffaEkQjv2kFVzCTjKwXnyvT9ueEqvJo/OQXdOrWRXh5G/06KASg4V8ZMwbn0EmRDEiABhxOg4MN7gK5du4Ydnx7E9LnLPAJlvRXPRUXz9q2fQN/uHdCo7oMoWLCg4ZWglWsYNqzRMfc54PjJU+gWmYAPP96j2OOJxvXxzpQxqFCurCXuyIhser34LCanxqm+fCkqiWfPX4Exb+TgzK/nTPO1wUMPIDEmHO1aNPUp1mLdbdq+G/FjJ2PXZ4dN80+sx6EDeyKy1wuel4JlLwrOKTjXWitC3JU1cxFeGZWh1RR9u3VEZvIQzRekNQ0FSAMKPgIkkJwGCZCAbgLMP/QhM7qvx/MPfZx9ac3zD1/o6e/L848+qtC2rZoJ8aKxLxfPP3yh59y+zD+cGxt6RgIkQAIkQAIkoEiAgnMuDhIgAUcQoODcEWEwzwmZz6t7G03rk+t6PdQSgfhTcK5XtN2sUV106dAaQjRSsUI53Fr8L0GCOEg+d/6ip9L4u+u3YP6yddIC9iebPIx5k0bjH3fdKY325KkziIhLxar3t0j1qXR3efTp0h5tWzTBfZUrosRtxT2ia1/8lq0YLhyUEXFLTcTHRjKsZXyl4Fw5EP7ecI3p1xXjRkah8M03S60WUc2z68CR+Hj3fqn2eRtRcK6MjIJz3cuJHUiABBxKgIIP7cAIkfJnh77E9l378K/d+/HjqZ/xyZ4Df3cUAoOHQmrgH3eVReMGddD44dp4oPq9KHqLd7Gq9ojXt9DKNfTak22f+xywfO0mPB8ep9pNiK2ThvRDoULGhfVqA4gc5MWIEdh3+EvFZqIS2spZGWhYN0RzikJIvXDl+5i/bC127D2o2V6pwTNPNcPLLz6LNs2bmBZvMdbvly9j8/bdmDFvOTZu26n7hYdcf2vVvA8vdX4GXTs+DcFH70XBOQXnMmvml7PnEBGXhiWrN6g2F38rsyckIKx9KxmzAd+Ggo+ADzEnSAIkoECA+Ye+pcHzD21ePP8wfm7D84/YfHmczNmJ9qr0vYW3M0WxJ9G0feALznn+4fv68WaB+Yc1XGmVBEiABEiABEjAUgIUnFuKl8ZJgARkCVBwLkvKBe1kP+2uNBWtT67rQaAlAvGX4Fz24FfMVVTlSxsxCM2bPCxVlU/Yfn3afEyatUhKAPHG6FhE9wlTrbydy/zKlasYN3k2EtOnaYZBVOtLeCUc/bp3lKqUJkTzokKibFVDmYoZwkmZjUglEbfaJIXdH3/6GYvfXY8JU+dKVWLUqoBtla9K85ARCGn5rLkQAI8ILBg2XPVWEP1g6w60CouUQZivDQXnytgoODe0pNiJBEjAgQQo+HBgUOiSbQTEy6niRdfPDn2BvQc+91QVv/GFAuGMyDnqhFRHuTtK4+E6D6B+7ZqoE1INpUqWsNxX8cLDgSNf/eXfvsOel373HfoyX17wSP1aKFOqJB4Kqe7xr16t+z0vEPtSXd/yyXEAEghiAhR8BHHwOXUSCHICzD/kFwDPP7RZ8fwjPyOef1h3VsPzj78ItH7iUc8XzkT+qXTJvLys1JfnH9p/+4y0YP5hhBr7kAAJkAAJkAAJ+JkABed+DgCHJwES+IsABecBtBJkPu2uNl0j4l8le04UnAvxRM6Cleg3NFUz6lG9X0Tq8Ehdn1cXRsUn35et2YShKW9qVjvXU1V+6yd7ETYgHidOnlb1XXwaMGvMUI+YQs8l2Ihqz5EjxqtWSRQ2xcsCC6eloma1KqpD2CHiPvj51wh/NUWzCqPW2rbD17ywKDjPv3R82XAVlQHXvTNJ6tOYYq2nvjlL6uUNbwucgnPl256Ccz1/ddmWBEjAyQQo+HBydOgbCZAACZBAoBKg4CNQI8t5kQAJaBFg/qFF6P9+5/mHOiuefyjz4fnH74hJyvB8MUrp0jpDkb9T4fkqsNYXuVhwR54ozz/kWelpyfxDDy22JQESIAESIAEScAgBCs4dEgi6QQLBToCC8wBaATKfdlebrhAQL8kej5Aa9/pMxYmC82++P47ugxI9VZ/Vrtdi+yEu8iXDn4AXm5fic/T9h6VpVjpfv2gKnnqskao/ooLfoJHpmL14tWq7RvUexNuZSZpCcDUje/YfQWT8eE0Bd3x0byS/GoGbbiqkaM4uEfembbvQPSpRVYyvVQHCLl9zYXHDNf+ykRGc16haCecuXPQa6+nj4yE2xbWus+cueF5SWPrexnxN1eznNqbgXJkwBedaq4+/kwAJuIUABR9uiRT9JAESIAESCCQCFHwEUjQ5FxIgAT0EmH/I0+L5hzornn9oryWef1Bwrr1K8rdIyczBqAnTFbuaVeGc5x9GomO8D/MP4+zYkwRIgARIgARIwG8EKDj3G3oOTAIkkJcABecBsh5kRMlDB/bE9p2feSpZK10ZSTGI6dcVBQr4tjScJjgXIvCsmYvwyqgM1Yj37NwOk8bEocRtxX1aGSIeMUkT8dY7K1TtjIh6GSlxA1CoUEHFdhu37UTH3q+qitcr3V0ec95MxuOP1vPJb9F51ftb0CMqUXU8mZcT7BJxqwmIc2GIquyLZ4yF2LDzdtnla+7YFJznj4KM4LxHaFt8f/wkPvx4Tz4DshVY1NiHd+0AcTCz4aOdivcRBefKf2IoOPf5zy8NkAAJOIQABR8OCQTdIAESIAESCCoCFHwEVbg5WRIggTwEmH/ILQeef6hz4vmH3Dri+QcF5/Ir5f9a2iU45/mHkegY78P8wzg79iQBEiABEiABEvAbAQrO/YaeA5MACeQl4Juq2AaW3HCVg7z/yFGEhg/D0WPfee0gBLcLpo7BolXrITZHlK6WzRpibtZolC93h9zACq2cJjg/cfI0ekaPUhWSChH1oulpqF2zmk9zz+289ZO9CBsQf1015tK3l0CLZg3RomlDPPZIXVStfDcK33yz4niX//gDw1MnITN7gapPQrQ+fFAv1YrjspOSEV8LW1ovJ8jYkRUJq/kuNtOTJ76F5IxsxWbik4PrF07BI/VreW1jl6+5g1Nwnj8MMoLzYZEv4fzFS5g6e0k+A40fro0FU1MhXr5Qu95dvxXtew3x2iRrzFCs2bAN73/4L0UTFJwr06XgXPavLNuRAAk4nQDzD6dHiP6RAAmQAAkEIgEKPgIxqpwTCZCADAHmHzKUAJ5/qHPi+YfcOhKtZM4CRDuef8gzvbElzz94/mF89djXk/mHfaw5EgmQAAmQAAmQgGkEKDg3DSUNkQAJ+EKAgnNf6DmkrxDcCkFybHKmokfRfcKQnhiNbTs/06yWvSwnHZ3aNvdpdk4TnMtUCY+P7o3kVyNMEW0LeKLydnTiBNxavBjEJ/Xq1bofd5Uto8v+tz+cQNeBI1Wr0stUG9cbzJ2fHkKH3rHXieVvtBH6TAvkvJ6IkiVu9WpeZuPWDMG5GFyrwgQF58orYNuqmWjSoI7eJXJdey3+Zn1SUoi977yjNPoPS/Pq7/pFU/DUY40U53L16jUkpk/D2Elv52tTrco9mD5+BNKnzqXg/H90uOHq023BziRAAi4mQMGHi4NH10mABEiABFxLgPmHa0NHx0mABHwkwPxDGyDPP7QZ8fxDm1HeFjz/yM/LrLMaYZmC8/x8ZQru8PxD333sa2vmH74SZH8SIAESIAESIAE/EKDg3A/QOSQJkEB+AhScB8CqkKlekSsi/+XsOfQZkoIV6zYrztyMjSUnCc7VRKa5EERF95WzMtCwboijVsQHW3egVVikqk+5LxMUKVzYNN/PX7iEyPhxmLd0raJNwWz1nEzUr13Taxu7BOcy8RUV/hfPGIsaVSv51dfcwbnh+v/Zu/dwy4rqUPSFHDFqRFE4HDwqoqK2RjyRSCKiUcNFhas8hMgjqOEdEEwDAjY02DTP1qYPIAjYKAgiXkCDxBdHxQdyhIAe8IERbzCaiyGoiM8EBO8390rL3r32WmuuWnPtWVXzt//y+3rWnKN+o9a2Rs3B2nEHruedviT80XOfGV6716GhWqNr/1Tf9H/s2/YJ66wz//+1Vb//9j70+JlvMV/75zWv3Dqce+ox4YR3nzd03fuG88G/ZnzDeWO/gt2IAIGWBTR8tJwAjydAgACBTgpo+Ohk2k2aAIEQgvpj9DLw/mO4UZ3zce8/5hp6/9G/ppp4L+j9x+MHfljrNJx7/zH6/w+avEL90aSmexEgQIAAAQILJKDhfIGgPYYAgeECGs4LWCGjmpK3/pMtwmXnnhw2fcomoc63gTTxjdkpNZwPazJdk/6dX/vKcOEZS8MGj18/qRVRfRPzklPPGRrT1RedEV6/3csbj7v61vzD33nG0Pte+p7lYa9dXjvvNQvVcP7jn/5spon409fdMDDWV2y9ZfjQOSeFJ2+8UauxOnCd7MC1Wm/bbPU/Bn7r/967bh/OOeWYUH2j/Xw/w/707uID9gwnHH5AOPrks8L5l3x04FrScD74V4KG88Z/DbshAQItCWj4aAneYwkQIECg0wIaPjqdfpMn0GkB9cfo9Hv/MdzI+4/Ra2i+K7z/mKui4XzwOlqov/Dq/UfcZzl2lPojVs44AgQIECBAoEUBDect4ns0AQIPC2g4z3w1/Mf994ejlp8Vzrrw8oEzWbp4v5lGynXXfcTMNd/6x38Kux1wdLj9jjsHjll5wuJQNWAO+qbgUWwpNZwPazJdM493HPrXofp25DVGo+a3EP/+69/8e3jb0neH1Zf93cDHjfrm7kni/Mo/3Drwm6TruC1Uw/nlV18bDnj7SfN+4/WaOEcdli5UrGvi8Q3n/Suzzjd8VAeu1X8cMuhzMerzMOz30sVnLgu7vW7bsPiElRrO/zM9Dlwn+Q1qLAECOQto+Mg5e2InQIAAgVwF1B+5Zk7cBAhMKqD+GC7o/cfoFeb9x2ij+a7w/mOuyqh3KOMoe//h/cc466Wta9Ufbcl7LgECBAgQIDCBgIbzCfAMJUCgOQEN581ZtnKnUc3j1Tf9fuz97w5/sc1Wv4/vV7/+TXjrsSvCRR+5ZmDM275sq/DBs04M1Z9ajPlJqeF81DegVPMb9k3dMfNvYkydBtwdtt0mXHL2iVP5Zvbvff+HYfeDloRv52bOAAAgAElEQVRbbrt94HSGfaP0tJu4q2/rv+Hm28Ih7zg93Prt7w4lX71yadh3jx0HXjPtWNd+sAPX+APX6hv1h337zKBv/L//gQfCMSefPTN27Z/q99w1F68Kz3v2MzScz8Jx4NrEb3L3IEAgRwENHzlmTcwECBAgkLuA+iP3DIqfAIFYAfXHcDnvP0avLO8/RhvNd4X3H3NVNJwPXkcL+Q3n3n/EfZ5jRqk/YtSMIUCAAAECBFoW0HDecgI8ngCBnoCG88xXwvmXfDQcdPQpA2fxmlduPdOQvOETnzDnmo9+8vPhDfsdNXT2V61eEXbZ/lVRQik1nH/wik+EN7/thKHzuP7qC8NLX/zCqLlOa1CdpuQmDwHXnkedhvdXv+Il4UPnnBSetMHj+xiabuL+7W8fDL/41a/C/ff/dubb+a/6xOfCxVf8/dBvNq+CqvJa/QcFT3/qkwemqulYR62JOrlt4j+CqL6lZZsd9x0VztT/fdg6WfPwOuttjcmwlyiD/lrBPT+5N+x58LHhs1++qW++r9h6y5l1vMHj19dwPkvHgevUPxoeQIBAogIaPhJNjLAIECBAoGgB9UfR6TU5AgSGCKg/hi8P7z9Gf3y8/xhtNN8Vdc6jvf+Is/X+o9+tznrz/iNuvcWOUn/EyhlHgAABAgQItCig4bxFfI8mQOBhAQ3nGa+Ge+/7edj38OXhY5+6buAsVp6wOCw+YM+wzjpzU33nD+4Kexy8JNz4tW8OHDtJM3NKDeejvn1g882eFq5cfXrYYtHmSa2GOn8K88S3HxSWLt5vKnHXacJ+4fOeHT5y/qnhOc/ctC+GOuOnEvhaN73gXceG/fbcqe8zMPuyOrFO8nlYe54OXCc7cB327TOD/iOb6pv6X/fmxeFHd/+47+EHv2W3UP2urL41f/EJK0P1ImvQzzQ/cwvxeRjnGQ5cx9FyLQECJQlo+Cgpm+ZCgAABArkIqD9yyZQ4CRBoWkD9MVjU+496q837j3pOa19V552A9x9xtt5/eP8Rt3IWdpT6Y2G9PY0AAQIECBBoREDDeSOMbkKAwKQCGs4nFWxx/OeuvynsvM+RA7/heZONNwzXXLwqbLnFor4oH3zwobB0xXvDqWd/YOAMFm2+WbjigtPD85/zjLFnmUrDedVAuuyM94VlKy8YOIdhh4ZjT7zBAXW+nXqaza8lHLhWjcQrjjssPPYxjx6amTpz1XAev7ib/obzX/zy1+GQJaeFS678ZF9Qg/4DkmHfhnTe6UtCld8662Can7l44emMdOA6HVd3JUAgfQENH+nnSIQECBAgUJ6A+qO8nJoRAQL1BNQfg528/xi9hrz/GG006Io6Z8GpN5x7/1HmX3j1/iP+cz3OSPXHOFquJUCAAAECBBIR0HCeSCKEQaDrAhrOM10BdRrG9951+3DOKceEx/3hY+ad5agD22rQoG9IH8WWSsP5pIeGg+ZZpxl8lNGaf7/+6gvDS1/8wr7L6zzj4jOXhTfttkPdR4113aR2dcaPFdCYF1frv1q/Gz1pg5Ej68Sq4Xwk48ALmm44r16knHzm+2f+o5n5ftb86ck1/zYsv9Xvx0996OyZz2CddaDhfPA6WLR/SH5PEb+KjSRAoEsCGj66lG1zJUCAAIFUBDR8pJIJcRAgsNAC6o/5xb3/qLcS65xnxnzhTp13E/UiDMH7j7pS413n/UcITa7T8fTnXu39xyR67Y1Vf7Rn78kECBAgQIBAtICG82g6AwkQaFIg+eYwB67zp/vOH9wV9jh4Sbjxa98cuB5Wr1wa9t1jx4H/XudPUm77sq3CB886MVTflj7Oj4bz+lqTHLiu3Vhb/6mjr5z0sLrO+NFRjH9F1UD89r95Uzj8wL1GfrP5mrvXiVXD+fi5WDOi6QPX6r4fv/ZLYce3HD5vUIsP2DOcduyhYb1HPnLm3++6+56w1yHHhS/ccEvf9Vv/yRbhsnNPDps+ZRMN52vpOHCNX/NGEiCQt4D6I+/8iZ4AAQIE8hRQf+SZN1ETIDC5gPpjfkPvP+qtrTrn2jk3nHv/0b8OvP942KTUhnPvP+r9/pv0KvXHpILGEyBAgAABAi0IaDhvAd0jCRDoF9BwnumquPDDV4f9jlg+MPpFm28Wrrjg9PD85zxj4DXVtwSvuuCycMSyVUMVrlq9Iuyy/avGktJwXp9rkobz805fEqpG6Gn8THpYXWd8k3FXB6277rBtePvBe4fnPuvpYZ116v96qxOrhvP4bE2j4fw73/t++MsDjwnfuP17fYG9Yustw4fOOSk8eeONZv6tOnh+7V6HhupPUa79s9+eO4Uzlx8ZHvPoP9BwvhaOA9f4NW8kAQJ5C2j4yDt/oidAgACBPAXUH3nmTdQECEwuoP6Y39D7j3prq865ds4N595/PLwOvP/o/0yU3HDu/Ue934GTXKX+mETPWAIECBAgQKAlAQ3nLcF7LAECcwXqd2S2JOfAtR++apo8ZMlp4ZIrPzkwK4ftu3tYsfSw8Kj11huaudtuvyPsut/R4Y47fzDwuphG21QazqtJLV+1Ohz/rvMGzm/zzZ4Wrlx9ethi0ea1V3mTB1mTNJyf+PaDwtLF+9WOe5wLJz2srjN+nHjmu/bPtnxBeNELnhu2f9VLw9Yv3iJs8Pj1o25ZJ9aYz8GgYP7x//3n8MYD3xFu/fZ3B8bbxLe3NLlOo2D/c9A0Gs7v+/kvw35HLg9X/v3n+kKrDt8/9aGzw0tf/MKZf6v+w5rD33nGvFM4452Hh+ob0aufOutgmp+5SYynMdaB6zRU3ZMAgRwE1B85ZEmMBAgQIFCagPqjtIyaDwECdQXUH/1S3n/UXT2967z/GM9rzdV1zoKHNevXGR8X2cOjvP8YLuj9h/cfk3zG1B+T6BlLgAABAgQItCSg4bwleI8lQGCugIbzDFfETV//VthpnyPCj+7+8cDo634r+a9+/Zvw1mNXhIs+cs3Ae9X5tvS1B6fUcH7q2R8IS049Z2imBzV9DxrU5EHWoGd/9ZZvhO32OGTeb2VeE9cJRxwQTjh8/7G+zbvukq9zsN/mgWvVVHzwm3cLRxz0V2GjJ21Qd1rzXlfncLjUhvNx1/58gKNeajTVcH71RWeE12/38pkQHnzwobB0xXtD9fme72fNt9+MWsfXXn5O+L9e/qczt7j/gQfCMSefPdOgPuhHw/ngj9qi/UPye4qJflEYTIBAZwQ0fHQm1SZKgAABAgkJaPhIKBlCIUBgQQXUH/3c3n+MtwS9/xjPa83Vo86Nq+u8/4izTekLd7z/8P5j0CpWf8R9vo0iQIAAAQIEWhXQcN4qv4cTILBGIPnmMAeucxdr1WS57IwLZr61YtDP1n+yRbjs3JPDpk/ZpNZKH9UcXt1k5QmLZ74FeJ116i2ZUfeM+TOOtSYzz0WjYqmGXH7eKeGNr9+u9iMWouG8zqFck03Qa0/+J/feF/Y65LjwmS/874EuwxqJY5q4H3rooXDfL34Z7vinH4ZLrvxEuPiKvx/acL/m0PecU48O1bqvuz7XnlBMrLUXyzwX1sntQn3DeU4HrmvHOuyzveaz8W8//mnY8+Bjww0339aXiS23WDTz2X/W05/6+38b1Tyv4XzwytdwPslvBWMJEEhJQP2RUjbEQoAAAQJdEdDw0ZVMmycBAmsLqD/minj/Mf5nxPuP8c2qEd5/zHVr8l2T9x/9a7LOevP+I+6zHDtK/RErZxwBAgQIECDQooCG8xbxPZoAgYcF6nUPtyjmwHUu/l133zPTBPyFG25Z0Kxs+7KtwgfPOjFssvGGtZ476pBzIRvO6zSHn/KOQ8I7Dv3rWnOrLqpzz7o3G9Twe89P7p1plP3sl28aeKs63xxdN461r/vO974f/vLAY8I3bv/ewFvsvev24ZxTjgnVt42v/TNpE/fvfve7cPOtt4dDj1sRbvzaN4dO44lPWD+cffJRYfcdtwuPeMQjxp7ypLGO+0AHrv1iMQeut9x2e3jdmxfP+9ce1vyHN9/9px+E7XY/ZN4Uzbd+NZw/TOXAddxPtusJEChFQP1RSibNgwABAgRyElB/5JQtsRIg0KSA+mOupvcf46+uOu8qvP/od/X+Y66JhvPBn71R7wzqvKfz/mP8323THqH+mLaw+xMgQIAAAQJTENBwPgVUtyRAYHwBDefjm7U64qOf/Hx4w35HtRLDVatXhF22f1WtZ6fUcP697/8w7H7QklA1pw76GdY4XWvCAy6qc9g7qOG8zp903Hyzp4UrV58etli0+SRhzjv2f33pxoGNumsGVE36y4/6m7Duuv1N3k01cd9+x53hrxcvG9l0XjW9n3f6krDHTq8e+5vOm4q1bhI0nPdLxRy4jvqPMj7z4feE6k/wLl3x3nlTU63dY9+2z5z1Murw2DecD17lvuG87m8A1xEgkLqAho/UMyQ+AgQIEChRQMNHiVk1JwIE6gioP+Yqef9RZ9XMvcb7j/HNqhHef8x103A+eB2NemcwrYZz7z/iPtt1R6k/6kq5jgABAgQIEEhIQMN5QskQCoEuC2g4zyj7v/r1b8Jbj10RLvrINa1Efdi+u4cVSw8Lj1pvvZHPT6nhvE7j9rS+cX2ShvPqG76XnfG+sGzlBUO9L33P8rDXLq8dmZNxLqieffKZ7x/YqLvmXhefuSy8abcd5r11k03cn7/+H8JfHbp03m+ynv3wTZ+ySahi+vOXvGic6YYmY63zYA3n/UoxDef3P/BAOObks8OqCy6bl736nfXDu+4OH/vUdfP++9UXnRFev93L5/zbqMNjDeeDV7iG8zqfftcQIJCDgIaPHLIkRgIECBAoTUDDR2kZNR8CBOoKqD8elvL+o+6qmXud9x/ju3n/0W+m4XzwOhr1zmBaDefef4z/2R5nhPpjHC3XEiBAgAABAokIaDhPJBHCINB1AQ3nGa2A226/I+y639Hhjjt/0ErUizbfLFxxwenh+c95xsjnp9RwXgVbNaQe/s4zhsa9euXSsO8eO46c2zgXTNJwXj3n49d+Kez4lsOHPvItb3xdeM/JR4XHPubR44Q29Nof//RnYe9Djw+fvu6GgddtsvGG4ZqLV4Utt1g07zVNNnH/9rcPhpXnXzrTXDzq509f9EfhA6tOCNV6rfvTZKx1nqnhvF8ppuG8usv5l3w0HHT0KfOy/9cNnxh+8+//HqqXLmv/vGDRs8L/c/5p4bnPevqcfxp1eKzhfPAK13Be59PvGgIEchDQ8JFDlsRIgAABAqUJaPgoLaPmQ4BAXQH1x8NS3n/UXTX913n/MZ6d9x/9XhrOB6+hUe8MptVw7v3HeJ/rca9Wf4wr5noCBAgQIEAgAQEN5wkkQQgECISg4TyTVVB940J1aHjEslWtRrzyhMVh8QF7hnXWGb50Ums4v+W228Pr3rx46Ddk7/zaV4YLz1gaNnj8+o0ZT9pwfucP7gp7HLwk3Pi1bw6MqWr8/rv3rwxb/fHzG4v76s98Mex96NJ5G3XXPOQ1r9w6XHL2iWHDJz5h3uc23cR9730/DwcedUq44prPjpxn9a3rZ590VFj/cY8deW11QdOxjnqohvN+odiG86/e8o2w3R6HDF2r8+Vj1//7L8Lqdy8Nj1//D+f886jDYw3ng1e3hvNRn3z/ToBALgIaPnLJlDgJECBAoCQBDR8lZdNcCBAYR0D90dPy/mOcVdN/rfcf4/l5/9HvpeF88Boa9c5gmg3n3n+M99ke52r1xzhariVAgAABAgQSEdBwnkgihEGg6wIazjNZAT+6+8fhTYcdHz775ZtajXjbl20VPnjWiaFqch72k1rDed0/x3npe5aHvXZ5bWPGkzac/8f994ejlp8Vzrrw8qExNXkYWLexe9R/fDCNJu6bb/122HX/o8M//8uPRubogncdG/bbc6eR/3FEdaNpxDosQA3n/TqxDed33X1P2OuQ48IXbrhl5JqYfcE7Dv3rsPyovwnrrvuIOeNGHR5rOB/MrOF8rCXoYgIEEhbQ8JFwcoRGgAABAsUKaPgoNrUmRoDACAH1Rw/I+4/JPiref9T38/5jfqsm3zF5/+H9R/1PZHtXqj/as/dkAgQIECBAIFpAw3k0nYEECDQpoOG8Sc0p3ut/fenGsN3uh0zxCfVvfdXqFWGX7V81dEBqDedVsB/95OfDG/Y7amjcf/qiPwofWHVCWLT5ZvVBhlw5acN5devPXX9T2HmfI4d+g/Pj/vAx4bzTl4Q9dnp1rQbrQSFX3yRTNbf/7fErh86/8rnigtPD85/zjIHXTaOJu4pv9WV/Fw54+8kj81PFePl5p4QtFm0+8tppxDrsoQ5c+3ViG87r5G6+XFRr442v367vnzScP0ziwHXkrw4XECBQqICGj0ITa1oECBAgkLSA+iPp9AiOAIEpCqg/erjef0y+yLz/GG3o/cdHByJpOB+8fka9M5jmN5x7/zH6cx17hfojVs44AgQIECBAoEUBDect4ns0AQIPC2g4z2A11PmW66pR+sPnnhI2e9qTJ5pRnYPdw/bdPaxYelh41HrrDXxWig3n//bjn4b9jzwpfPzaLw012vHVfx7OX3Fs2HijJ05k+cO77g5Hn3RW+PDffWbofa6/+sLw0he/cOA1db9xY9OnbBIuPnNZ+POXvCgq7uqw9WOfui4c/s5VI79B/IiD/iqcfMzBQ9dAnYOwmEPMuh4Vwv577RxWLTs8PPYxjx5qMq1YBz1Uw3m/TGzDeXWnVRdcFg5/5xm11/3mmz0tXLn69Hn/Y4RRh8e+4Xwws284r70EXUiAQOICGj4ST5DwCBAgQKBIAQ0fRabVpAgQqCGg/gjB+48aC6XGJd5/DEfy/mNlOP8SDec1Pkp9l4x6ZzDNhnPvP2IyVm+M+qOek6sIECBAgACBpAQ0nCeVDsEQ6K6AhvMMcv+tf/ynsNsBR4fb77hzYLR1msDrTLXOn66s8+3WKTacV/O/+jNfDHsfunTot4VX1+2w7TbhrOVvD8/Y9L/XYZtzTXVAftUnPh9OPON9oWosHvUzquG8Gn/tF78adt3/qJFxV03n7z3tHeE1r3zJWN90/tBDD83E/PblZ45sNq/7zeHTbOK++dZvh133P3pkrNU3v1/wruPC7jv2f5P17LxMM9b58q/hvF9lkobzL331a+HPdzlg1Eft9//+mlduHS45+8Sw4ROfMPbhsYbzwcwazmsvQRcSIJC4gIaPxBMkPAIECBAoUkDDR5FpNSkCBGoIqD9C8P6jxkKpeYn3H/NDef/xH2HxCRrOa36Mxn5nMO2Gc+8/YjM3fJz6Yzqu7kqAAAECBAhMVUDD+VR53ZwAgboCGs7rSrV4XfWtAwcdfcrQCK6+6Izw+u1ePnGU1bc8VN8WfMSyVUPvtfKExWHxAXsObGpOteH8V7/+TTjqpLPCuRddMdLqOc/cNBz3t/uGN+zwF+HRf/CokddXjeaf/dJN4fRzLg5fvvHrI69fc0GdhvPq3seedm5Yed6lI+9bNVkf/ObdQvUt5Bs9aYOR19/zk3tn7nvuxVeMbGivbvY/TzwiVP+BwzrrDP/1Mc0m7rp/+rKKt/r2+Evfszw8/amDv/1/mrHOlwAN5/0qkzSc//O//CjsefCx4Yabbxu53qsLqt9dpx17aFjvkY/su37Ut5VoOB9MrOG81vJzEQECGQho+MggSUIkQIAAgeIENHwUl1ITIkCgpoD6I8x867L3HzUXzIjLvP/oB/L+IwTvPwb/heE6n7xR7wym3XDu/UedLI1/jfpjfDMjCBAgQIAAgdYFNJy3ngIBECBQCWg4T3wd3Hvfz8O+hy8PH/vUdQMj3fZlW4UPnnVi2GTjDRuZzU1f/1bYaZ8jQvVt54N+Rj1zVMN5I4HOc5M6zaB33PmDsPehx4cbv/bNWmG8YNGzwl+9YfvwF9u8ODzr6U8N6z/usTPN1tW3Ytx73y/Cd773/fDp624IV1zz2VrfaL72Q+s0nFdj/r9//beZuK/7ys214n7iE9YPe++6Q9hz59eEqnl+7bi/cfv3wpWf+Fz48Mc+HX76s5/XuuebdtshnH3SUTP3GvUz7UPM6rNx4FGnzLiP+lly2D5h2ZEHhv/yX9ad99Jpx7r2QzWc96dhVMP5C5/37PCR80+dWctr//zil78Ohyw5LVxy5SdHLYWZf7/4zGWhWsvz/Yz63VXnd0ytIDK4yIFrBkkSIgECUxHQ8DEVVjclQIAAAQJDBdQfFggBAl0V6Hr94f3HeCu/ztmk9x+99zbefzy8trz/SL/h3PuP8X4XNnG1+qMJRfcgQIAAAQIEFlhAw/kCg3scAQLzC2g4T3xlfO76m8LO+xw59Junly7eL5xw+AFh3XUf0chsqm/BeOuxK8JFH7lm6P2uWr0i7LL9q+a9ZlTTZiOBznOTOgeu1bDqT9Ad8PaToxrEm4y9+jbyaz98TvizLV9Q67b/+5bbwt8cfVq49dvfrXV9kxdV3xR+4RnHz9vwO99zFuIQ8+Zbvx123f/oUH3Dw7Cf6j/GuPTs5eFV27x43ssWItbZD9Zw3p+GSRrOq7udevYHwpJTzxm55Ku1cM3Fq8KWWyyK+t1V93fMyEAyuMCBawZJEiIBAlMR6HrDx1RQ3ZQAAQIECIwQUH9YIgQIdFWg6/WH9x/jrfy6Z5Pef4znWl3t/ccuYdWyI2r9td9Rut5/eP8xao2k8O/qjxSyIAYCBAgQIEBgTAEN52OCuZwAgekIaDifjmsjd33wwYfC0hXvnWmkHPRTNSx/6kNnzxyGNflz4YevDvsdsXzoLQ/bd/ewYulh4VHrrdd3XeoN51XAbR+6Vt/UfNLRB4ddtn9leMQj6v/HAm3EPe5ha+W7EE3cv/vd78JZF14e/vb4lSOX/86vfWU4f8WSsNGTNui7diFinf1QB67NH7h+/NovhR3fcvjIdfCKrbcMHzrnpPDkjTea99pRv7vqvtQZGUgGFzhwzSBJQiRAYCoCXW/4mAqqmxIgQIAAgREC6g9LhACBrgp0uf7w/mP8VT/O2WQb7xFmz8j7jxAO3HuyJm7vP4Z/Rr7yD7eGbXbcd+hFdf/C8LCbLF+1Ohz/rvMGXvLqV7xk5p3DkzZ4/MBrJv3CHe8/xv99OWqE+mOUkH8nQIAAAQIEEhTQcJ5gUoREoIsCGs4TzvqdP7gr7HHwknDj1745MMqqifbCM5aGDR6/fqMzqfPsRZtvFq644PTw/Oc8o+/Zo5o2Gw121s3GOXCthn3ne98Pb1v67nDtF786rZDmve+bdtshLDvywPD0pz456rlf+8Z3wmHHvStUB2rT/qnW2Kplh4dNn7LJWI9aqCbu6s+uHnjUKeGKaz47Mr7/eeIRofoPJdZZZ+6vvoWKdU2AGs77UzXpgWv1Wf7LA4+Z+VOpw34OfstuYeUJi8MfPKr/P5Spxo363TXu75iRizLhCxy4JpwcoREgMFWBLjd8TBXWzQkQIECAwBAB9YflQYBAVwW6XH/UeQfh/cfcT8a4Z5Pef4z+zeL9R89o0ub42dLef3j/MfqT1/4V6o/2cyACAgQIECBAYGwBDedjkxlAgMA0BDScT0O1oXvW+ZbxqnFy8QF79jXQThrC/Q88EI45+eyw6oLLht5q0PNHNW1OGt+g8eMeuFb3+cUvfx1Oe89F4ez3Xz7zv6f5Ux1eHn7gXmHrP9lirG81ny+me35yb3jnygvCuRddMZWQq2/PP3Sf3cMxb31LqP73uD8L2cR9863fDrvuf3T453/50dAwq/9I4vLzTglbLNp8znULGWv1YAeu/WmatOH8vp//Mux35PJw5d9/bugaOO/0JTOH54N+Rv3uivkdM+5nJ5XrHbimkglxECCw0AJdbvhYaGvPI0CAAAECawTUH9YCAQJdFehy/eH9x/irPuZs0vuP+Z29/5jrouF88OcxhW849/5j/N+Xo0aoP0YJ+XcCBAgQIEAgQQEN5wkmRUgEuiig4TzRrFeHgIcsOS1ccuUnB0a4+WZPC1euPr2vebapKX3u+pvCzvscObQJe9uXbRU+eNaJYZONN5zz2FFNm03FuPZ9Yg5cq3tUf5qw+raPqvH8g1d8otHwnviE9cPeu+4Q9ttzp/C8Z282caP57OAeeuih8Pmv3BxOPON94cs3fr2xuKvG+OP+dt/wx3/0nOj/mGEhm7jH+dOS+++188w3tj/2MY/+vddCxlo9VMN5/1KdtOG8zp/grZ76xY9eEF7+Zy8a+FkZ9bsr9ndMYx/OBbyRA9cFxPYoAgSSEuhyw0dSiRAMAQIECHRKQP3RqXSbLAECswS6Wn94/xH3MYg9m/T+Y6639x/960/D+eDPZAoN595/xP3OHDZK/dG8qTsSIECAAAECUxfQcD51Yg8gQKCOgIbzOkotXHPT178VdtrniPCju3888OlveePrwntOPmpO42yTof74pz8Lex96fPj0dTcMve1Vq1eEXbZ/1ZxrRjVtNhnn7HvFHriuuUd18Fp9S/alV30qXHrVJ2cag2N+qibzHbbdJrzx9duFl/3pH4f1H/fYmNvUHvPb3z4Ybvz6N8OFl10drv7MF8JPf/bz2mPXXNh0Y/xCN3Hfe9/Pw4FHnRKuuOazQ+defXPJBe86Luy+43a/v26hY9Vw3p+iSRvOqzt+5OPXht0PWjIw/9VfFrjs3JPDpk/ZZOA1o353Tfo7ZuwPZosDHLi2iO/RBAi0KtDVho9W0T2cAAECBDovoP7o/BIAQKCzAl2tP7z/iFvyk55Nev/R3BcDLfQ7Be8/+j8zX/mHW8M2O+479MN0/dUXhpe++IVxH7j/HJVCw7n3HxOlcN7B6o/mTd2RAAECBAgQmLqAhvOpE3sAAQJ1BDSc11FyTScFqm8P/9d7fhJuvvX2cNPXvxn+z7e+G+7613vC17/5j3M8qm8Bf/J/2yj8j+c/Ozzv2c8IL9lyi/DfN9korPfIR7bidv8DD4Rvf/fOcMtttwFyNCoAACAASURBVIfrb/o/Mw30t37ru3Oa0KuG2803e2p49jM3DS96wXND1Yj7zKc/pbWYW4HyUAIEhgo4cLVACBDoqkBXGz66mm/zJkCAAIE0BNQfaeRBFAQILLyA+mPhzT2xJ+D9h5VAgECXBdQfXc6+uRMgQIAAgWwFNJxnmzqBEyhLQMN5Wfk0GwIECBAg0IiAA9dGGN2EAIEMBTR8ZJg0IRMgQIBA9gLqj+xTaAIECEQKqD8i4QwjQIAAAQITCKg/JsAzlAABAgQIEGhLQMN5W/KeS4DAHAEN5xYEAQIECBAg0CfgwNWiIECgqwIaPrqaefMmQIAAgTYF1B9t6ns2AQJtCqg/2tT3bAIECBDoqoD6o6uZN28CBAgQIJC1gIbzrNMneALlCGg4LyeXZkKAAAECBBoTcODaGKUbESCQmYCGj8wSJlwCBAgQKEJA/VFEGk2CAIEIAfVHBJohBAgQIEBgQgH1x4SAhhMgQIAAAQJtCGg4b0PdMwkQ6BPQcG5RECBAgAABAn0CDlwtCgIEuiqg4aOrmTdvAgQIEGhTQP3Rpr5nEyDQpoD6o019zyZAgACBrgqoP7qaefMmQIAAAQJZC2g4zzp9gidQjoCG83JyaSYECBAgQKAxAQeujVG6EQECmQlo+MgsYcIlQIAAgSIE1B9FpNEkCBCIEFB/RKAZQoAAAQIEJhRQf0wIaDgBAgQIECDQhoCG8zbUPZMAgT4BDecWBQECBAgQINAn4MDVoiBAoKsCGj66mnnzJkCAAIE2BdQfbep7NgECbQqoP9rU92wCBAgQ6KqA+qOrmTdvAgQIECCQtYCG86zTJ3gC5QhoOC8nl2ZCgAABAgQaE3Dg2hilGxEgkJmAho/MEiZcAgQIEChCQP1RRBpNggCBCAH1RwSaIQQIECBAYEIB9ceEgIYTIECAAAECbQhoOG9D3TMJEOgT0HBuURAgQIAAAQJ9Ag5cLQoCBLoqoOGjq5k3bwIECBBoU0D90aa+ZxMg0KaA+qNNfc8mQIAAga4KqD+6mnnzJkCAAAECWQtoOM86fYInUI6AhvNycmkmBAgQIECgMQEHro1RuhEBApkJaPjILGHCJUCAAIEiBNQfRaTRJAgQiBBQf0SgGUKAAAECBCYUUH9MCGg4AQIECBAg0IaAhvM21D2TAIE+AQ3nFgUBAgQIECDQJ+DA1aIgQKCrAho+upp58yZAgACBNgXUH23qezYBAm0KqD/a1PdsAgQIEOiqgPqjq5k3bwIECBAgkLWAhvOs0yd4AuUIaDgvJ5dmQoAAAQIEGhNw4NoYpRsRIJCZgIaPzBImXAIECBAoQkD9UUQaTYIAgQgB9UcEmiEECBAgQGBCAfXHhICGEyBAgAABAm0IaDhvQ90zCRDoE9BwblEQIECAAAECfQIOXC0KAgS6KqDho6uZN28CBAgQaFNA/dGmvmcTINCmgPqjTX3PJkCAAIGuCqg/upp58yZAgAABAlkLaDjPOn2CJ1COgIbzcnJpJgQIECBAoDEBB66NUboRAQKZCWj4yCxhwiVAgACBIgTUH0Wk0SQIEIgQUH9EoBlCgAABAgQmFFB/TAhoOAECBAgQINCGgIbzNtQ9kwCBPgEN5xYFAQIECBAg0CfgwNWiIECgqwIaPrqaefMmQIAAgTYF1B9t6ns2AQJtCqg/2tT3bAIECBDoqoD6o6uZN28CBAgQIJC1gIbzrNMneALlCGg4LyeXZkKAAAECBBoTcODaGKUbESCQmYCGj8wSJlwCBAgQKEJA/VFEGk2CAIEIAfVHBJohBAgQIEBgQgH1x4SAhhMgQIAAAQJtCGg4b0PdMwkQ6BPQcG5RECBAgAABAn0CDlwtCgIEuiqg4aOrmTdvAgQIEGhTQP3Rpr5nEyDQpoD6o019zyZAgACBrgqoP7qaefMmQIAAAQJZC2g4zzp9gidQjoCG83JyaSYECBAgQKAxAQeujVG6EQECmQlo+MgsYcIlQIAAgSIE1B9FpNEkCBCIEFB/RKAZQoAAAQIEJhRQf0wIaDgBAgQIECDQhoCG8zbUPZMAgT4BDecWBQECBAgQINAn4MDVoiBAoKsCGj66mnnzJkCAAIE2BdQfbep7NgECbQqoP9rU92wCBAgQ6KqA+qOrmTdvAgQIECCQtYCG86zTJ3gC5QhoOC8nl2ZCgAABAgQaE3Dg2hilGxEgkJmAho/MEiZcAgQIEChCQP1RRBpNggCBCAH1RwSaIQQIECBAYEIB9ceEgIYTIECAAAECbQhoOG9D3TMJEOgT0HBuURAgQIAAAQJ9Ag5cLQoCBLoqoOGjq5k3bwIECBBoU0D90aa+ZxMg0KaA+qNNfc8mQIAAga4KqD+6mnnzJkCAAAECWQtoOM86fYInUI6AhvNycmkmBAgQIECgMQEHro1RuhEBApkJaPjILGHCJUCAAIEiBNQfRaTRJAgQiBBQf0SgGUKAAAECBCYUUH9MCGg4AQIECBAg0IaAhvM21D2TAIE+AQ3nFgUBAgQIECDQJ+DA1aIgQKCrAho+upp58yZAgACBNgXUH23qezYBAm0KqD/a1PdsAgQIEOiqgPqjq5k3bwIECBAgkLWAhvOs0yd4AuUIaDgvJ5dmQoAAAQIEGhNw4NoYpRsRIJCZgIaPzBImXAIECBAoQkD9UUQaTYIAgQgB9UcEmiEECBAgQGBCAfXHhICGEyBAgAABAm0IaDhvQ90zCRDoE9BwblEQIECAAAECfQIOXC0KAgS6KqDho6uZN28CBAgQaFNA/dGmvmcTINCmgPqjTX3PJkCAAIGuCqg/upp58yZAgAABAlkLaDjPOn2CJ1COgIbzcnJpJgQIECBAoDEBB66NUboRAQKZCWj4yCxhwiVAgACBIgTUH0Wk0SQIEIgQUH9EoBlCgAABAgQmFFB/TAhoOAECBAgQINCGgIbzNtQ9kwCBPgEN5xYFAQIECBAg0CfgwNWiIECgqwIaPrqaefMmQIAAgTYF1B9t6ns2AQJtCqg/2tT3bAIECBDoqoD6o6uZN28CBAgQIJC1gIbzrNMneALlCGg4LyeXZkKAAAECBBoTcODaGKUbESCQmYCGj8wSJlwCBAgQKEJA/VFEGk2CAIEIAfVHBJohBAgQIEBgQgH1x4SAhhMgQIAAAQJtCGg4b0PdMwkQ6BPQcG5RECBAgAABAn0CDlwtCgIEuiqg4aOrmTdvAgQIEGhTQP3Rpr5nEyDQpoD6o019zyZAgACBrgqoP7qaefMmQIAAAQJZC2g4zzp9gidQjoCG83JyaSYECBAgQKAxAQeujVG6EQECmQlo+MgsYcIlQIAAgSIE1B9FpNEkCBCIEFB/RKAZQoAAAQIEJhRQf0wIaDgBAgQIECDQhoCG8zbUPZMAgT4BDecWBQECBAgQINAn4MDVoiBAoKsCGj66mnnzJkCAAIE2BdQfbep7NgECbQqoP9rU92wCBAgQ6KqA+qOrmTdvAgQIECCQtYCG86zTJ3gC5QhoOC8nl2ZCgAABAgQaE3Dg2hilGxEgkJmAho/MEiZcAgQIEChCQP1RRBpNggCBCAH1RwSaIQQIECBAYEIB9ceEgIYTIECAAAECbQhoOG9D3TMJEOgT0HBuURAgQIAAAQJ9Ag5cLQoCBLoqoOGjq5k3bwIECBBoU0D90aa+ZxMg0KaA+qNNfc8mQIAAga4KqD+6mnnzJkCAAAECWQtoOM86fYInUI6AhvNycmkmBAgQIECgMQEHro1RuhEBApkJaPjILGHCJUCAAIEiBNQfRaTRJAgQiBBQf0SgGUKAAAECBCYUUH9MCGg4AQIECBAg0IaAhvM21D2TAIE+AQ3nFgUBAgQIECDQJ+DA1aIgQKCrAho+upp58yZAgACBNgXUH23qezYBAm0KqD/a1PdsAgQIEOiqgPqjq5k3bwIECBAgkLWAhvOs0yd4AuUIaDgvJ5dmQoAAAQIEGhNw4NoYpRsRIJCZgIaPzBImXAIECBAoQkD9UUQaTYIAgQgB9UcEmiEECBAgQGBCAfXHhICGEyBAgAABAm0IaDhvQ90zCRDoE9BwblEQIECAAAECfQIOXC0KAgS6KqDho6uZN28CBAgQaFNA/dGmvmcTINCmgPqjTX3PJkCAAIGuCqg/upp58yZAgAABAlkLaDjPOn2CJ1COgIbzcnJpJgQIECBAoDEBB66NUboRAQKZCWj4yCxhwiVAgACBIgTUH0Wk0SQIEIgQUH9EoBlCgAABAgQmFFB/TAhoOAECBAgQINCGgIbzNtQ9kwCBPgEN5xYFAQIECBAg0CfgwNWiIECgqwIaPrqaefMmQIAAgTYF1B9t6ns2AQJtCqg/2tT3bAIECBDoqoD6o6uZN28CBAgQIJC1gIbzrNMneALlCGg4LyeXZkKAAAECBBoTcODaGKUbESCQmYCGj8wSJlwCBAgQKEJA/VFEGk2CAIEIAfVHBJohBAgQIEBgQgH1x4SAhhMgQIAAAQJtCGg4b0PdMwkQ6BPQcG5RECBAgAABAn0CDlwtCgIEuiqg4aOrmTdvAgQIEGhTQP3Rpr5nEyDQpoD6o019zyZAgACBrgqoP7qaefMmQIAAAQJZC2g4zzp9gidQjoCG83JyaSYECBAgQKAxAQeujVG6EQECmQlo+MgsYcIlQIAAgSIE1B9FpNEkCBCIEFB/RKAZQoAAAQIEJhRQf0wIaDgBAgQIECDQhoCG8zbUPZMAgT4BDecWBQECBAgQINAn4MDVoiBAoKsCGj66mnnzJkCAAIE2BdQfbep7NgECbQqoP9rU92wCBAgQ6KqA+qOrmTdvAgQIECCQtYCG86zTJ3gC5QhoOC8nl2ZCgAABAgQaE3Dg2hilGxEgkJmAho/MEiZcAgQIEChCQP1RRBpNggCBCAH1RwSaIQQIECBAYEIB9ceEgIYTIECAAAECbQhoOG9D3TMJEOgT0HBuURAgQIAAAQJ9Ag5cLQoCBLoqoOGjq5k3bwIECBBoU0D90aa+ZxMg0KaA+qNNfc8mQIAAga4KqD+6mnnzJkCAAAECWQtoOM86fYInUI6AhvNycmkmBAgQIECgMQEHro1RuhEBApkJaPjILGHCJUCAAIEiBNQfRaTRJAgQiBBQf0SgGUKAAAECBCYUUH9MCGg4AQIECBAg0IaAhvM21D2TAIE+AQ3nFgUBAgQIECDQJ+DA1aIgQKCrAho+upp58yZAgACBNgXUH23qezYBAm0KqD/a1PdsAgQIEOiqgPqjq5k3bwIECBAgkLWAhvOs0yd4AuUIaDgvJ5dmQoAAAQIEGhNw4NoYpRsRIJCZgIaPzBImXAIECBAoQkD9UUQaTYIAgQgB9UcEmiEECBAgQGBCAfXHhICGEyBAgAABAm0IaDhvQ90zCRDoE9BwblEQIECAAAECfQIOXC0KAgS6KqDho6uZN28CBAgQaFNA/dGmvmcTINCmgPqjTX3PJkCAAIGuCqg/upp58yZAgAABAlkLaDjPOn2CJ1COgIbzcnJpJgQIECBAoDEBB66NUboRAQKZCWj4yCxhwiVAgACBIgTUH0Wk0SQIEIgQUH9EoBlCgAABAgQmFFB/TAhoOAECBAgQINCGgIbzNtQ9kwCBPgEN5xYFAQIECBAg0CfgwNWiIECgqwIaPrqaefMmQIAAgTYF1B9t6ns2AQJtCqg/2tT3bAIECBDoqoD6o6uZN28CBAgQIJC1gIbzrNMneALlCGg4LyeXZkKAAAECBBoTcODaGKUbESCQmYCGj8wSJlwCBAgQKEJA/VFEGk2CAIEIAfVHBJohBAgQIEBgQgH1x4SAhhMgQIAAAQJtCGg4b0PdMwkQ6BPQcG5RECBAgAABAn0CDlwtCgIEuiqg4aOrmTdvAgQIEGhTQP3Rpr5nEyDQpoD6o019zyZAgACBrgqoP7qaefMmQIAAAQJZC2g4zzp9gidQjoCG83JyaSYECBAgQKAxAQeujVG6EQECmQlo+MgsYcIlQIAAgSIE1B9FpNEkCBCIEFB/RKAZQoAAAQIEJhRQf0wIaDgBAgQIECDQhoCG8zbUPZMAgT4BDecWBQECBAgQINAn4MDVoiBAoKsCGj66mnnzJkCAAIE2BdQfbep7NgECbQqoP9rU92wCBAgQ6KqA+qOrmTdvAgQIECCQtYCG86zTJ3gC5QhoOC8nl2ZCgAABAgQaE3Dg2hilGxEgkJmAho/MEiZcAgQIEChCQP1RRBpNggCBCAH1RwSaIQQIECBAYEIB9ceEgIYTIECAAAECbQhoOG9D3TMJEOgT0HBuURAgQIAAAQJ9Ag5cLQoCBLoqoOGjq5k3bwIECBBoU0D90aa+ZxMg0KaA+qNNfc8mQIAAga4KqD+6mnnzJkCAAAECWQtoOM86fYInUI6AhvNycmkmBAgQIECgMQEHro1RuhEBApkJaPjILGHCJUCAAIEiBNQfRaTRJAgQiBBQf0SgGUKAAAECBCYUUH9MCGg4AQIECBAg0IaAhvM21D2TAIE+AQ3nFgUBAgQIECDQJ+DA1aIgQKCrAho+upp58yZAgACBNgXUH23qezYBAm0KqD/a1PdsAgQIEOiqgPqjq5k3bwIECBAgkLWAhvOs0yd4AuUIaDgvJ5dmQoAAAQIEGhNw4NoYpRsRIJCZgIaPzBImXAIECBAoQkD9UUQaTYIAgQgB9UcEmiEECBAgQGBCAfXHhICGEyBAgAABAm0IaDhvQ90zCRDoEyiu4VyOCRAgQIAAgYUXWLR/SH5PsfAqnkiAQI4C4zZ85DhHMRMgQIAAgdwF1B+5Z1D8BAisEVB/WAsECBAgQCB9AfVH+jkSIQECBAgQ6ICAhvMOJNkUCeQgkHxzmAPXHJaRGAkQIECg6wIOXLu+AsyfQDkC6o9ycmkmBAgQIFCugPqj3NyaGYGuCag/upZx8yVAgACBHAXUHzlmTcwECBAgQKA4AQ3nxaXUhAjkKaDhPM+8iZoAAQIECCQl4MA1qXQIhgCBCQQ0fEyAZygBAgQIEFggAfXHAkF7DAECUxdQf0yd2AMIECBAgMDEAuqPiQndgAABAgQIEJhcQMP55IbuQIBAAwIazhtAdAsCBAgQINB1AQeuXV8B5k+gHAENH+Xk0kwIECBAoFwB9Ue5uTUzAl0TUH90LePmS4AAAQI5Cqg/csyamAkQIECAQHECGs6LS6kJEchTQMN5nnkTNQECBAgQSErAgWtS6RAMAQITCGj4mADPUAIECBAgsEAC6o8FgvYYAgSmLqD+mDqxBxAgQIAAgYkF1B8TE7oBAQIECBAgMLmAhvPJDd2BAIEGBDScN4DoFgQIECBAoOsCDly7vgLMn0A5Aho+ysmlmRAgQIBAuQLqj3Jza2YEuiag/uhaxs2XAAECBHIUUH/kmDUxEyBAgACB4gQ0nBeXUhMikKeAhvM88yZqAlkILNp/vDBvf99417uaAIF0BBy4ppMLkRAgMJmAho/J/Iwm0KaA+qNNfc8msLAC6o+F9fY0AgSmJ6D+mJ6tO+cvYH+ffw7NgEApAuqPUjJpHgQIECBAIGsBDedZp0/wBMoR0HBeTi7NhEByAg6Ek0uJgAhMTcCB69Ro3ZgAgQUW0PCxwOAeR6BBAfVHg5huRSBxAfVH4gkSHgECtQXUH7WpXNhBAfv7DibdlAkkKqD+SDQxwiJAgAABAt0S0HDerXybLYFkBTScJ5sagRHIX8CBcP45NAMCdQUcuNaVch0BAqkLaPhIPUPiIzBYQP1hdRDojoD6ozu5NlMCpQuoP0rPsPlNImB/P4mesQQINCmg/mhS070IECBAgACBSAEN55FwhhEg0KyAhvNmPd2NAIFZAg6ELQcC3RFw4NqdXJspgdIFNHyUnmHzK1lA/VFyds2NwFwB9YcVQYBAKQLqj1IyaR7TELC/n4aqexIgECOg/ohRM4YAAQIECBBoWEDDecOgbkeAQJyAhvM4N6MIEKgh4EC4BpJLCBQi4MC1kESaBgECQcOHRUAgXwH1R765EzmBcQXUH+OKuZ4AgVQF1B+pZkZcKQjY36eQBTEQIFAJqD+sAwIECBAgQCABAQ3nCSRBCAQIhKDh3CogQGBqAg6Ep0brxgSSE3DgmlxKBESAQKSAho9IOMMIJCCg/kggCUIgsEAC6o8FgvYYAgSmLqD+mDqxB2QsYH+fcfKETqAwAfVHYQk1HQIECBAgkKeAhvM88yZqAsUJJN9wXpy4CRHoloANT7fybbYECBAgQIAAAQIE2hRQf7Sp79kECBAgQIAAAQIEmhWwv2/W090IECBAgAABAgQIEMhXQH2Ub+5ETqAoAQ3nRaXTZAgkJ2DDk1xKBESAAAECBAgQIECgWAH1R7GpNTECBAgQIECAAIEOCtjfdzDppkyAAAECBAgQIECAwLwC6iMLgwCBJAQ0nCeRBkEQKFbAhqfY1JoYAQIECBAgQIAAgeQE1B/JpURABAgQIECAAAECBKIF7O+j6QwkQIAAAQIECBAgQKAwAfVRYQk1HQK5Cmg4zzVz4iaQh4ANTx55EiUBAgQIECBAgACBEgTUHyVk0RwIECBAgAABAgQI9ATs760EAgQIECBAgAABAgQIqI+sAQIEEhLQcJ5QMoRCoEABB8IFJtWUCBAgQIAAAQIECCQqoP5INDHCIkCAAAECBAgQIBAhYH8fgWYIAQIECBAgQIAAAQJFCqiPikyrSRHIT0DDeX45EzGBnARseHLKllgJECBAgAABAgQI5C2g/sg7f6InQIAAAQIECBAgMFvA/t56IECAAAECBAgQIECAQE9AfWQlECCQhICG8yTSIAgCxQrY8BSbWhMjQIAAAQIECBAgkJyA+iO5lAiIAAECBAgQIECAQLSA/X00nYEECBAgQIAAAQIECBQmoD4qLKGmQyBXAQ3nuWZO3ATyELDhySNPoiRAgAABAgQIECBQgoD6o4QsmgMBAgQIECBAgACBnoD9vZVAgAABAgQIECBAgAAB9ZE1QIBAQgIazhNKhlAIFCjgQLjApJoSAQIECBAgQIAAgUQF1B+JJkZYBAgQIECAAAECBCIE7O8j0AwhQIAAAQIECBAgQKBIAfVRkWk1KQL5CWg4zy9nIiaQk4ANT07ZEisBAgQIECBAgACBvAXUH3nnT/QECBAgQIAAAQIEZgvY31sPBAgQIECAAAECBAgQ6Amoj6wEAgSSENBwnkQaBEGgWAEbnmJTa2IECBAgQIAAAQIEkhNQfySXEgERIECAAAECBAgQiBawv4+mM5AAAQIECBAgQIAAgcIE1EeFJdR0COQqoOE818yJm0AeAjY8eeRJlAQIECBAgAABAgRKEFB/lJBFcyBAgAABAgQIECDQE7C/txIIECBAgAABAgQIECCgPrIGCBBISEDDeULJEAqBAgUcCBeYVFMiQIAAAQIECBAgkKiA+iPRxAiLAAECBAgQIECAQISA/X0EmiEECBAgQIAAAQIECBQpoD4qMq0mRSA/AQ3n+eVMxARyErDhySlbYiVAgAABAgQIECCQt4D6I+/8iZ4AAQIECBAgQIDAbAH7e+uBAAECBAgQIECAAAECPQH1kZVAgEASAhrOk0iDIAgUK2DDU2xqTYwAAQIECBAgQIBAcgLqj+RSIiACBAgQIECAAAEC0QL299F0BhIgQIAAAQIECBAgUJiA+qiwhJoOgVwFNJznmjlxE8hDwIYnjzyJkgABAgQIECBAgEAJAuqPErJoDgQIECBAgAABAgR6Avb3VgIBAgQIECBAgAABAgTUR9YAAQIJCWg4TygZQiFQoIAD4QKTakoECBAgQIAAAQIEEhVQfySaGGERIECAAAECBAgQiBCwv49AM4QAAQIECBAgQIAAgSIF1EdFptWkCOQnoOE8v5yJmEBOAjY8OWVLrAQIECBAgAABAgTyFlB/5J0/0RMgQIAAAQIECBCYLWB/bz0QIECAAAECBAgQIECgJ6A+shIIEEhCQMN5EmkQBIFiBWx4ik2tiREgQIAAAQIECBBITkD9kVxKBESAAAECBAgQIEAgWsD+PprOQAIECBAgQIAAAQIEChNQHxWWUNMhkKuAhvNcMyduAnkI2PDkkSdREiBAgAABAgQIEChBQP1RQhbNgQABAgQIECBAgEBPwP7eSiBAgAABAgQIECBAgID6yBogQCAhAQ3nCSVDKAQKFHAgXGBSTYkAAQIECBAgQIBAogLqj0QTIywCBAgQIECAAAECEQL29xFohhAgQIAAAQIECBAgUKSA+qjItJoUgfwENJznlzMRE8hJwIYnp2yJlQABAgQIECBAgEDeAuqPvPMnegIECBAgQIAAAQKzBezvrQcCBAgQIECAAAECBAj0BNRHVgIBAkkIaDhPIg2CIFCsgA1Psak1MQIECBAgQIAAAQLJCag/kkuJgAgQIECAAAECBAhEC9jfR9MZSIAAAQIECBAgQIBAYQLqo8ISajoEchXQcJ5r5sRNIA8BG5488iRKAgQIECBAgAABAiUIqD9KyKI5ECBAgAABAgQIEOgJ2N9bCQQIECBAgAABAgQIEFAfWQMECCQkoOE8oWQIhUCBAg6EC0yqKREgQIAAAQIECBBIVED9kWhihEWAAAECBAgQIEAgQsD+PgLNEAIECBAgQIAAAQIEihRQHxWZVpMikJ+AhvP8ciZiAjkJ2PDklC2xEiBAgAABAgQIEMhbQP2Rd/5ET4AAAQIECBAgQGC2gP299UCAAAECBAgQIECAAIGegPrISiBAIAkBDedJpEEQBIoVsOEpNrUmRoAAAQIECBAgQCA5AfVHcikREAECBAgQIECAAIFoAfv7aDoDCRAgQIAAAQIECBAoTEB9VFhCTYdArgIaznPNnLgJ5CFgw5NHnkRJgAABAgQIECBAoAQB9UcJWTQHAgQIECBAgAABAj0B+3srgQABAgQIECBAgAABAuoja4AAgYQENJwnlAyhEChQwIFwgUk1JQIECBAgQIAAAQKJCqg/Ek2MsAgQIECAAAECLce7FQAAIABJREFUBAhECNjfR6AZQoAAAQIECBAgQIBAkQLqoyLTalIE8hPQcJ5fzkRMICcBG56csiVWAgQIECBAgAABAnkLqD/yzp/oCRAgQIAAAQIECMwWsL+3HggQIECAAAECBAgQINATUB9ZCQQIJCGg4TyJNAiCQLECNjzFptbECBAgQIAAAQIECCQnoP5ILiUCIkCAAAECBAgQIBAtYH8fTWcgAQIECBAgQIAAAQKFCaiPCkuo6RDIVUDDea6ZEzeBPARsePLIkygJECBAgAABAgQIlCCg/ighi+ZAgAABAgQIECBAoCdgf28lECBAgAABAgQIECBAQH1kDRAgkJCAhvOEkiEUAgUKOBAuMKmmRIAAAQIECBAgQCBRAfVHookRFgECBAgQIECAAIEIAfv7CDRDCBAgQIAAAQIECBAoUkB9VGRaTYpAfgIazvPLmYgJ5CRgw5NTtsRKgAABAgQIECBAIG8B9Ufe+RM9AQIECBAgQIAAgdkC9vfWAwECBAgQIECAAAECBHoC6iMrgQCBJAQ0nCeRBkEQKFbAhqfY1JoYAQIECBAgQIAAgeQE1B/JpURABAgQIECAAAECBKIF7O+j6QwkQIAAAQIECBAgQKAwAfVRYQk1HQK5Cmg4zzVz4iaQh4ANTx55EiUBAgQIECBAgACBEgTUHyVk0RwIECBAgAABAgQI9ATs760EAgQIECBAgAABAgQIqI+sAQIEEhLQcJ5QMoRCoEABB8IFJtWUCBAgQIAAAQIECCQqoP5INDHCIkCAAAECBAgQIBAhYH8fgWYIAQIECBAgQIAAAQJFCqiPikyrSRHIT0DDeX45EzGBnARseHLKllgJECBAgAABAgQI5C2g/sg7f6InQIAAAQIECBAgMFvA/t56IECAAAECBAgQIECAQE9AfWQlECCQhICG8yTSIAgCxQrY8BSbWhMjQIAAAQIECBAgkJyA+iO5lAiIAAECBAgQIECAQLSA/X00nYEECBAgQIAAAQIECBQmoD4qLKGmQyBXAQ3nuWZO3ATyELDhySNPoiRAgAABAgQIECBQgoD6o4QsmgMBAgQIECBAgACBnoD9vZVAgAABAgQIECBAgAAB9ZE1QIBAQgIazhNKhlAIFCjgQLjApJoSAQIECBAgQIAAgUQF1B+JJkZYBAgQIECAAAECBCIE7O8j0AwhQIAAAQIECBAgQKBIAfVRkWk1KQL5CWg4zy9nIiaQk4ANT07ZEisBAgQIECBAgACBvAXUH3nnT/QECBAgQIAAAQIEZgvY31sPBAgQIECAAAECBAgQ6Amoj6wEAgSSENBwnkQaBEGgWAEbnmJTa2IECBAgQIAAAQIEkhNQfySXEgERIECAAAECBAgQiBawv4+mM5AAAQIECBAgQIAAgcIE1EeFJdR0COQqoOE818yJm0AeAjY8eeRJlAQIECBAgAABAgRKEFB/lJBFcyBAgAABAgQIECDQE7C/txIIECBAgAABAgQIECCgPrIGCBBISEDDeULJEAqBAgUcCBeYVFMiQIAAAQIECBAgkKiA+iPRxAiLAAECBAgQIECAQISA/X0EmiEECBAgQIAAAQIECBQpoD4qMq0mRSA/AQ3n+eVMxARyErDhySlbYiVAgAABAgQIECCQt4D6I+/8iZ4AAQIECBAgQIDAbAH7e+uBAAECBAgQIECAAAECPQH1kZVAgEASAhrOk0iDIAgUK2DDU2xqTYwAAQIECBAgQIBAcgLqj+RSIiACBAgQIECAAAEC0QL299F0BhIgQIAAAQIECBAgUJiA+qiwhJoOgVwFNJznmjlxE8hDwIYnjzyJkgABAgQIECBAgEAJAuqPErJoDgQIECBAgAABAgR6Avb3VgIBAgQIECBAgAABAgTUR9YAAQIJCWg4TygZQiFQoIAD4QKTakoECBAgQIAAAQIEEhVQfySaGGERIECAAAECBAgQiBCwv49AM4QAAQIECBAgQIAAgSIF1EdFptWkCOQnoOE8v5yJmEBOAjY8OWVLrAQIECBAgAABAgTyFlB/5J0/0RMgQIAAAQIECBCYLWB/bz0QIECAAAECBAgQIECgJ6A+shIIEEhCQMN5EmkQBIFiBWx4ik2tiREgQIAAAQIECBBITkD9kVxKBESAAAECBAgQIEAgWsD+PprOQAIECBAgQIAAAQIEChNQHxWWUNMhkKuAhvNcMyduAnkI2PDkkSdREiBAgAABAgQIEChBQP1RQhbNgQABAgQIECBAgEBPwP7eSiBAgAABAgQIECBAgID6yBogQCAhAQ3nCSVDKAQKFHAgXGBSTYkAAQIECBAgQIBAogLqj0QTIywCBAgQIECAAAECEQL29xFohhAgQIAAAQIECBAgUKSA+qjItJoUgfwENJznlzMRE8hJwIYnp2yJlQABAgQIECBAgEDeAuqPvPMnegIECBAgQIAAAQKzBezvrQcCBAgQIECAAAECBAj0BNRHVgIBAkkIaDhPIg2CIFCsgA1Psak1MQIECBAgQIAAAQLJCag/kkuJgAgQIECAAAECBAhEC9jfR9MZSIAAAQIECBAgQIBAYQLqo8ISajoEchXQcJ5r5sRNIA8BG5488iRKAgQIECBAgAABAiUIqD9KyKI5ECBAgAABAgQIEOgJ2N9bCQQIECBAgAABAgQIEFAfWQMECCQkoOE8oWQIhUCBAg6EC0yqKREgQIAAAQIECBBIVED9kWhihEWAAAECBAgQIEAgQsD+PgLNEAIECBAgQIAAAQIEihRQHxWZVpMikJ+AhvP8ciZiAjkJ2PDklC2xEiBAgAABAgQIEMhbQP2Rd/5ET4AAAQIECBAgQGC2gP299UCAAAECBAgQIECAAIGegPrISiBAIAkBDedJpEEQBIoVsOEpNrUmRoAAAQIECBAgQCA5AfVHcikREAECBAgQIECAAIFoAfv7aDoDCRAgQIAAAQIECBAoTEB9VFhCTYdArgIaznPNnLgJ5CFgw5NHnkRJgAABAgQIECBAoAQB9UcJWTQHAgQIECBAgAABAj0B+3srgQABAgQIECBAgAABAuoja4AAgYQENJwnlAyhEChQwIFwgUk1JQIECBAgQIAAAQKJCqg/Ek2MsAgQIECAAAECBAhECNjfR6AZQoAAAQIECBAgQIBAkQLqoyLTalIE8hPQcJ5fzkRMICcBG56csiVWAgQIECBAgAABAnkLqD/yzp/oCRAgQIAAAQIECMwWsL+3HggQIECAAAECBAgQINATUB9ZCQQIJCGg4TyJNAiCQLECNjzFptbECBAgQIAAAQIECCQnoP5ILiUCIkCAAAECBAgQIBAtYH8fTWcgAQIECBAgQIAAAQKFCaiPCkuo6RDIVUDDea6ZEzeBPARsePLIkygJECBAgAABAgQIlCCg/ighi+ZAgAABAgQIECBAoCdgf28lECBAgAABAgQIECBAQH1kDRAgkJCAhvOEkiEUAgUKOBAuMKmmRIAAAQIECBAgQCBRAfVHookRFgECBAgQIECAAIEIAfv7CDRDCBAgQIAAAQIECBAoUkB9VGRaTYpAfgIazvPLmYgJ5CRgw5NTtsRKgAABAgQIECBAIG8B9Ufe+RM9AQIECBAgQIAAgdkC9vfWAwECBAgQIECAAAECBHoC6iMrgQCBJAQ0nCeRBkEQKFbAhqfY1JoYAQIECBAgQIAAgeQE1B/JpURABAgQIECAAAECBKIF7O+j6QwkQIAAAQIECBAgQKAwAfVRYQk1HQK5Cmg4zzVz4iaQh4ANTx55EiUBAgQIECBAgACBEgTUHyVk0RwIECBAgAABAgQI9ATs760EAgQIECBAgAABAgQIqI+sAQIEEhLQcJ5QMoRCoEABB8IFJtWUCBAgQIAAAQIECCQqoP5INDHCIkCAAAECBAgQIBAhYH8fgWYIAQIECBAgQIAAAQJFCqiPikyrSRHIT0DDeX45EzGBnARseHLKllgJECBAgAABAgQI5C2g/sg7f6InQIAAAQIECBAgMFvA/t56IECAAAECBAgQIECAQE9AfWQlECCQhICG8yTSIAgCxQrY8BSbWhMjQIAAAQIECBAgkJyA+iO5lAiIAAECBAgQIECAQLSA/X00nYEECBAgQIAAAQIECBQmoD4qLKGmQyBXAQ3nuWZO3ATyELDhySNPoiRAgAABAgQIECBQgoD6o4QsmgMBAgQIECBAgACBnoD9vZVAgAABAgQIECBAgAAB9ZE1QIBAQgIazhNKhlAIFCjgQLjApJoSAQIECBAgQIAAgUQF1B+JJkZYBAgQIECAAAECBCIE7O8j0AwhQIAAAQIECBAgQKBIAfVRkWk1KQL5CWg4zy9nIiaQk4ANT07ZEisBAgQIECBAgACBvAXUH3nnT/QECBAgQIAAAQIEZgvY31sPBAgQIECAAAECBAgQ6Amoj6wEAgSSENBwnkQaBEGgWAEbnmJTa2IECBAgQIAAAQIEkhNQfySXEgERIECAAAECBAgQiBawv4+mM5AAAQIECBAgQIAAgcIE1EeFJdR0COQqoOE818yJm0AeAjY8eeRJlAQIECBAgAABAgRKEFB/lJBFcyBAgAABAgQIECDQE7C/txIIECBAgAABAgQIECCgPrIGCBBISEDDeULJEAqBAgUcCBeYVFMiQIAAAQIECBAgkKiA+iPRxAiLAAECBAgQIECAQISA/X0EmiEECBAgQIAAAQIECBQpoD4qMq0mRSA/AQ3n+eVMxARyErDhySlbYiVAgAABAgQIECCQt4D6I+/8iZ4AAQIECBAgQIDAbAH7e+uBAAECBAgQIECAAAECPQH1kZVAgEASAhrOk0iDIAgUK2DDU2xqTYwAAQIECBAgQIBAcgLqj+RSIiACBAgQIECAAAEC0QL299F0BhIgQIAAAQIECBAgUJiA+qiwhJoOgVwFNJznmjlxE8hDwIYnjzyJkgABAgQIECBAgEAJAuqPErJoDgQIECBAgAABAgR6Avb3VgIBAgQIECBAgAABAgTUR9YAAQIJCWg4TygZQiFQoIAD4QKTakoECBAgQIAAAQIEEhVQfySaGGERIECAAAECBAgQiBCwv49AM4QAAQIECBAgQIAAgSIF1EdFptWkCOQnoOE8v5yJmEBOAjY8OWVLrAQIECBAgAABAgTyFlB/5J0/0RMgQIAAAQIECBCYLWB/bz0QIECAAAECBAgQIECgJ6A+shIIEEhCQMN5EmkQBIFiBWx4ik2tiREgQIAAAQIECBBITkD9kVxKBESAAAECBAgQIEAgWsD+PprOQAIECBAgQIAAAQIEChNQHxWWUNMhkKuAhvNcMyduAnkI2PDkkSdREiBAgAABAgQIEChBQP1RQhbNgQABAgQIECBAgEBPwP7eSiBAgAABAgQIECBAgID6yBogQCAhAQ3nCSVDKAQKFHAgXGBSTYkAAQIECBAgQIBAogLqj0QTIywCBAgQIECAAAECEQL29xFohhAgQIAAAQIECBAgUKSA+qjItJoUgfwENJznlzMRE8hJwIYnp2yJlQABAgQIECBAgEDeAuqPvPMnegIECBAgQIAAAQKzBezvrQcCBAgQIECAAAECBAj0BNRHVgIBAkkIaDhPIg2CIFCsgA1Psak1MQIECBAgQIAAAQLJCag/kkuJgAgQIECAAAECBAhEC9jfR9MZSIAAAQIECBAgQIBAYQLqo8ISajoEchXQcJ5r5sRNIA8BG5488iRKAgQIECBAgAABAiUIqD9KyKI5ECBAgAABAgQIEOgJ2N9bCQQIECBAgAABAgQIEFAfWQMECCQkoOE8oWQIhUCBAg6EC0yqKREgQIAAAQIECBBIVED9kWhihEWAAAECBAgQIEAgQsD+PgLNEAIECBAgQIAAAQIEihRQHxWZVpMikJ+AhvP8ciZiAjkJ2PDklC2xEiBAgAABAgQIEMhbQP2Rd/5ET4AAAQIECBAgQGC2gP299UCAAAECBAgQIECAAIGegPrISiBAIAkBDedJpEEQBIoVsOEpNrUmRoAAAQIECBAgQCA5AfVHcikREAECBAgQIECAAIFoAfv7aDoDCRAgQIAAAQIECBAoTEB9VFhCTYdArgIaznPNnLgJ5CFgw5NHnkRJgAABAgQIECBAoAQB9UcJWTQHAgQIECBAgAABAj0B+3srgQABAgQIECBAgAABAuoja4AAgYQENJwnlAyhEChQwIFwgUk1JQIECBAgQIAAAQKJCqg/Ek2MsAgQIECAAAECBAhECNjfR6AZQoAAAQIECBAgQIBAkQLqoyLTalIE8hPQcJ5fzkRMICcBG56csiVWAgQIECBAgAABAnkLqD/yzp/oCRAgQIAAAQIECMwWsL+3HggQIECAAAECBAgQINATUB9ZCQQIJCGg4TyJNAiCQLECNjzFptbECBAgQIAAAQIECCQnoP5ILiUCIkCAAAECBAgQIBAtYH8fTWcgAQIECBAgQIAAAQKFCaiPCkuo6RDIVUDDea6ZEzeBPARsePLIkygJECBAgAABAgQIlCCg/ighi+ZAgAABAgQIECBAoCdgf28lECBAgAABAgQIECBAQH1kDRAgkJCAhvOEkiEUAgUKOBAuMKmmRIAAAQIECBAgQCBRAfVHookRFgECBAgQIECAAIEIAfv7CDRDCBAgQIAAAQIECBAoUkB9VGRaTYpAfgIazvPLmYgJ5CRgw5NTtsRKgAABAgQIECBAIG8B9Ufe+RM9AQIECBAgQIAAgdkC9vfWAwECBAgQIECAAAECBHoC6iMrgQCBJAQ0nCeRBkEQKFbAhqfY1JoYAQIECBAgQIAAgeQE1B/JpURABAgQIECAAAECBKIF7O+j6QwkQIAAAQIECBAgQKAwAfVRYQk1HQK5Cmg4zzVz4iaQh4ANTx55EiUBAgQIECBAgACBEgTUHyVk0RwIECBAgAABAgQI9ATs760EAgQIECBAgAABAgQIqI+sAQIEEhLQcJ5QMoRCoEABB8IFJtWUCBAgQIAAAQIECCQqoP5INDHCIkCAAAECBAgQIBAhYH8fgWYIAQIECBAgQIAAAQJFCqiPikyrSRHIT0DDeX45EzGBnARseHLKllgJECBAgAABAgQI5C2g/sg7f6InQIAAAQIECBAgMFvA/t56IECAAAECBAgQIECAQE9AfWQlECCQhICG8yTSIAgCxQrY8BSbWhMjQIAAAQIECBAgkJyA+iO5lAiIAAECBAgQIECAQLSA/X00nYEECBAgQIAAAQIECBQmoD4qLKGmQyBXAQ3nuWZO3ATyELDhySNPoiRAgAABAgQIECBQgoD6o4QsmgMBAgQIECBAgACBnoD9vZVAgAABAgQIECBAgAAB9ZE1QIBAQgIazhNKhlAIFCjgQLjApJoSAQIECBAgQIAAgUQF1B+JJkZYBAgQIECAAAECBCIE7O8j0AwhQIAAAQIECBAgQKBIAfVRkWk1KQL5CWg4zy9nIiaQk4ANT07ZEisBAgQIECBAgACBvAXUH3nnT/QECBAgQIAAAQIEZgvY31sPBAgQIECAAAECBAgQ6Amoj6wEAgSSENBwnkQaBEGgWAEbnmJTa2IECBAgQIAAAQIEkhNQfySXEgERIECAAAECBAgQiBawv4+mM5AAAQIECBAgQIAAgcIE1EeFJdR0COQqoOE818yJm0AeAjY8eeRJlAQIECBAgAABAgRKEFB/lJBFcyBAgAABAgQIECDQE7C/txIIECBAgAABAgQIECCgPrIGCBBISEDDeULJEAqBAgUcCBeYVFMiQIAAAQIECBAgkKiA+iPRxAiLAAECBAgQIECAQISA/X0EmiEECBAgQIAAAQIECBQpoD4qMq0mRSA/AQ3n+eVMxARyErDhySlbYiVAgAABAgQIECCQt4D6I+/8iZ4AAQIECBAgQIDAbAH7e+uBAAECBAgQIECAAAECPQH1kZVAgEASAhrOk0iDIAgUK2DDU2xqTYwAAQIECBAgQIBAcgLqj+RSIiACBAgQIECAAAEC0QL299F0BhIgQIAAAQIECBAgUJiA+qiwhJoOgVwFNJznmjlxE8hDwIYnjzyJkgABAgQIECBAgEAJAuqPErJoDgQIECBAgAABAgR6Avb3VgIBAgQIECBAgAABAgTUR9YAAQIJCWg4TygZQiFQoIAD4QKTakoECBAgQIAAAQIEEhVQfySaGGERIECAAAECBAgQiBCwv49AM4QAAQIECBAgQIAAgSIF1EdFptWkCOQnoOE8v5yJmEBOAjY8OWVLrAQIECBAgAABAgTyFlB/5J0/0RMgQIAAAQIECBCYLWB/bz0QIECAAAECBAgQIECgJ6A+shIIEEhCQMN5EmkQBIFiBWx4ik2tiREgQIAAAQIECBBITkD9kVxKBESAAAECBAgQIEAgWsD+PprOQAIECBAgQIAAAQIEChNQHxWWUNMhkKuAhvNcMyduAnkI2PDkkSdREiBAgAABAgQIEChBQP1RQhbNgQABAgQIECBAgEBPwP7eSiBAgAABAgQIECBAgID6yBogQCAhAQ3nCSVDKAQKFHAgXGBSTYkAAQIECBAgQIBAogLqj0QTIywCBAgQIECAAAECEQL29xFohhAgQIAAAQIECBAgUKSA+qjItJoUgfwENJznlzMRE8hJwIYnp2yJlQABAgQIECBAgEDeAuqPvPMnegIECBAgQIAAAQKzBezvrQcCBAgQIECAAAECBAj0BNRHVgIBAkkIaDhPIg2CIFCsgA1Psak1MQIECBAgQIAAAQLJCag/kkuJgAgQIECAAAECBAhEC9jfR9MZSIAAAQIECBAgQIBAYQLqo8ISajoEchXQcJ5r5sRNIA8BG5488iRKAgQIECBAgAABAiUIqD9KyKI5ECBAgAABAgQIEOgJ2N9bCQQIECBAgAABAgQIEFAfWQMECCQkoOE8oWQIhUCBAg6EC0yqKREgQIAAAQIECBBIVED9kWhihEWAAAECBAgQIEAgQsD+PgLNEAIECBAgQIAAAQIEihRQHxWZVpMikJ+AhvP8ciZiAjkJ2PDklC2xEiBAgAABAgQIEMhbQP2Rd/5ET4AAAQIECBAgQGC2gP299UCAAAECBAgQIECAAIGegPrISiBAIAkBDedJpEEQBIoVsOEpNrUmRoAAAQIECBAgQCA5AfVHcikREAECBAgQIECAAIFoAfv7aDoDCRAgQIAAAQIECBAoTEB9VFhCTYdArgIaznPNnLgJ5CFgw5NHnkRJgAABAgQIECBAoAQB9UcJWTQHAgQIECBAgAABAj0B+3srgQABAgQIECBAgAABAuoja4AAgYQENJwnlAyhEChQwIFwgUk1JQIECBAgQIAAAQKJCqg/Ek2MsAgQIECAAAECBAhECNjfR6AZQoAAAQIECBAgQIBAkQLqoyLTalIE8hPQcJ5fzkRMICcBG56csiVWAgQIECBAgAABAnkLqD/yzp/oCRAgQIAAAQIECMwWsL+3HggQIECAAAECBAgQINATUB9ZCQQIJCGg4TyJNAiCQLECNjzFptbECBAgQIAAAQIECCQnoP5ILiUCIkCAAAECBAgQIBAtYH8fTWcgAQIECBAgQIAAAQKFCaiPCkuo6RDIVUDDea6ZEzeBPARsePLIkygJECBAgAABAgQIlCCg/ighi+ZAgAABAgQIECBAoCdgf28lECBAgAABAgQIECBAQH1kDRAgkJCAhvOEkiEUAgUKOBAuMKmmRIAAAQIECBAgQCBRAfVHookRFgECBAgQIECAAIEIAfv7CDRDCBAgQIAAAQIECBAoUkB9VGRaTYpAfgIazvPLmYgJ5CRgw5NTtsRKgAABAgQIECBAIG8B9Ufe+RM9AQIECBAgQIAAgdkC9vfWAwECBAgQIECAAAECBHoC6iMrgQCBJAQ0nCeRBkEQKFbAhqfY1JoYAQIECBAgQIAAgeQE1B/JpURABAgQIECAAAECBKIF7O+j6QwkQIAAAQIECBAgQKAwAfVRYQk1HQK5Cmg4zzVz4iaQh4ANTx55EiUBAgQIECBAgACBEgTUHyVk0RwIECBAgAABAgQI9ATs760EAgQIECBAgAABAgQIqI+sAQIEEhLQcJ5QMoRCoEABB8IFJtWUCBAgQIAAAQIECCQqoP5INDHCIkCAAAECBAgQIBAhYH8fgWYIAQIECBAgQIAAAQJFCqiPikyrSRHIT0DDeX45EzGBnARseHLKllgJECBAgAABAgQI5C2g/sg7f6InQIAAAQIECBAgMFvA/t56IECAAAECBAgQIECAQE9AfWQlECCQhICG8yTSIAgCxQrY8BSbWhMjQIAAAQIECBAgkJyA+iO5lAiIAAECBAgQIECAQLSA/X00nYEECBAgQIAAAQIECBQmoD4qLKGmQyBXAQ3nuWZO3ATyELDhySNPoiRAgAABAgQIECBQgoD6o4QsmgMBAgQIECBAgACBnoD9vZVAgAABAgQIECBAgAAB9ZE1QIBAQgIazhNKhlAIFCjgQLjApJoSAQIECBAgQIAAgUQF1B+JJkZYBAgQIECAAAECBCIE7O8j0AwhQIAAAQIECBAgQKBIAfVRkWk1KQL5CWg4zy9nIiaQk4ANT07ZEisBAgQIECBAgACBvAXUH3nnT/QECBAgQIAAAQIEZgvY31sPBAgQIECAAAECBAgQ6Amoj6wEAgSSENBwnkQaBEGgWAEbnmJTa2IECBAgQIAAAQIEkhNQfySXEgERIECAAAECBAgQiBawv4+mM5AAAQIECBAgQIAAgcIE1EeFJdR0COQqoOE818yJm0AeAjY8eeRJlAQIECBAgAABAgRKEFB/lJBFcyBAgAABAgQIECDQE7C/txIIECBAgAABAgQIECCgPrIGCBBISEDDeULJEAqBAgUcCBeYVFMiQIAAAQIECBAgkKiA+iPRxAiLAAECBAgQIECAQISA/X0EmiEECBAgQIAAAQIECBQpoD4qMq0mRSA/AQ3n+eVMxARyErDhySlbYiVAgAABAgRIRODfAAAgAElEQVQIECCQt4D6I+/8iZ4AAQIECBAgQIDAbAH7e+uBAAECBAgQIECAAAECPQH1kZVAgEASAhrOk0iDIAgUK2DDU2xqTYwAAQIECBAgQIBAcgLqj+RSIiACBAgQIECAAAEC0QL299F0BhIgQIAAAQIECBAgUJiA+qiwhJoOgVwFNJznmjlxE8hDwIYnjzyJkgABAgQIECBAgEAJAuqPErJoDgQIECBAgAABAgR6Avb3VgIBAgQIECBAgAABAgTUR9YAAQIJCWg4TygZQiFQoIAD4QKTakoECBAgQIAAAQIEEhVQfySaGGERIECAAAECBAgQiBCwv49AM4QAAQIECBAgQIAAgSIF1EdFptWkCOQnoOE8v5yJmEBOAjY8OWVLrAQIECBAgAABAgTyFlB/5J0/0RMgQIAAAQIECBCYLWB/bz0QIECAAAECBAgQIECgJ6A+shIIEEhCQMN5EmkQBIFiBWx4ik2tiREgQIAAAQIECBBITkD98f+zd7cht17lncBXTXxDg68EjeDb+BJFbexM1FrxJXE6dkxjbJtBEF9AySdFfEEFmWYsKkQEQfyggh/9oM60doxT2ybaUawKo21jMII4YEQj+SIqGlGUYZ/9HOfO8ZznPPe99tr7uq77J8yX6b7vfa3ffyVZ6/jPNlwkBiJAgAABAgQIECCwWMD5fjGdBwkQIECAAAECBAgQKCbgflQsUMshkFVA4TxrcuYmkEPAgSdHTqYkQIAAAQIECBAgUEHA/aNCitZAgAABAgQIECBAYCvgfG8nECBAgAABAgQIECBAwP3IHiBAIJCAwnmgMIxCoKCAPxAuGKolESBAgAABAgQIEAgq4P4RNBhjESBAgAABAgQIEFgg4Hy/AM0jBAgQIECAAAECBAiUFHA/KhmrRRHIJ6Bwni8zExPIJODAkyktsxIgQIAAAQIECBDILeD+kTs/0xMgQIAAAQIECBCYCjjf2w8ECBAgQIAAAQIECBDYCrgf2QkECIQQUDgPEYMhCJQVcOApG62FESBAgAABAgQIEAgn4P4RLhIDESBAgAABAgQIEFgs4Hy/mM6DBAgQIECAAAECBAgUE3A/Khao5RDIKqBwnjU5cxPIIeDAkyMnUxIgQIAAAQIECBCoIOD+USFFayBAgAABAgQIECCwFXC+txMIECBAgAABAgQIECDgfmQPECAQSEDhPFAYRiFQUMAfCBcM1ZIIECBAgAABAgQIBBVw/wgajLEIECBAgAABAgQILBBwvl+A5hECBAgQIECAAAECBEoKuB+VjNWiCOQTUDjPl5mJCWQScODJlJZZCRAgQIAAAQIECOQWcP/InZ/pCRAgQIAAAQIECEwFnO/tBwIECBAgQIAAAQIECGwF3I/sBAIEQggonIeIwRAEygo48JSN1sIIECBAgAABAgQIhBNw/wgXiYEIECBAgAABAgQILBZwvl9M50ECBAgQIECAAAECBIoJuB8VC9RyCGQVUDjPmpy5CeQQcODJkZMpCRAgQIAAAQIECFQQcP+okKI1ECBAgAABAgQIENgKON/bCQQIECBAgAABAgQIEHA/sgcIEAgkoHAeKAyjECgo4A+EC4ZqSQQIECBAgAABAgSCCrh/BA3GWAQIECBAgAABAgQWCDjfL0DzCAECBAgQIECAAAECJQXcj0rGalEE8gkonOfLzMQEMgk48GRKy6wECBAgQIAAAQIEcgu4f+TOz/QECBAgQIAAAQIEpgLO9/YDAQIECBAgQIAAAQIEtgLuR3YCAQIhBBTOQ8RgCAJlBRx4ykZrYQQIECBAgAABAgTCCbh/hIvEQAQIECBAgAABAgQWCzjfL6bzIAECBAgQIECAAAECxQTcj4oFajkEsgoonGdNztwEcgg48OTIyZQECBAgQIAAAQIEKgi4f1RI0RoIECBAgAABAgQIbAWc7+0EAgQIECBAgAABAgQIuB/ZAwQIBBJQOA8UhlEIFBTwB8IFQ7UkAgQIECBAgAABAkEF3D+CBmMsAgQIECBAgAABAgsEnO8XoHmEAAECBAgQIECAAIGSAu5HJWO1KAL5BBTO82VmYgKZBBx4MqVlVgIECBAgQIAAAQK5Bdw/cudnegIECBAgQIAAAQJTAed7+4EAAQIECBAgQIAAAQJbAfcjO4EAgRACCuchYjAEgbICDjxlo7UwAgQIECBAgAABAuEE3D/CRWIgAgQIECBAgAABAosFnO8X03mQAAECBAgQIECAAIFiAu5HxQK1HAJZBRTOsyZnbgI5BBx4cuRkSgIECBAgQIAAAQIVBNw/KqRoDQQIECBAgAABAgS2As73dgIBAgQIECBAgAABAgTcj+wBAgQCCSicBwrDKAQKCvgD4YKhWhIBAgQIECBAgACBoALuH0GDMRYBAgQIECBAgACBBQLO9wvQPEKAAAECBAgQIECAQEkB96OSsVoUgXwCCuf5MjMxgUwCDjyZ0jIrAQIECBAgQIAAgdwC7h+58zM9AQIECBAgQIAAgamA8739QIAAAQIECBAgQIAAga2A+5GdQIBACAGF8xAxGIJAWQEHnrLRWhgBAgQIECBAgACBcALuH+EiMRABAgQIECBAgACBxQLO94vpPEiAAAECBAgQIECAQDEB96NigVoOgawCCudZkzM3gRwCDjw5cjIlAQIECBAgQIAAgQoC7h8VUrQGAgQIECBAgAABAlsB53s7gQABAgQIECBAgAABAu5H9gABAoEEFM4DhWEUAgUF/IFwwVAtiQABAgQIECBAgEBQAfePoMEYiwABAgQIECBAgMACAef7BWgeIUCAAAECBAgQIECgpID7UclYLYpAPgGF83yZmZhAJgEHnkxpmZUAAQIECBAgQIBAbgH3j9z5mZ4AAQIECBAgQIDAVMD53n4gQIAAAQIECBAgQIDAVsD9yE4gQCCEgMJ5iBgMQaCsgANP2WgtjAABAgQIECBAgEA4AfePcJEYiAABAgQIECBAgMBiAef7xXQeJECAAAECBAgQIECgmID7UbFALYdAVgGF86zJmZtADgEHnhw5mZIAAQIECBAgQIBABQH3jwopWgMBAgQIECBAgACBrYDzvZ1AgAABAgQIECBAgAAB9yN7gACBQAIK54HCMAqBggL+QLhgqJZEgAABAgQIECBAIKiA+0fQYIxFgAABAgQIECBAYIGA8/0CNI8QIECAAAECBAgQIFBSwP2oZKwWRSCfgMJ5vsxMTCCTgANPprTMSoAAAQIECBAgQCC3gPtH7vxMT4AAAQIECBAgQGAq4HxvPxAgQIAAAQIECBAgQGAr4H5kJxAgEEJA4TxEDIYgUFbAgadstBZGgAABAgQIECBAIJyA+0e4SAxEgAABAgQIECBAYLGA8/1iOg8SIECAAAECBAgQIFBMwP2oWKCWQyCrgMJ51uTMTSCHgANPjpxMSYAAAQIECBAgQKCCgPtHhRStgQABAgQIECBAgMBWwPneTiBAgAABAgQIECBAgID7kT1AgEAgAYXzQGEYhUBBAX8gXDBUSyJAgAABAgQIECAQVMD9I2gwxiJAgAABAgQIECCwQMD5fgGaRwgQIECAAAECBAgQKCngflQyVosikE9A4TxfZiYmkEnAgSdTWmYlQIAAAQIECBAgkFvA/SN3fqYnQIAAAQIECBAgMBVwvrcfCBAgQIAAAQIECBAgsBVwP7ITCBAIIaBwHiIGQxAoK+DAUzZaCyNAgAABAgQIECAQTsD9I1wkBiJAgAABAgQIECCwWMD5fjGdBwkQIECAAAECBAgQKCbgflQsUMshkFVA4TxrcuYmkEPAgSdHTqYkQIAAAQIECBAgUEHA/aNCitZAgAABAgQIECBAYCvgfG8nECBAgAABAgQIECBAwP3IHiBAIJCAwnmgMIxCoKCAPxAuGKolESBAgAABAgQIEAgq4P4RNBhjESBAgAABAgQIEFgg4Hy/AM0jBAgQIECAAAECBAiUFHA/KhmrRRHIJ6Bwni8zExPIJODAkyktsxIgQIAAAQIECBDILeD+kTs/0xMgQIAAAQIECBCYCjjf2w8ECBAgQIAAAQIECBDYCrgf2QkECIQQUDgPEYMhCJQVcOApG62FESBAgAABAgQIEAgn4P4RLhIDESBAgAABAgQIEFgs4Hy/mM6DBAgQIECAAAECBAgUE3A/Khao5RDIKqBwnjU5cxPIIeDAkyMnUxIgQIAAAQIECBCoIOD+USFFayBAgAABAgQIECCwFXC+txMIECBAgAABAgQIECDgfmQPECAQSEDhPFAYRiFQUMAfCBcM1ZIIECBAgAABAgQIBBVw/wgajLEIECBAgAABAgQILBBwvl+A5hECBAgQIECAAAECBEoKuB+VjNWiCOQTUDjPl5mJCWQScODJlJZZCRAgQIAAAQIECOQWcP/InZ/pCRAgQIAAAQIECEwFnO/tBwIECBAgQIAAAQIECGwF3I/sBAIEQggonIeIwRAEygo48JSN1sIIECBAgAABAgQIhBNw/wgXiYEIECBAgAABAgQILBZwvl9M50ECBAgQIECAAAECBIoJuB8VC9RyCGQVUDjPmpy5CeQQcODJkZMpCRAgQIAAAQIECFQQcP+okKI1ECBAgAABAgQIENgKON/bCQQIECBAgAABAgQIEHA/sgcIEAgkoHAeKAyjECgo4A+EC4ZqSQQIECBAgAABAgSCCrh/BA3GWAQIECBAgAABAgQWCDjfL0DzCAECBAgQIECAAAECJQXcj0rGalEE8gkonOfLzMQEMgk48GRKy6wECBAgQIAAAQIEcgu4f+TOz/QECBAgQIAAAQIEpgLO9/YDAQIECBAgQIAAAQIEtgLuR3YCAQIhBBTOQ8RgCAJlBRx4ykZrYQQIECBAgAABAgTCCbh/hIvEQAQIECBAgAABAgQWCzjfL6bzIAECBAgQIECAAAECxQTcj4oFajkEsgoonGdNztwEcgg48OTIyZQECBAgQIAAAQIEKgi4f1RI0RoIECBAgAABAgQIbAWc7+0EAgQIECBAgAABAgQIuB/ZAwQIBBJQOA8UhlEIFBTwB8IFQ7UkAgQIECBAgAABAkEF3D+CBmMsAgQIECBAgAABAgsEnO8XoHmEAAECBAgQIECAAIGSAu5HJWO1KAL5BBTO82VmYgKZBBx4MqVlVgIECBAgQIAAAQK5Bdw/cudnegIECBAgQIAAAQJTAed7+4EAAQIECBAgQIAAAQJbAfcjO4EAgRACCuchYjAEgbICDjxlo7UwAgQIECBAgAABAuEE3D/CRWIgAgQIECBAgAABAosFnO8X03mQAAECBAgQIECAAIFiAu5HxQK1HAJZBRTOsyZnbgI5BBx4cuRkSgIECBAgQIAAAQIVBNw/KqRoDQQIECBAgAABAgS2As73dgIBAgQIECBAgAABAgTcj+wBAgQCCSicBwrDKAQKCvgD4YKhWhIBAgQIECBAgACBoALuH0GDMRYBAgQIECBAgACBBQLO9wvQPEKAAAECBAgQIECAQEkB96OSsVoUgXwCCuf5MjMxgUwCDjyZ0jIrAQIECBAgQIAAgdwC7h+58zM9AQIECBAgQIAAgamA8739QIAAAQIECBAgQIAAga2A+5GdQIBACAGF8xAxGIJAWQEHnrLRWhgBAgQIECBAgACBcALuH+EiMRABAgQIECBAgACBxQLO94vpPEiAAAECBAgQIECAQDEB96NigVoOgawCCudZkzM3gRwCDjw5cjIlAQIECBAgQIAAgQoC7h8VUrQGAgQIECBAgAABAlsB53s7gQABAgQIECBAgAABAu5H9gABAoEEFM4DhWEUAgUF/IFwwVAtiQABAgQIECBAgEBQAfePoMEYiwABAgQIECBAgMACAef7BWgeIUCAAAECBAgQIECgpID7UclYLYpAPgGF83yZmZhAJgEHnkxpmZUAAQIECBAgQIBAbgH3j9z5mZ4AAQIECBAgQIDAVMD53n4gQIAAAQIECBAgQIDAVsD9yE4gQCCEgMJ5iBgMQaCsgANP2WgtjAABAgQIECBAgEA4AfePcJEYiAABAgQIECBAgMBiAef7xXQeJECAAAECBAgQIECgmID7UbFALYdAVgGF86zJmZtADgEHnhw5mZIAAQIECBAgQIBABQH3jwopWgMBAgQIECBAgACBrYDzvZ1AgAABAgQIECBAgAAB9yN7gACBQAIK54HCMAqBggL+QLhgqJZEgAABAgQIECBAIKiA+0fQYIxFgAABAgQIECBAYIGA8/0CNI8QIECAAAECBAgQIFBSwP2oZKwWRSCfgMJ5vsxMTCCTgANPprTMSoAAAQIECBAgQCC3gPtH7vxMT4AAAQIECBAgQGAq4HxvPxAgQIAAAQIECBAgQGAr4H5kJxAgEEJA4TxEDIYgUFbAgadstBZGgAABAgQIECBAIJyA+0e4SAxEgAABAgQIECBAYLGA8/1iOg8SIECAAAECBAgQIFBMwP2oWKCWQyCrgMJ51uTMTSCHgANPjpxMSYAAAQIECBAgQKCCgPtHhRStgQABAgQIECBAgMBWwPneTiBAgAABAgQIECBAgID7kT1AgEAgAYXzQGEYhUBBAX8gXDBUSyJAgAABAgQIECAQVMD9I2gwxiJAgAABAgQIECCwQMD5fgGaRwgQIECAAAECBAgQKCngflQyVosikE9A4TxfZiYmkEnAgSdTWmYlQIAAAQIECBAgkFvA/SN3fqYnQIAAAQIECBAgMBVwvrcfCBAgQIAAAQIECBAgsBVwP7ITCBAIIaBwHiIGQxAoK+DAUzZaCyNAgAABAgQIECAQTsD9I1wkBiJAgAABAgQIECCwWMD5fjGdBwkQIECAAAECBAgQKCbgflQsUMshkFVA4TxrcuYmkEPAgSdHTqYkQIAAAQIECBAgUEHA/aNCitZAgAABAgQIECBAYCvgfG8nECBAgAABAgQIECBAwP3IHiBAIJCAwnmgMIxCoKCAPxAuGKolESBAgAABAgQIEAgq4P4RNBhjESBAgAABAgQIEFgg4Hy/AM0jBAgQIECAAAECBAiUFHA/KhmrRRHIJ6Bwni8zExPIJODAkyktsxIgQIAAAQIECBDILeD+kTs/0xMgQIAAAQIECBCYCjjf2w8ECBAgQIAAAQIECBDYCrgf2QkECIQQUDgPEYMhCJQVcOApG62FESBAgAABAgQIEAgn4P4RLhIDESBAgAABAgQIEFgs4Hy/mM6DBAgQIECAAAECBAgUE3A/Khao5RDIKqBwnjU5cxPIIeDAkyMnUxIgQIAAAQIECBCoIOD+USFFayBAgAABAgQIECCwFXC+txMIECBAgAABAgQIECDgfmQPECAQSEDhPFAYRiFQUMAfCBcM1ZIIECBAgAABAgQIBBVw/wgajLEIECBAgAABAgQILBBwvl+A5hECBAgQIECAAAECBEoKuB+VjNWiCOQTUDjPl5mJCWQScODJlJZZCRAgQIAAAQIECOQWcP/InZ/pCRAgQIAAAQIECEwFnO/tBwIECBAgQIAAAQIECGwF3I/sBAIEQggonIeIwRAEygo48JSN1sIIECBAgAABAgQIhBNw/wgXiYEIECBAgAABAgQILBZwvl9M50ECBAgQIECAAAECBIoJuB8VC9RyCGQVUDjPmpy5CeQQcODJkZMpCRAgQIAAAQIECFQQcP+okKI1ECBAgAABAgQIENgKON/bCQQIECBAgAABAgQIEHA/sgcIEAgkoHAeKAyjECgo4A+EC4ZqSQQIECBAgAABAgSCCrh/BA3GWAQIECBAgAABAgQWCDjfL0DzCAECBAgQIECAAAECJQXcj0rGalEE8gkonOfLzMQEMgk48GRKy6wECBAgQIAAAQIEcgu4f+TOz/QECBAgQIAAAQIEpgLO9/YDAQIECBAgQIAAAQIEtgLuR3YCAQIhBBTOQ8RgCAJlBRx4ykZrYQQIECBAgAABAgTCCbh/hIvEQAQIECBAgAABAgQWCzjfL6bzIAECBAgQIECAAAECxQTcj4oFajkEsgoonGdNztwEcgg48OTIyZQECBAgQIAAAQIEKgi4f1RI0RoIECBAgAABAgQIbAWc7+0EAgQIECBAgAABAgQIuB/ZAwQIBBJQOA8UhlEIFBTwB8IFQ7UkAgQIECBAgAABAkEF3D+CBmMsAgQIECBAgAABAgsEnO8XoHmEAAECBAgQIECAAIGSAu5HJWO1KAL5BBTO82VmYgKZBBx4MqVlVgIECBAgQIAAAQK5Bdw/cudnegIECBAgQIAAAQJTAed7+4EAAQIECBAgQIAAAQJbAfcjO4EAgRACCuchYjAEgbICDjxlo7UwAgQIECBAgAABAuEE3D/CRWIgAgQIECBAgAABAosFnO8X03mQAAECBAgQIECAAIFiAu5HxQK1HAJZBRTOsyZnbgI5BBx4cuRkSgIECBAgQIAAAQIVBNw/KqRoDQQIECBAgAABAgS2As73dgIBAgQIECBAgAABAgTcj+wBAgQCCSicBwrDKAQKCvgD4YKhWhIBAgQIECBAgACBoALuH0GDMRYBAgQIECBAgACBBQLO9wvQPEKAAAECBAgQIECAQEkB96OSsVoUgXwCCuf5MjMxgUwCDjyZ0jIrAQIECBAgQIAAgdwC7h+58zM9AQIECBAgQIAAgamA8739QIAAAQIECBAgQIAAga2A+5GdQIBACAGF8xAxGIJAWQEHnrLRWhgBAgQIECBAgACBcALuH+EiMRABAgQIECBAgACBxQLO94vpPEiAAAECBAgQIECAQDEB96NigVoOgawCCudZkzM3gRwCDjw5cjIlAQIECBAgQIAAgQoC7h8VUrQGAgQIECBAgAABAlsB53s7gQABAgQIECBAgAABAu5H9gABAoEEFM4DhWEUAgUF/IFwwVAtiQABAgQIECBAgEBQAfePoMEYiwABAgQIECBAgMACAef7BWgeIUCAAAECBAgQIECgpID7UclYLYpAPgGF83yZmZhAJgEHnkxpmZUAAQIECBAgQIBAbgH3j9z5mZ4AAQIECBAgQIDAVMD53n4gQIAAAQIECBAgQIDAVsD9yE4gQCCEgMJ5iBgMQaCsgANP2WgtjAABAgQIECBAgEA4AfePcJEYiAABAgQIECBAgMBiAef7xXQeJECAAAECBAgQIECgmID7UbFALYdAVgGF86zJmZtADgEHnhw5mZIAAQIECBAgQIBABQH3jwopWgMBAgQIECBAgACBrYDzvZ1AgAABAgQIECBAgAAB9yN7gACBQAIK54HCMAqBggL+QLhgqJZEgAABAgQIECBAIKiA+0fQYIxFgAABAgQIECBAYIGA8/0CNI8QIECAAAECBAgQIFBSwP2oZKwWRSCfgMJ5vsxMTCCTgANPprTMSoAAAQIECBAgQCC3gPtH7vxMT4AAAQIECBAgQGAq4HxvPxAgQIAAAQIECBAgQGAr4H5kJxAgEEJA4TxEDIYgUFbAgadstBZGgAABAgQIECBAIJyA+0e4SAxEgAABAgQIECBAYLGA8/1iOg8SIECAAAECBAgQIFBMwP2oWKCWQyCrgMJ51uTMTSCHgANPjpxMSYAAAQIECBAgQKCCgPtHhRStgQABAgQIECBAgMBWwPneTiBAgAABAgQIECBAgID7kT1AgEAgAYXzQGEYhUBBAX8gXDBUSyJAgAABAgQIECAQVMD9I2gwxiJAgAABAgQIECCwQMD5fgGaRwgQIECAAAECBAgQKCngflQyVosikE9A4TxfZiYmkEnAgSdTWmYlQIAAAQIECBAgkFvA/SN3fqYnQIAAAQIECBAgMBVwvrcfCBAgQIAAAQIECBAgsBVwP7ITCBAIIaBwHiIGQxAoK+DAUzZaCyNAgAABAgQIECAQTsD9I1wkBiJAgAABAgQIECCwWMD5fjGdBwkQIECAAAECBAgQKCbgflQsUMshkFVA4TxrcuYmkEPAgSdHTqYkQIAAAQIECBAgUEHA/aNCitZAgAABAgQIECBAYCvgfG8nECBAgAABAgQIECBAwP3IHiBAIJCAwnmgMIxCoKCAPxAuGKolESBAgAABAgQIEAgq4P4RNBhjESBAgAABAgQIEFgg4Hy/AM0jBAgQIECAAAECBAiUFHA/KhmrRRHIJ6Bwni8zExPIJODAkyktsxIgQIAAAQIECBDILeD+kTs/0xMgQIAAAQIECBCYCjjf2w8ECBAgQIAAAQIECBDYCrgf2QkECIQQUDgPEYMhCJQVcOApG62FESBAgAABAgQIEAgn4P4RLhIDESBAgAABAgQIEFgs4Hy/mM6DBAgQIECAAAECBAgUE3A/Khao5RDIKqBwnjU5cxPIIeDAkyMnUxIgQIAAAQIECBCoIOD+USFFayBAgAABAgQIECCwFXC+txMIECBAgAABAgQIECDgfmQPECAQSEDhPFAYRiFQUMAfCBcM1ZIIECBAgAABAgQIBBVw/wgajLEIECBAgAABAgQILBBwvl+A5hECBAgQIECAAAECBEoKuB+VjNWiCOQTUDjPl5mJCWQScODJlJZZCRAgQIAAAQIECOQWcP/InZ/pCRAgQIAAAQIECEwFnO/tBwIECBAgQIAAAQIECGwF3I/sBAIEQggonIeIwRAEygo48JSN1sIIECBAgAABAgQIhBNw/wgXiYEIECBAgAABAgQILBZwvl9M50ECBAgQIECAAAECBIoJuB8VC9RyCGQVUDjPmpy5CfQJ/LvW2lNaa3/b95rzPh3twPOS1to3Wmv/97yT+wABAgQIECBAgAABArsScP/YlaT3ECBAgAABAgQIEDi8gPP94TMwAQECBAgQIECAAAEC6xKI1r9al77VEiDwWwGFc5uBwHoF/qW19qvW2jtba58ZxBDlwHNVa+361tqFrbWnD1qr1xIgQIAAAQIECBAgcG4B9w+7gwABAgQIECBAgEAdAef7OllaCQECBAgQIECAAAEC8QWi9K/iS5mQAIGhAoqKBNUAACAASURBVArnQ3m9nEBogf88KZr/n6Pi+Y07nvjQB54/PSqa//ujdW3W/Hc7XqPXESBAgAABAgQIECBwfgH3j/Mb+QQBAgQIECBAgACBLALO91mSMicBAgQIECBAgAABAhUEDt2/qmBoDQQI7EBA4XwHiF5BILHA5ldILpvMv+vi+aEOPGcWzTdL/Fe/bp54pxqdAAECBAgQIECggoD7R4UUrYEAAQIECBAgQIDAVsD53k4gQIAAAQIECBAgQIDAfgQO1b/az+p8CwECaQQUztNEZVACQwSmv0Iy/YKvHf3i+ac7v3XfB56rj37R/A/OMrdfN+8M0+MECBAgQIAAAQIEOgXcPzoBPU6AAAECBAgQIEAgkIDzfaAwjEKAAAECBAgQIECAQGmBffevSmNaHAECywUUzpfbeZJAFYEzf4Vkuq6vHxXP/+fCxe7rwPOSo6L5088xp183XxigxwgQIECAAAECBAjsWMD9Y8egXkeAAAECBAgQIEDggALO9wfE99UECBAgQIAAAQIECKxGYF/9q9WAWigBAssEFM6XuXmKQCWBP2mt/a/zLGhTPP+r1trfzlz46APPNa21v2ytnatofnrczRo/O3N2HydAgAABAgQIECBAYPcC7h+7N/VGAgQIECBAgAABAocScL4/lLzvJUCAAAECBAgQIEBgTQKj+1drsrRWAgQ6BBTOO/A8SqCQwHG/QjJd5uZz75xRPB914HnpUdH8shNk4NfNT4DkIwQIECBAgAABAgT2KOD+sUdsX0WAAAECBAgQIEBgsIDz/WBgrydAgAABAgQIECBAYPUCo/pXq4cFQIDAPAGF83lePk2gqsBJfoVkuvZNiXtTPP/UeUB2feDZFM2vb639/owg/Lr5DCwfJUCAAAECBAgQILAHAfePPSD7CgIECBAgQIAAAQJ7EnC+3xO0ryFAgAABAgQIECBAYLUCu+5frRbSwgkQ6BNQOO/z8zSBSgIn/RWS6Zo3xfO/aq39zTkgdnXg+bOjovnTZoL7dfOZYD5OgAABAgQIECBAYE8C7h97gvY1BAgQIECAAAECBPYg4Hy/B2RfQYAAAQIECBAgQIDAagV21b9aLaCFEyCwGwGF8904eguBCgIvaq393cKF/NvRL56fWTzvPfD8eWvtL1trc4vmp5fh180XBuoxAgQIECBAgAABAoMF3D8GA3s9AQIECBAgQIAAgT0KON/vEdtXESBAgAABAgQIECCwOoHe/tXqwCyYAIExAgrnY1y9lUBWgSW/QjJd66Z4vvnF878++v9ccuDZ/H3pdNH8qR2QX22tPavjeY8SIECAAAECBAgQIDBWwP1jrK+3EyBAgAABAgQIENingPP9PrV9FwECBAgQIECAAAECaxJY0r9ak4+1EiCwJwGF8z1B+xoCSQR6foVkusRbjorn/33muv/L0S+aP2Xmc2f7+GYtf7+D93gFAQIECBAgQIAAAQJjBNw/xrh6KwECBAgQIECAAIFDCDjfH0LddxIgQIAAAQIECBAgsAYBhfM1pGyNBBIIKJwnCMmIBPYs8OUCvwz+ldbaH+7ZzdcRIECAAAECBAgQIDBfwP1jvpknCBAgQIAAAQIECEQVcL6Pmoy5CBAgQIAAAQIECBDILKBwnjk9sxMoJKBwXihMSyGwI4H/1Fr77I7edajX+HXzQ8n7XgIECBAgQIAAAQLzBNw/5nn5NAECBAgQIECAAIHIAs73kdMxGwECBAgQIECAAAECWQUUzrMmZ24CxQQUzosFajkEdiTwpdbas3f0rn2/5p9ba3+07y/1fQQIECBAgAABAgQILBZw/1hM50ECBAgQIECAAAEC4QSc78NFYiACBAgQIECAAAECBJILKJwnD9D4BKoIKJxXSdI6COxWIPOvkGxm/4fdcngbAQIECBAgQIAAAQIDBdw/BuJ6NQECBAgQIECAAIE9Czjf7xnc1xEgQIAAAQIECBAgUF5A4bx8xBZIIIeAwnmOnExJ4BACm18K/8NDfHHHd3458S+zdyzbowQIECBAgAABAgTSC7h/pI/QAggQIECAAAECBAj8VsD53mYgQIAAAQIECBAgQIDA7gQUzndn6U0ECHQIKJx34HmUQHGBP26t/X2yNfp182SBGZcAAQIECBAgQIDAkYD7h61AgAABAgQIECBAoI6A832dLK2EAAECBAgQIECAAIHDCyicHz4DExAg0FpTOLcNCBA4TuArrbVnJiH6amvtWUlmNSYBAgQIECBAgAABAr8r4P5hVxAgQIAAAQIECBCoI+B8XydLKyFAgAABAgQIECBA4LACCueH9fftBAgcCSic2woECBwnkOlXSPy6ub1MgAABAgQIECBAILeA+0fu/ExPgAABAgQIECBAYCrgfG8/ECBAgAABAgQIECBAYDcCCue7cfQWAgQ6BRTOOwE9TmAFAhl+hcSvm69gI1oiAQIECBAgQIDAKgTcP1YRs0USIECAAAECBAisRMD5fiVBWyYBAgQIECBAgAABAkMFFM6H8no5AQInFVA4P6mUzxFYr8ALW2v/GHz5/7G1dlPwGY1HgAABAgQIECBAgMD5Bdw/zm/kEwQIECBAgAABAgSyCDjfZ0nKnAQIECBAgAABAgQIRBZQOI+cjtkIrEhA4XxFYVsqgQ6ByL9C4tfNO4L1KAECBAgQIECAAIGAAu4fAUMxEgECBAgQIECAAIGFAs73C+E8RoAAAQIECBAgQIAAgSMBhXNbgQCBEAIK5yFiMASB8AKbXxD/h6BT/nGCX2APSmcsAgQIECBAgAABAiEF3D9CxmIoAgQIECBAgAABAosEnO8XsXmIAAECBAgQIECAAAECvxVQOLcZCBAIIaBwHiIGQxBIIRDxV0j8unmKrWNIAgQIECBAgAABArMF3D9mk3mAAAECBAgQIECAQFgB5/uw0RiMAAECBAgQIECAAIEEAgrnCUIyIoE1CCicryFlaySwG4EXBvwl8c0vo9y0m+V5CwECBAgQIECAAAECgQTcPwKFYRQCBAgQIECAAAECnQLO952AHidAgAABAgQIECBAYNUCCuerjt/iCcQRUDiPk4VJCGQQiPQrJH7dPMOOMSMBAgQIECBAgACB5QLuH8vtPEmAAAECBAgQIEAgmoDzfbREzEOAAAECBAgQIECAQBYBhfMsSZmTQHEBhfPiAVsegR0LXBnoF8X9uvmOw/U6AgQIECBAgAABAsEE3D+CBWIcAgQIECBAgAABAh0CzvcdeB4lQIAAAQIECBAgQGDVAgrnq47f4gnEEVA4j5OFSQhkEfhSa+3ZBx72n1trf3TgGXw9AQIECBAgQIAAAQLjBdw/xhv7BgIECBAgQIAAAQL7EnC+35e07yFAgAABAgQIECBAoJKAwnmlNK2FQGIBhfPE4RmdwIEEXtha+8cDfffpr/Xr5gcOwNcTIECAAAECBAgQ2JOA+8eeoH0NAQIECBAgQIAAgT0ION/vAdlXECBAgAABAgQIECBQTkDhvFykFkQgp4DCec7cTE3g0AJfaa0980BDfLW19qwDfbevJUCAAAECBAgQIEBg/wLuH/s3940ECBAgQIAAAQIERgk434+S9V4CBAgQIECAAAECBKoKKJxXTda6CCQTUDhPFphxCQQRuLK1dtOBZtn8AsrNB/puX0uAAAECBAgQIECAwP4F3D/2b+4bCRAgQIAAAQIECIwScL4fJeu9BAgQIECAAAECBAhUFVA4r5qsdRFIJqBwniww4xIIJHCIXyHx6+aBNoBRCBAgQIAAAQIECOxRwP1jj9i+igABAgQIECBAgMBgAef7wcBeT4AAAQIECBAgQIBAKQGF81JxWgyBvAIK53mzMzmBQwsc4ldI/Lr5oVP3/QQIECBAgAABAgQOI+D+cRh330qAAAECBAgQIEBghIDz/QhV7yRAgAABAgQIECBAoKqAwnnVZK2LQDIBhfNkgRmXQDCBff4KiV83Dxa+cQgQIECAAAECBAjsWcD9Y8/gvo4AAQIECBAgQIDAQAHn+4G4Xk2AAAECBAgQIECAQCkBhfNScVoMgbwCCud5szM5gQgCL2itfW5Pg1zRWvv8nr7L1xAgQIAAAQIECBAgEE/A/SNeJiYiQIAAAQIECBAgsFTA+X6pnOcIECBAgAABAgQIEFibgML52hK3XgJBBRTOgwZjLAKJBPbxKyR+3TzRhjAqAQIECBAgQIAAgYEC7h8Dcb2aAAECBAgQIECAwJ4FnO/3DO7rCBAgQIAAAQIECBBIKaBwnjI2QxOoJ6BwXi9TKyKwb4HNL4/fPPhLr9zjL6kPXorXEyBAgAABAgQIECDQIeD+0YHnUQIECBAgQIAAAQLBBJzvgwViHAIECBAgQIAAAQIEQgoonIeMxVAE1iegcL6+zK2YwAiBkb9C4tfNRyTmnQQIECBAgAABAgTyCrh/5M3O5AQIECBAgAABAgTOFHC+tycIECBAgAABAgQIECBwvIDCuR1CgEAIAYXzEDEYgkB6gRcM/AVyv26efntYAAECBAgQIECAAIGdCrh/7JTTywgQIECAAAECBAgcVMD5/qD8vpwAAQIECBAgQIAAgQQCCucJQjIigTUIKJyvIWVrJLAfgRG/QuLXzfeTnW8hQIAAAQIECBAgkE3A/SNbYuYlQIAAAQIECBAgcG4B53u7gwABAgQIECBAgAABAucWUDi3OwgQCCGgcB4iBkMQKCEw4ldI/Lp5ia1hEQQIECBAgAABAgR2LuD+sXNSLyRAgAABAgQIECBwMAHn+4PR+2ICBAgQIECAAAECBBIIKJwnCMmIBNYgoHC+hpStkcD+BHb5KyR+3Xx/ufkmAgQIECBAgAABAhkF3D8ypmZmAgQIECBAgAABAmcXcL63MwgQIECAAAECBAgQIHB2AYVzO4MAgRACCuchYjAEgTICz2+tfX5Hq7lih+/a0UheQ4AAAQIECBAgQIBAIAH3j0BhGIUAAQIECBAgQIBAp4DzfSegxwkQIECAAAECBAgQKCugcF42WgsjkEtA4TxXXqYlkEFgF79C4tfNMyRtRgIECBAgQIAAAQKHF3D/OHwGJiBAgAABAgQIECCwKwHn+11Jeg8BAgQIECBAgAABApUEFM4rpWktBBILKJwnDs/oBIIK7OJXSPy6edBwjUWAAAECBAgQIEAgmID7R7BAjEOAAAECBAgQIECgQ8D5vgPPowQIECBAgAABAgQIlBVQOC8brYURyCWgcJ4rL9MSyCLQ8yskft08S8rmJECAAAECBAgQIBBDwP0jRg6mIECAAAECBAgQILALAef7XSh6BwECBAgQIECAAAEClQQUziulaS0EEgsonCcOz+gEAgs8r7X2Twvne0HHswu/0mMECBAgQIAAAQIECCQWcP9IHJ7RCRAgQIAAAQIECJwh4HxvSxAgQIAAAQIECBAgQODuAgrndgQBAiEEFM5DxGAIAiUFbm6tXTFzZV9srT135jM+ToAAAQIECBAgQIAAAfcPe4AAAQIECBAgQIBAHQHn+zpZWgkBAgQIECBAgAABAv0CCuf9ht5AgMAOBBTOd4DoFQQInFXgma21zf/05Zz/+HXzOVo+S4AAAQIECBAgQIDAaQH3D3uBAAECBAgQIECAQB0B5/s6WVoJAQIECBAgQIAAAQL9Agrn/YbeQIDADgQUzneA6BUECJxT4POtteef0OerrbVnnfCzPkaAAAECBAgQIECAAIEzBdw/7AkCBAgQIECAAAECdQSc7+tkaSUECBAgQIAAAQIECPQJKJz3+XmaAIEdCSic7wjSawgQOKvAs1trXzqhjV83PyGUjxEgQIAAAQIECBAg4P5hDxAgQIAAAQIECBAoLuC/XygesOURIECAAAECBAgQIHBiAYXzE1P5IAECIwUUzkfqejcBAhuBz7XWNmXy4/7zv2f8EjpVAgQIECBAgAABAgQInEvA/cPeIECAAAECBAgQIFBHwPm+TpZWQoAAAQIECBAgQIDAcgGF8+V2niRAYIcCCuc7xPQqAgTOKvCs1tqXz2Oz+cxX+REgQIAAAQIECBAgQKBTwP2jE9DjBAgQIECAAAECBAIJON8HCsMoBAgQIECAAAECBAgcTEDh/GD0vpgAgamAwrn9QIDAPgQ+f8wvmP/TCX4BfR8z+g4CBAgQIECAAAECBGoIuH/UyNEqCBAgQIAAAQIECGwEnO/tAwIECBAgQIAAAQIE1i6gcL72HWD9BIIIKJwHCcIYBIoLHPcrJH7dvHj4lkeAAAECBAgQIEBgzwLuH3sG93UECBAgQIAAAQIEBgo43w/E9WoCBAgQIECAAAECBFIIKJyniMmQBOoLKJzXz9gKOwSuu+66uf/A7vi22o9++tOfbnfcccfdFnnJJZe0q666qvbCrY4AAQIECBAgQIAAgb0LuH/sndwXEiBAgAABAgQIEBgm4Hw/jDbNiz/ykY/477TTpGVQAgQIECBAgACBAQJz+2vOzwNC8EoCBFrzNxe7gMAxAgrnu9seP/jBD9qNN954txdec8017eKLL97dl3gTAQIECBAgQIAAAQIEWmvuH7YBAQIECBAgQIAAgToCzvd1sly6EoXzpXKeI0CAAAECBAgQKCKgcF4kSMsgkF1A4Tx7guYfKqBwvlveT33qU+3OO+889VK/br5bW28jQIAAAQIECBAgQODuAu4fdgQBAgQIECBAgACBOgLO93WyXLIShfMlap4hQIAAAQIECBAoJKBwXihMSyGQWUDhPHN6Zh8uoHC+W+Lpr5D4dfPd2nobAQIECBAgQIAAAQJ3F3D/sCMIECBAgAABAgQI1BFwvq+T5ZKVKJwvUfMMAQIECBAgQIBAIQGF80JhWgqBzAIK55nTM/twAYXz3RNvfoXkwgsvbFddddXuX+6NBAgQIECAAAECBAgQmAi4f9gOBAgQIECAAAECBOoION/XyXLuShTO54r5PAECBAgQIECAQDEBhfNigVoOgawCCudZkzP3XgQUznfPvPkVkk3h/OKLL979y72RAAECBAgQIECAAAECEwH3D9uBAAECBAgQIECAQB0B5/s6Wc5dicL5XDGfJ0CAAAECBAgQKCagcF4sUMshkFVA4Txrcubei4DC+V6YfQkBAgQIECBAgAABAgQIECBAgAABAgQIECBAgACBswoonNsYBAgQIECAAAECKxdQOF/5BrB8AlEEFM6jJGGOkAIK5yFjMRQBAgQIECBAgAABAgQIECBAgAABAgQIECBAgMBKBBTOVxK0ZRIgQIAAAQIECJxLQOHc3iBAIISAwnmIGAwRVUDhPGoy5iJAgAABAgQIECBAgAABAgQIECBAgAABAgQIEFiDgML5GlK2RgIECBAgQIAAgWMEFM5tDwIEQggonIeIwRBRBRTOoyZjLgIECBAgQIAAAQIECBAgQIAAAQIECBAgQIAAgTUIKJyvIWVrJECAAAECBAgQOEZA4dz2IEAghIDCeYgYDBFVQOE8ajLmIkCAAAECBAgQIECAAAECBAgQIECAAAECBAgQWIOAwvkaUrZGAgQIECBAgACBYwQUzm0PAgRCCCich4jBEFEFFM6jJmMuAgQIECBAgAABAgQIECBAgAABAgQIECBAgACBNQgonK8hZWskQIAAAQIECBA4RkDh3PYgQCCEgMJ5iBgMEVVgbuH8/e9/f9SlmIsAAQIECBAgQIAAAQIECBAgQIAAAQIECBAgQIDAwQXe+MY3zppB4XwWlw8TIECAAAECBAjUE1A4r5epFRFIKaBwnjI2Q+9LQOF8X9K+hwABAgQIECBAgAABAgQIECBAgAABAgQIECBAYA0CCudrSNkaCRAgQIAAAQIEdiigcL5DTK8iQGC5gML5cjtPrkBA4XwFIVsiAQIECBAgQIAAAQIECBAgQIAAAQIECBAgQIDA3gQUzvdG7YsIECBAgAABAgRqCCic18jRKgikF1A4Tx+hBYwUUDgfqevdBAgQIECAAAECBAgQIECAAAECBAgQIECAAAECaxNQOF9b4tZLgAABAgQIECDQKaBw3gnocQIEdiOgcL4bR28pKqBwXjRYyyJAgAABAgQIECBAgAABAgQIECBAgAABAgQIEDiIgML5Qdh9KQECBAgQIECAQF4BhfO82ZmcQCkBhfNScVrMrgUUznct6n0ECBAgQIAAAQIECBAgQIAAAQIECBAgQIAAAQJrFlA4X3P61k6AAAECBAgQILBAQOF8AZpHCBDYvYDC+e5NvbGQgMJ5oTAthQABAgQIECBAgAABAgQIECBAgAABAgQIECBA4OACCucHj8AABAgQIECAAAECuQQUznPlZVoCZQUUzstGa2G7EFA434WidxAgQIAAAQIECBAgQIAAAQIECBAgQIAAAQIECBDYCiic2wkECBAgQIAAAQIEZgkonM/i8mECBEYJKJyPkvXeEgIK5yVitAgCBAgQIECAAAECBAgQIECAAAECBAgQIECAAIEgAgrnQYIwBgECBAgQIECAQBYBhfMsSZmTQHEBhfPiAVten4DCeZ+fpwkQIECAAAECBAgQIECAAAECBAgQIECAAAECBAhMBRTO7QcCBAgQIECAAAECswQUzmdx+TABAqMEFM5HyXpvCQGF8xIxWgQBAgQIECBAgAABAgQIECBAgAABAgQIECBAgEAQAYXzIEEYgwABAgQIECBAIIuAwnmWpMxJoLiAwnnxgC2vT0DhvM/P0wQIECBAgAABAgQIECBAgAABAgQIECBAgAABAgSmAgrn9gMBAgQIECBAgACBWQIK57O4fJgAgVECCuejZL23hIDCeYkYLYIAAQIECBAgQIAAAQIECBAgQIAAAQIECBAgQCCIgMJ5kCCMQYAAAQIECBAgkEVA4TxLUuYkUFxA4bx4wJbXJ6Bw3ufnaQIECBAgQIAAAQIECBAgQIAAAQIECBAgQIAAAQJTAYVz+4EAAQIECBAgQIDALAGF81lcPkyAwCgBhfNRst5bQkDhvESMFkGAAAECBAgQIECAAAECBAgQIECAAAECBAgQIBBEQOE8SBDGIECAAAECBAgQyCKgcJ4lKXMSKC6gcF48YMvrE1A47/PzNAECBAgQIECAAAECBAgQIECAAAECBAgQIECAAIGpgMK5/UCAAAECBAgQIEBgloDC+SwuHyZAYJSAwvkoWe8tIaBwXiJGiyBAgAABAgQIECBAgAABAgQIECBAgAABAgQIEAgioHAeJAhjECBAgAABAgQIZBFQOM+SlDkJFBdQOC8esOX1CSic9/l5mgABAgQIECBAgAABAgQIECBAgAABAgQIECBAgMBUQOHcfiBAgAABAgQIECAwS0DhfBaXDxMgMEpA4XyUrPeWEFA4LxGjRRAgQIAAAQIECBAgQIAAAQIECBAgQIAAAQIECAQRUDgPEoQxCBAgQIAAAQIEsggonGdJypwEigsonBcP2PL6BBTO+/w8TYAAAQIECBAgQIAAAQIECBAgQIAAAQIECBAgQGAqoHBuPxAgQIAAAQIECBCYJaBwPovLhwkQGCWgcD5K1ntLCCicl4jRIggQIECAAAECBAgQIECAAAECBAgQIECAAAECBIIIKJwHCcIYBAgQIECAAAECWQQUzrMkZU4CxQUUzosHbHl9AgrnfX6eJkCAAAECBAgQIECAAAECBAgQIECAAAECBAgQIDAVUDi3HwgQIECAAAECBAjMElA4n8XlwwQIjBJQOB8l670lBBTOS8RoEQQIECBAgAABAgQIECBAgAABAgQIECBAgAABAkEEFM6DBGEMAgQIECBAgACBLAIK51mSMieB4gIK58UDtrw+AYXzPj9PEyBAgAABAgQIECBAgAABAgQIECBAgAABAgQIEJgKKJzbDwQIECBAgAABAgRmCSicz+LyYQIERgkonI+S9d4SAgrnJWK0CAIECBAgQIAAAQIECBAgQIAAAQIECBAgQIAAgSACCudBgjAGAQIECBAgQIBAFgGF8yxJmZNAcQGF8+IBW16fgMJ5n5+nCRAgQIAAAQIECBAgQIAAAQIECBAgQIAAAQIECEwFFM7tBwIECBAgQIAAAQKzBBTOZ3H5MAECowQUzkfJem8JAYXzEjFaBAECBAgQIECAAAECBAgQIECAAAECBAgQIECAQBABhfMgQRiDAAECBAgQIEAgi4DCeZakzEmguIDCefGALa9PQOG8z8/TBAgQIECAAAECBAgQIECAAAECBAgQIECAAAECBKYCCuf2AwECBAgQIECAAIFZAgrns7h8mACBUQIK56NkvbeEgMJ5iRgtggABAgQIECBAgAABAgQIECBAgAABAgQIECBAIIiAwnmQIIxBgAABAgQIECCQRUDhPEtS5iRQXEDhvHjAltcnoHDe5+dpAgQIECBAgAABAgQIECBAgAABAgQIECBAgAABAlMBhXP7gQABAgQIECBAgMAsAYXzWVw+TIDAKAGF81Gy3ltCQOG8RIwWQYAAAQIECBAgQIAAAQIECBAgQIAAAQIECBAgEERA4TxIEMYgQIAAAQIECBDIIqBwniUpcxIoLqBwXjxgy+sTUDjv8/M0AQIECBAgQIAAAQIECBAgQIAAAQIECBAgQIAAgamAwrn9QIAAAQIECBAgQGCWgML5LC4fJkBglIDC+ShZ7y0hoHBeIkaLIECAAAECBAgQIECAAAECBAgQIECAAAECBAgQCCKgcB4kCGMQIECAAAECBAhkEVA4z5KUOQkUF1A4Lx6w5fUJKJz3+XmaAAECBAgQIECAAAECBAgQIECAAAECBAgQIECAwFRA4dx+IECAAAECBAgQIDBLQOF8FpcPEyAwSkDhfJSs95YQUDgvEaNFECBAgAABAgQIECBAgAABAgQIECBAgAABAgQIBBFQOA8ShDEIECBAgAABAgSyCCicZ0nKnASKCyicFw/Y8voEFM77/DxNgAABAgQIECBAgAABAgQIECBAgAABAgQIECBAYCqgcG4/IZq9jwAAIABJREFUECBAgAABAgQIEJgloHA+i8uHCRAYJaBwPkrWe0sIKJyXiNEiCBAgQIAAAQIECBAgQIAAAQIECBAgQIAAAQIEgggonAcJwhgECBAgQIAAAQJZBBTOsyRlTgLFBRTOiwdseX0CCud9fp4mQIAAAQIECBAgQIAAAQIECBAgQIAAAQIECBAgMBVQOLcfCBAgQIAAAQIECMwSUDifxeXDBAiMElA4HyXrvSUEFM5LxGgRBAgQIECAAAECBAgQIECAAAECBAgQIECAAAECQQQUzoMEYQwCBAgQIECAAIEsAgrnWZIyJ4HiAgrnxQO2vD4BhfM+P08TIECAAAECBAgQIECAAAECBAgQIECAAAECBAgQmAoonNsPBAgQIECAAAECBGYJKJzP4vJhAgRGCSicj5L13hICCuclYrQIAgQIECBAgAABAgQIECBAgAABAgQIECBAgACBIAIK50GCMAYBAgQIECBAgEAWAYXzLEmZk0BxAYXz4gFbXp+Awnmfn6cJECBAgAABAgQIECBAgAABAgQIECBAgAABAgQITAUUzu0HAgQIECBAgAABArMEFM5ncfkwAQKjBBTOR8l6bwkBhfMSMVoEAQIECBAgQIAAAQIECBAgQIAAAQIECBAgQIBAEAGF8yBBGIMAAQIECBAgQCCLgMJ5lqTMSaC4gMJ58YAtr09A4bzPz9MECBAgQIAAAQIECBAgQIAAAQIECBAgQIAAAQIEpgIK5/YDAQIECBAgQIAAgVkCCuezuHyYAIFRAgrno2S9t4SAwnmJGC2CAAECBAgQIECAAAECBAgQIECAAAECBAgQIEAgiIDCeZAgjEGAAAECBAgQIJBFQOE8S1LmJFBcQOG8eMCW1yegcN7n52kCBAgQIECAAAECBAgQIECAAAECBAgQIECAAAECUwGFc/uBAAECBAgQIECAwCwBhfNZXD5MgMAoAYXzUbLeW0JA4bxEjBZBgAABAgQIECBAgAABAgQIECBAgAABAgQIECAQREDhPEgQxiBAgAABAgQIEMgioHCeJSlzEiguoHBePGDL6xNQOO/z8zQBAgQIECBAgAABAgQIECBAgAABAgQIECBAgACBqYDCuf1AgAABAgQIECBAYJaAwvksLh8mQGCUgML5KFnvLSGgcF4iRosgQIAAAQIECBAgQIAAAQIECBAgQIAAAQIECBAIIqBwHiQIYxAgQIAAAQIECGQRUDjPkpQ5CRQXUDgvHrDl9QkonPf5eZoAAQIECBAgQIAAAQIECBAgQIAAAQIECBAgQIDAVEDh3H4gQIAAAQIECBAgMEtA4XwWlw8TIDBKQOF8lKz3lhBQOC8Ro0UQIECAAAECBAgQIECAAAECBAgQIECAAAECBAgEEVA4DxKEMQgQIECAAAECBLIIKJxnScqcBIoLKJwXD9jy+gQUzvv8PE2AAAECBAgQIECAAAECBAgQIECAAAECBAgQIEBgKqBwbj8QIECAAAECBAgQmCWgcD6Ly4cJEBgloHA+StZ7SwgonJeI0SIIECBAgAABAgQIECBAgAABAgQIECBAgAABAgSCCCicBwnCGAQIECBAgAABAlkEFM6zJGVOAsUFFM6LB2x5fQIK531+niZAgAABAgQIECBAgAABAgQIECBAgAABAgQIECAwFVA4tx8IECBAgAABAgQIzBJQOJ/F5cMECIwSUDgfJeu9JQQUzkvEaBEECBAgQIAAAQIECBAgQIAAAQIECBAgQIAAAQJBBBTOgwRhDAIECBAgQIAAgSwCCudZkjIngeICCufFA7a8PgGF8z4/TxMgQIAAAQIECBAgQIAAAQIECBAgQIAAAQIECBCYCiic2w8ECBAgQIAAAQIEZgkonM/i8mECBEYJKJyPkvXeEgIK5yVitAgCBAgQIECAAAECBAgQIECAAAECBAgQIECAAIEgAgrnQYIwBgECBAgQIECAQBYBhfMsSZmTQHEBhfPiAVten4DCeZ+fpwkQIECAAAECBAgQIECAAAECBAgQIECAAAECBAhMBRTO7QcCBAgQIECAAAECswQUzmdx+TABAqMEFM5HyXpvCQGF8xIxWgQBAgQIECBAgAABAgQIECBAgAABAgQIECBAgEAQAYXzIEEYgwABAgQIECBAIIuAwnmWpMxJoLiAwnnxgC2vT0DhvM/P0wQIECBAgAABAgQIECBAgAABAgQIECBAgAABAgSmAgrn9gMBAgQIECBAgACBWQIK57O4fJgAgVECCuejZL23hIDCeYkYLYIAAQIECBAgQIAAAQIECBAgQIAAAQIECBAgQCCIgMJ5kCCMQYAAAQIECBAgkEVA4TxLUuYkUFxA4bx4wJbXJ6Bw3ufnaQIECBAgQIAAAQIECBAgQIAAAQIECBAgQIAAAQJTAYVz+4EAAQIECBAgQIDALAGF81lcPkyAwCgBhfNRst5bQkDhvESMFkGAAAECBAgQIECAAAECBAgQIECAAAECBAgQIBBEQOE8SBDGIECAAAECBAgQyCKgcJ4lKXMSKC6gcF48YMvrE1A47/PzNAECBAgQIECAAAECBAgQIECAAAECBAgQIECAAIGpgMK5/UCAAAECBAgQIEBgloDC+SwuHyZAYJSAwvkoWe8tIaBwXiJGiyBAgAABAgQIECBAgAABAgQIECBAgAABAgQIEAgioHAeJAhjECBAgAABAgQIZBFQOM+SlDkJFBdQOC8esOX1CSic9/l5mgABAgQIECBAgAABAgQIECBAgAABAgQIECBAgMBUQOHcfiBAgAABAgQIECAwS0DhfBaXDxMgMEpA4XyUrPeWEFA4LxGjRRAgQIAAAQIECBAgQIAAAQIECBAgQIAAAQIECAQRUDgPEoQxCBAgQIAAAQIEsggonGdJypwEigsonBcP2PL6BBTO+/w8TYAAAQIECBAgQIAAAQIECBAgQIAAAQIECBAgQGAqoHBuPxAgQIAAAQIECBCYJaBwPovLhwkQGCWgcD5K1ntLCCicl4jRIggQIECAAAECBAgQIECAAAECBAgQIECAAAECBIIIKJwHCcIYBAgQIECAAAECWQQUzrMkZU4CxQUUzosHbHl9AgrnfX6eJkCAAAECBAgQIECAAAECBAgQIECAAAECBAgQIDAVUDi3HwgQIECAAAECBAjMElA4n8XlwwQIjBJQOB8l670lBBTOS8RoEQQIECBAgAABAgQIECBAgAABAgQIECBAgAABAkEEFM6DBGEMAgQIECBAgACBLAIK51mSMieB4gIK58UDtrw+AYXzPj9PEyBAgAABAgQIECBAgAABAgQIECBAgAABAgQIEJgKKJzbDwQIECBAgAABAgRmCSicz+LyYQIERgkonI+S9d4SAgrnJWK0CAIECBAgQIAAAQIECBAgQIAAAQIECBAgQIAAgSACCudBgjAGAQIECBAgQIBAFgGF8yxJmZNAcQGF8+IBW16fgMJ5n5+nCRAgQIAAAQIECBAgQIAAAQIECBAgQIAAAQIECEwFFM7tBwIECBAgQIAAAQKzBBTOZ3H5MAECowQUzkfJem8JAYXzEjFaBAECBAgQIECAAAECBAgQIECAAAECBAgQIECAQBABhfMgQRiDAAECBAgQIEAgi4DCeZakzEmguIDCefGALa9PQOG8z8/TBAgQIECAAAECBAgQIECAAAECBAgQIECAAAECBKYCCuf2AwECBAgQIECAAIFZAgrns7h8mACBUQIK56NkvbeEgMJ5iRgtggABAgQIECBAgAABAgQIECBAgAABAgQIECBAIIiAwnmQIIxBgAABAgQIECCQRUDhPEtS5iRQXEDhvHjAltcnoHDe5+dpAgQIECBAgAABAgQIECBAgAABAgQIECBAgAABAlMBhXP7gQABAgQIECBAgMAsAYXzWVw+TIDAKAGF81Gy3ltCQOG8RIwWQYAAAQIECBAgQIAAAQIECBAgQIAAAQIECBAgEERA4TxIEMYgQIAAAQIECBDIIqBwniUpcxIoLqBwXjxgy+sTUDjv8/M0AQIECBAgQIAAAQIECBAgQIAAAQIECBAgQIAAgamAwrn9QIAAAQIECBAgQGCWgML5LC4fJkBglIDC+ShZ7y0hoHBeIkaLIECAAAECBAgQIECAAAECBAgQIECAAAECBAgQCCKgcB4kCGMQIECAAAECBAhkEVA4z5KUOQkUF1A4Lx6w5fUJKJz3+XmaAAECBAgQIECAAAECBAgQIECAAAECBAgQIECAwFRA4dx+IECAAAECBAgQIDBLQOF8FpcPEyAwSkDhfJSs95YQUDgvEaNFECBAgAABAgQIECBAgAABAgQIECBAgAABAgQIBBFQOA8ShDEIECBAgAABAgSyCCicZ0nKnASKCyicFw/Y8voEFM77/DxNgAABAgQIECBAgAABAgQIECBAgAABAgQIECBAYCqgcG4/ECBAgAABAgQIEJgloHA+i8uHCRAYJaBwPkrWe0sIKJyXiNEiCBAgQIAAAQIECBAgQIAAAQIECBAgQIAAAQIEgggonAcJwhgECBAgQIAAAQJZBBTOsyRlTgLFBRTOiwdseX0CCud9fp4mQIAAAQIECBAgQIAAAQIECBAgQIAAAQIECBAgMBVQOLcfCBAgQIAAAQIECMwSUDifxeXDBAiMElA4HyXrvSUEFM5LxGgRBAgQIECAAAECBAgQIECAAAECBAgQIECAAAECQQQUzoMEYQwCBAgQIECAAIEsAgrnWZIyJ4HiAgrnxQO2vD4BhfM+P08TIECAAAECBAgQIECAAAECBAgQIECAAAECBAgQmAoonNsPBAgQIECAAAECBGYJKJzP4vJhAgRGCSicj5L13hICCuclYrQIAgQIECBAgAABAgQIECBAgAABAgQIECBAgACBIAIK50GCMAYBAgQIECBAgEAWAYXzLEmZk0BxAYXz4gFbXp+Awnmfn6cJECBAgAABAgQIECBAgAABAgQIECBAgAABAgQITAUUzu0HAgQIECBAgAABArMEFM5ncfkwAQKjBBTOR8l6bwkBhfMSMVoEAQIECBAgQIAAAQIECBAgQIAAAQIECBAgQIBAEAGF8yBBGIMAAQIECBAgQCCLgMJ5lqTMSaC4gMJ58YAtr09A4bzPz9MECBAgQIAAAQIECBAgQIAAAQIECBAgQIAAAQIEpgIK5/YDAQIECBAgQIAAgVkCCuezuHyYAIFRAgrno2S9t4SAwnmJGC2CAAECBAgQIECAAAECBAgQIECAAAECBAgQIEAgiIDCeZAgjEGAAAECBAgQIJBFQOE8S1LmJFBcQOG8eMCW1yegcN7n52kCBAgQIECAAAECBAgQIECAAAECBAgQIECAAAECUwGFc/uBAAECBAgQIECAwCwBhfNZXD5MgMAoAYXzUbLeW0JA4bxEjBZBgAABAgQIECBAgAABAgQIECBAgAABAgQIECAQREDhPEgQxiBAgAABAgQIEMgioHCeJSlzEiguoHBePGDL6xNQOO/z8zQBAgQIECBAgAABAgQIECBAgAABAgQIECBAgACBqYDCuf1AgAABAgQIECBAYJaAwvksLh8mQGCUgML5KFnvLSGgcF4iRosgQIAAAQIECBAgQIAAAQIECBAgQIAAAQIECBAIIqBwHiQIYxAgQIAAAQIECGQRUDjPkpQ5CRQXUDgvHrDl9QkonPf5eZoAAQIECBAgQIAAAQIECBAgQIAAAQIECBAgQIDAVEDh3H4gQIAAAQIECBAgMEtA4XwWlw8TIDBKQOF8lKz3lhBQOC8Ro0UQIECAAAECBAgQIECAAAECBAgQIECAAAECBAgEEVA4DxKEMQgQIECAAAECBLIIKJxnScqcBIoLKJwXD9jy+gQUzvv8PE2AAAECBAgQIECAAAECBAgQIECAAAECBAgQIEBgKqBwbj8QIECAAAECBAgQmCWgcD6Ly4cJEBgloHA+StZ7SwgonJeI0SIIECBAgAABAgQIECBAgAABAgQIECBAgAABAgSCCCicBwnCGAQIECBAgAABAlkEFM6zJGVOAsUFFM6LB2x5fQIK531+niZAgAABAgQIECBAgAABAgQIECBAgAABAgQIECAwFVA4tx8IECBAgAABAgQIzBJQOJ/F5cMECIwSUDgfJeu9JQQUzkvEaBEECBAgQIAAAQIECBAgQIAAAQIECBAgQIAAAQJBBBTOgwRhDAIECBAgQIAAgSwCCudZkjIngeICCufFA7a8PgGF8z4/TxMgQIAAAQIECBAgQIAAAQIECBAgQIAAAQIECBCYCiic2w8ECBAgQIAAAQIEZgkonM/i8mECBEYJKJyPkvXeEgIK5yVitAgCBAgQIECAAAECBAgQIECAAAECBAgQIECAAIEgAgrnQYIwBgECBAgQIECAQBYBhfMsSZmTQHEBhfPiAVten4DCeZ+fpwkQIECAAAECBAgQIECAAAECBAgQIECAAAECBAhMBRTO7QcCBAgQIECAAAECswQUzmdx+TABAqMEFM5HyXpvCQGF8xIxWgQBAgQIECBAgAABAgQIECBAgAABAgQIECBAgEAQAYXzIEEYgwABAgQIECBAIIuAwnmWpMxJoLiAwnnxgC2vT0DhvM/P0wQIECBAgAABAgQIECBAgAABAgQIECBAgAABAgSmAgrn9gMBAgQIECBAgACBWQIK57O4fJgAgVECCuejZL23hIDCeYkYLYIAAQIECBAgQIAAAQIECBAgQIAAAQIECBAgQCCIgMJ5kCCMQYAAAQIECBAgkEVA4TxLUuYkUFxA4bx4wJbXJ6Bw3ufnaQIECBAgQIAAAQIECBAgQIAAAQIECBAgQIAAAQJTAYVz+4EAAQIECBAgQIDALAGF81lcPkyAwCgBhfNRst5bQkDhvESMFkGAAAECBAgQIECAAAECBAgQIECAAAECBAgQIBBEQOE8SBDGIECAAAECBAgQyCKgcJ4lKXMSKC6gcF48YMvrE1A47/PzNAECBAgQIECAAAECBAgQIECAAAECBAgQIECAAIGpgMK5/UCAAAECBAgQIEBgloDC+SwuHyZAYJSAwvkoWe8tIaBwXiJGiyBAgAABAgQIECBAgAABAgQIECBAgAABAgQIEAgioHAeJAhjECBAgAABAgQIZBFQOM+SlDkJFBdQOC8esOX1CSic9/l5mgABAgQIECBAgAABAgQIECBAgAABAgQIECBAgMBUQOHcfiBAgAABAgQIECAwS0DhfBaXDxMgMEpA4XyUrPeWEFA4LxGjRRAgQIAAAQIECBAgQIAAAQIECBAgQIAAAQIECAQRUDgPEoQxCBAgQIAAAQIEsggonGdJypwEigsonBcP2PL6BBTO+/w8TYAAAQIECBAgQIAAAQIECBAgQIAAAQIECBAgQGAqoHBuPxAgQIAAAQIECBCYJaBwPovLhwkQGCWgcD5K1ntLCCicl4jRIggQIECAAAECBAgQIECAAAECBAgQIECAAAECBIIIKJwHCcIYBAgQIECAAAECWQQUzrMkZU4CxQUUzosHbHl9AgrnfX6eJkCAAAECBAgQIECAAAECBAgQIECAAAECBAgQIDAVUDi3HwgQIECAAAECBAjMElA4n8XlwwQIjBJQOB8l670lBBTOS8RoEQQIECBAgAABAgQIECBAgAABAgQIECBAgAABAkEEFM6DBGEMAgQIECBAgACBLAIK51mSMieB4gIK58UDtrw+AYXzPj9PEyBAgAABAgQIECBAgAABAgQIECBAgAABAgQIEJgKKJzbDwQIECBAgAABAgRmCSicz+LyYQIERgkonI+S9d4SAgrnJWK0CAIECBAgQIAAAQIECBAgQIAAAQIECBAgQIAAgSACCudBgjAGAQIECBAgQIBAFgGF8yxJmZNAcQGF8+IBW16fgMJ5n5+nCRAgQIAAAQIECBAgQIAAAQIECBAgQIAAAQIECEwFFM7tBwIECBAgQIAAAQKzBBTOZ3H5MAECowQUzkfJem8JAYXzEjFaBAECBAgQIECAAAECBAgQIECAAAECBAgQIECAQBABhfPfCeL3W2v/FiQeYxAgQIAAAQIECMQTUDiPl4mJCKxSQOF8lbFb9EkFFM5PKuVzBAgQIECAAIG6Ar/+9a/b9773vfbNb36zfec732nf+ta32o9//ON2++23323RF154YXvkIx/ZHvCAB7QnP/nJ7fGPf3x74hOf2B72sIe1Cy64oC6Qlc0SsJ9mcfkwAQIEjhW466672re//e122223tW984xvtzjvvbN///vfbT3/6098+d6973as96lGPag9/+MPbU5/61FP/77GPfWy7z33uQ5cAAQIECBAgQOBAAgrnp+A3/z39X7TWrm+t/dfW2t8cKA5fS4AAAQIECBAgEF9A4Tx+RiYksAoBhfNVxGyRSwUUzpfKeY4AAQIECBA4tMAvfvGL9t73vrfddNNNOx/ldHFrU7DeFKof8YhHtCc96Umnylv3v//9d/59mxduCt5ve9vbTpW+z/efD3zgA+2yyy4738eO/b//5je/abfeemu78cYb2+c+97n2y1/+cvH7Lrroovb85z+/vfSlLz1ldI973GPxu04/ODLf3uE2Ob34xS/ufc05n98Utj/0oQ+1j3/84+f9juc+97ntHe94R7vvfe973s+O/ID9tFx39H4622Qj//qa/v1z8/fQSy+9tD3wgQ889ffQxz3ucaf+hZXf+73+P6r58Ic/3D72sY8thz/Bk6f/JZt73/vep+Z+whOe0C655JJTf5979KMfvbMy78g8TrDMYz9ykv05cv41/PP4bAH87Gc/a1/84hdP/TP6lltuWRTjZv9efvnl7dprr21Pf/rTu//FsM985jPthhtuWDTLvh7axfloX7P6HgIECBAgQKC+wMoL55tL358dFc2f2lrb/GHXU1prc0tE9TeKFRIgQIAAAQIECJwWmHtW7P8vGtgTIEDgLAL+5mJbEDhGQOHc9iBAgAABAgSyCowsuB1nsimgb4rVV1xxxc7Khpvv21fhfFMM/trXvtY++tGPnqjcPnd/PO1pT2uve93rThX1e0qlh8r3JOs9SQHzJO8512fuuOOO9ta3vrV997vfPe9rHvSgB7X3ve99p35t/hD/sZ/61Ufvp7NNeMi/vjZl7Ze//OVt8y9LbIrcS/+zj8L5cbNtyrybX5G++uqr23Oe85yutRwyj/P5n2R/Hmr+7P88Ppv9j370o/bJT36yfeITn+j6F8HOfPfmX5x7zWte0573vOe1e97znueL/az/d4XzRWweIkCAAAECBFYssNLC+ea/l7+mtfbfWmtPm8T/5621v17xdrB0AgQIECBAgACB8wsonJ/fyCcIENiDgML5HpB9RV4BhfO82ZmcAAECBAisXeBQBbfT7g9+8IPbq1/96vaiF71oJ8XzfRTOf/KTn7QPfvCD7bOf/ezQ7bMpYl5zzTWnym33u9/9Fn3XofM9buiTFDAXLfrooZtvvrm9853vPPErXvva17ZXvOIVXQX/E3/Z5IP20xK1331m9H4625QR/vraFGDf/va3t82/pLLkX045dOF86rpZyxve8Ib2jGc8Y9H/wkOEPM61m0+yPw89f8Z/Hp/p/atf/aptCt2bf0b3/C+OnO/vSpu/3t785je3xzzmMef76O/83xXOZ5N5gAABAgQIEFi5wAoL5y85Kpqf+T/J59fNV/7XguUTIECAAAECBE4ooHB+QigfI0BgrIDC+Vhfb08uoHCePEDjEyBAgACBFQscuuB2mn5T3nr9619/6he9e/4zunB+++23t3e/+93ttttu6xlz1rOXX35525QVL7744lnPbT4cJd+zDX6SAubsBR89cNddd53K6Qtf+MKJX3HppZe297znPe2hD33oiZ/p/aD91Cv4/58fuZ/ONWWUv742/3LKdddd16699tp2wQUXzEKNVDjfDL5Zy8te9rL2qle9avavnUfJY+nf76LMn+Wfx2c6b/5XLW644Yb29a9/fdZfA0s/fNFFF7U3velNp/6XWub8yx4K50vFPUeAAAECBAisVWBFhfM/PSqa/8E5sv6L1tr/WOs+sG4CBAgQIECAAIETCyicn5jKBwkQGCmgcD5S17vTCyicp4/QAggQIECAwGoFohTcNgEsLW9NwxtZOD9EOfj02i677LJ2/fXXt4c85CGz9mqkfM8cfGRB+NZbb21vectb2s9//vNZXhvjK6+8ctYzSz9sPy2VO/tzI/fTuSaN9NfXpqj9yle+8tSv9M8pnUcrnJ+23vwvX2xK53PWEimPJX+/izR/9H8en+l7yy23tHe9613thz/84W7/xnKet23+utv8y3JXX331ifeqwvleI/JlBAgQIECAQAGBFRTOX3xUNP8Px8Tl180L7GVLIECAAAECBAjsSUDhfE/QvoYAgeMFFM7tEALHCCic2x4ECBAgQIBAVoFIBbeN4aa8tSkK/8n/Y+9ugO2q6rvxLwihCUyiQNAwNEZkeA/8Y1KgWKAK+BgI+JQXjYLRTg1DZhiR4SVACEkTSUJCJlFGO4jUvmCxzEOhLYJQRSzoMEjBWohGKKZpRCjyYgkvAyTwn3XKtSHce9fe9+6zz9p3f85M5z/P/6y99m99fuucE7nfs87xx5c6MbTPv1uB83hi9sqVK8Odd97Zs1bPmDEjxD+0jh07tnANufV368K7FRB+4403wte+9rXwjW98o7BT38Cjjz46XHrppaWMS98khGA/DUVt8Gu6tZ8Gu2tur6+hvH/mGjgfylpy60fZ97vc6h9KD7Zec7c+j7d9TT7wwANh4cKFYdOmTdW/sRSYMTqdf/75nX+3bL/99skrBM6TRAYQIECAAAECBN4iMIID58eHEBaHEA4t0PKPhRBuLDDOEAIECBAgQIAAAQIC5/YAAQJZCAicZ9EGReQqIHCea2fURYAAAQIECKQEcgu4xXrjyapLliwJ06dPT5X/tue7EXCLAeabbrpzyEPlAAAgAElEQVQpfOlLXypdT9UXfP7znw+nnHJK4TB+jv3tM+lWQPjpp58O8+fPD+vWrSvNv9NOO4VVq1aFKVOmlL626AX2U1GpcuO6tZ8GqyLH11d8/4xfjjnooIMKAeYaOI/FT5w4MaxYsSLstddehdaSYz/KvN/lWH9un8fbboReh8376injJHBe6OVsEAECBAgQIEDgtwIjMHD+kTeD5ocXbLPTzQtCGUaAAAECBAgQINAREDi3EQgQyEJA4DyLNigiVwGB81w7oy4CBAgQIEAgJZBjwC3WPGnSpHD55ZcXDhr2rbMbgfPHH3+8E2Bev359irPrz8fg5bJly8Kee+5Z6F659jcW362AcDyFfvHieEjY0B6zZs0Kc+fODaNGjRraBImr7KeusHZtPw1Wba6vrzIn9eccOI/2H/3oR0P8os3o0aOTGyfXfhR9v8u1/pw+j7feBPEzecGCBWHjxo3JvVHHgKKfzwLndXTDPQgQIECAAIGRJDCCAucffjNofkTJ/nw8hPD/Sl5jOAECBAgQIECAQHsFBM7b23srJ5CVgMB5Vu1QTG4CAue5dUQ9BAgQIECAQFGBXANusf5DDz00LFq0KIwfP77ockI3Auc333xzWLNmTeEa4kmnM2bMCEcddVR473vf2zmxvS+8HE+3fvHFF8Ovf/3rcP/994fbbrst/OIXvyg8dxw4Z86cMHv27EKnnOfc324Ezl9++eWwdOnScPfdd5cy3XpwDFfGE6KLhvrL3sh+KitWbHw39lPqzrm+vnbYYYewfPnycPjh6QPzcg+cT5gwIVx55ZVh7733TrUj5NqPWHiR/Zlz/bl8HvdtgvheHz+Xb7/99uS+2HpAfG3EtRx//PHhgAMOCLvuuutvv8zw2muvhWeffTasXbu286sm//Zv/1Zq7jj4tNNOC2efffagX1gSOC/N6gICBAgQIECg5QIjIHB+7JtB8z8YQiudbj4ENJcQIECAAAECBFouIHDe8g1g+QRyERA4z6UT6shSQOA8y7YoigABAgQIECggUCbgdsYZZ4Szzjpr0Fn7AtVbtmwJL7zwQnjsscfCj3/843DXXXd1glxlH/Fk21NOOaVQuDrOXXXg/KWXXuqctP6DH/wgWfqOO+7Y8TnppJPCmDFjkuPjgBhw+6d/+qfwZ3/2Z2HTpk2FrjnooIM6YdJ3vvOdyfFV9zd5wx4PePTRR8MFF1wQnnvuuWFVEr/ocOyx8W/C1T7sp2o9ez1bN15f8T0h7pM497//+7+Hf/7nfw7f+973wquvvlpqufF96Nxzz02eDF40cH7ccceFefPmFX5v27rYuKbnn3++E+T9h3/4h86Xbco8zjnnnE6QN/XoRj9S96zy+arrH2mfx33WcV3xy1orVqwozB+D5jNnzgzx3zETJ05MXhfv8fOf/zx8+ctfLhU8j18wi19Yip/T3Xj867/+a4ivh9QjrjF+UWPy5MmpoZ4nQIAAAQIECGQv0ODA+XEhhEUhhCOHgex082HguZQAAQIECBAg0FIBgfOWNt6yCeQmIHCeW0fUk5WAwHlW7VAMAQIECBAgUEKg6oDbQLeOAfQf/ehH4aqrrgqPP/544Qr32muvsGzZssKnTVcdON+wYUO48MILw5NPPjlozTFktmTJkjB9+vTCa9t64AMPPBAWLlxYKHQeg3OrV68OU6dOTd6rrv4mC6lhQAwIXnfddeHaa68d9t2OPvrocOmll4axY8cOe66tJ7CfKuXs+WR1vb7iFyi+/vWvd8LaRR/77LNPuOKKK8Luu+8+6CV1BM63LuD111/vfIEnhoWLfsnmmGOOCRdffHEy7F5XP4r2oOy4uupv6udxn2f8N8T8+fPD+vXrCxHHU8zPP//88Ad/8Adh++23L3RN36BXXnml89r75je/Wfi6WbNmhblz5w56ynnhybYZKHA+VDnXESBAgAABAk0WaGDgPAbMlw8zaB5b5nTzJm9ctRMgQIAAAQIEeicgcN47e3cmQGArAYFz24HAIAIC57YHAQIECBAg0FSBugJufT7xlNt4Yujtt99emCyeGn766acXOuW86sB50XDXySef3Dl1dNSoUYXXtfXAGAD8i7/4i/DXf/3Xha5vy4m/hTDeHPT00093Qojr1q0rc1m/Y3faaaewatWqMGXKlGHPtfUE9lOlnD2frM73z3hK+F/91V8Vfo+IX0z54he/GA455JBBneoOnPcVc++993a+1LF58+ZkH4uG5+vsR7LoIQyou/6mfR5H0rJfLIph88suu2zIXwaL94yfz/G195d/+ZeFujpp0qTOKed77rlnofFlBhX9DHHCeRlVYwkQIECAAIHcBRoUOI9B8y+EED5YkeknQgg3VDSXaQgQIECAAAECBNojIHDenl5bKYGsBQTOs26P4notIHDe6w64PwECBAgQIDBUgboDbrHOl19+OaxZs6Zw6Hz//ffvnHI+YcKE5DKrDpzfeuutnZN4U4+LLroozJw5MzVs0Ofjqa3z5s0LGzduTM5z0kknhXPPPTeMHj160LG96G+y+C4NuPPOO8PixYsrm70bp9TaT5W1J4uJ6n59vfjii533wnvuuafQ+ou8L/UqcB4/B5YuXRruvvvu5Fre9a53hSuvvDLEX7wY7FF3P5KFlxzQi/qb9HkcOct8TsYvDsVfHjnssMNKduLtw8u+9mIoKn4RreqHwHnVouYjQIAAAQIEmiDQgMD574cQloYQjqnQ0+nmFWKaigABAgQIECDQMgGB85Y13HIJ5CogcJ5rZ9SVhYDAeRZtUAQBAgQIECAwBIFeBNximfE06kWLFoWHHnqoUNVx7LHHHpsc26vAedETxwdbQDzBOJ5IfMsttyTXecwxx4SLL744jBkzZtCxvepvcgEVD4h2q1evDjHQPdgjBhBPPPHEcNNNNyVPVu7GKbVFA+f2U8UbpEvT9eL1VeaLFWeccUaIvxAx2KNXgfNY04033hiuuuqqQt2J46ZOnTqi3+96sZ+a9Hkcay36HhrHfupTnwqf/exnh/zLI9tutrVr13a+FLZp06bknj366KM7J/iPHTs2ObbMAIHzMlrGEiBAgAABAiNFIOPAeQyaxxPNj+uC9SdDCH/bhXlNSYAAAQIECBAgMPIFBM5Hfo+tkEAjBATOG9EmRfZKQOC8V/LuS4AAAQIECAxXoFcBt1j3XXfdFb7whS8kg79xbNETvXsVOD/qqKPC/Pnzw8477zyslsSweTzJN/U48MADOyevv+Md7xh0aC/7m1pDlc8/9thj4cILL+x8kWGwx5FHHhlimPuKK64IDz74YLKEqk+pLRqWtJ+SrcliQC9eX/EXEGLoNZ70nHrkHjgv+nqI6xQ4f2u3i/Q2tT+2fr4Jn8dlTsXvxheGin6xKbpOnDix81k+efLkMm1IjhU4TxIZQIAAAQIECIxAgQwD5zFoHn9e7f90ifvfQwj7hRBe79L8piVAgAABAgQIEBjZAgLnI7u/VkegMQIC541plUJ7ISBw3gt19yRAgAABAgSqEOhFYLKv7ueffz4sXLiwUPA3hrZWrlwZ9thjj0GXXXXgvGi4Kxb16U9/OnzmM58Jo0ePrqI1lczRy/5WsoACk7zxxhvhuuuuC9dee21ydF+AvOjJytOmTQtLliwJ48ePT85dZID9VESpOWN68foq8x5XJJTcyxPOBc7futd7sZ+a9Hm8YcOGzheLnnzyyeSbxKxZs8LcuXMrO92874b33ntvuOiii952/1133TVMmTIlTJ8+Pey7774hBt7HjRsXttuu2v+cWvQzpFuB9yS8AQQIECBAgACBLghkFDj/vTdPNJ/RhWVuPaXTzbsMbHoCBAgQIECAwAgXEDgf4Q22PAJNEaj2LyRNWbU6CRQUEDgvCGUYAQIECBAgkJ1ALwNuEaNo8HeHHXYIq1evDlOnTh3UsEwYs8iJuevXr+8E3J566qlCvYsnU8+ZMye8973vrTxoVqiAbQb1ur9DqbnsNfFU83i6/Lp16wa9dOsAXtET0eO+W758eTj88MPLltXvePupEsZsJunF66vMe1zugfP4RZGvfe1ryX4WDc/2oh/J4ksM6HX9uX8ef//73+98SS31KPrvhdQ8/T3/xBNPhGXLlnW+/Bb/PfK+970vvOc97wk77bTTUKYrfY3AeWkyFxAgQIAAAQIjQCCDwHkMmscTzU+ogdPp5jUguwUBAgQIECBAYIQLCJyP8AZbHoGmCAicN6VT6uyJgMB5T9jdlAABAgQIEKhAoNcBt0cffTRccMEF4bnnnkuu5pxzzgmnnXbaoOPKhDGLBM5feOGFsGjRonD//fcn69t6wCGHHNKp9dBDDw0777xzqWurHNzr/la5loHmuu+++8Ill1wSNm/ePOjtZs6cGc4777zOCfSvvfZa5wsM8YTl1KPKk3Ltp5R2s57vxeurzJcWcg6cl/mFi/333z+sWLEi7LLLLoNukF70o8od2+v6c/483rJlS/jyl78c/u7v/i5Jvs8++4Qrrrgi7L777smxTRsgcN60jqmXAAECBAgQqEKgh4Hz978ZND+pinUUnOP0EMI3C441jAABAgQIECBAgEB/AgLn9gUBAlkICJxn0QZF5CogcJ5rZ9RFgAABAgQIpAR6HXD7zW9+0wkLr127NlVqOOmkk8K5557bCQwP9Kg6cB7vU/QU3v5qiietHnzwwSGefH7EEUeEeFLvqFGjkmutakCv+1vVOgaap0xwfMmSJeGDH/zgb6e68847w+LF8ZCywR+TJk0KK1euDHvuuWdqaKHn7adCTI0Y1IvXV9F9GwHPPPPMMHv27EEtv/rVr4a/+Zu/SXofd9xxYd68eWHMmDHJsakBb7zxRrjttts6IfIijxkzZnS+mLTjjjsOOrwX/ShSf9Exva4/58/jl156KVx++eXhBz/4QZKz6H5JTpThAIHzDJuiJAIECBAgQKDrAj0InMeg+Z+GED7a9cW99QZON68Z3O0IECBAgAABAiNUQOB8hDbWsgg0TUDgvGkdU2+tAgLntXK7GQECBAgQIFChQK8Dbq+++mpYtWpVuP3225OrOvLII8OCBQvCTjvtNODYbgTON2zYEC688MLw5JNPJmtMDRg3blx4//vfHz7wgQ90/r/vfve7w/bbb5+6bMjP97q/Qy684IWPPfZYpzdPP/30oFfEE5KXLVsWJkyY8Ntx8Zr58+eHdevWJe8W/8B98sknJ8cVGWA/FVFqxpi6X1/xlyDilyQefPDBQkDbfsmiv4vqDpzHL4nEXxaIp1XH9/8ij6Kvv7r7UaT2MmN6XX/On8dPPPFE5wsP8f0z9fj0pz8d5syZkxrWyOcFzhvZNkUTIECAAAECwxSoMXB+cAhhSQjhj4ZZ8lAvPyOEcP1QL3YdAQIECBAgQIAAgTcFBM5tBQIEshAQOM+iDYrIVUDgPNfOqIsAAQIECBBICfQ64BbrKxp4jKHheCLuLrvsMuCyuhE4j6fxXn/99Z06q37EAHo8/TyeHnzQQQeFsWPHVnqLMv2t9MaDTHbRRReFmTNnVnK7G2+8MVx11VXJuWbNmhXmzp37ltPlt2zZEq6++upwww03JK+fNm1aiOHd8ePHJ8emBthPKaFyz1e5n8rdOYQyr68zzjgjnHXWWWVv8dvxr7zySvj6178evvnNYr+uHt8n45d59tlnn0HvWfT9dygnnMdweTyZ+vXXXw+/+tWvOr9kEU82/8UvflHYocwvDJTpR+EChjmwzP4sU/9w99NAyyq6H+r+PH700Uc7p9zHL12kHmXMU3Pl9rzAeW4dUQ8BAgQIECBQh0ANgfMYNI8nmsdvmffq7+FON69jM7kHAQIECBAgQKAdAgLn7eizVRLIXqBX/wM7exgFEogCAuf2AQECBAgQINBUgRwCbrfccku48sork4QTJ07sjJs8efKAY7sROI83K3uycHIx/QzYcccdwxFHHBFOPfXUcPDBB78lHD2U+eI1Zfo71HuUva6qMODzzz8fFi5cmDztOZ6IH4O3U6ZMeVupDz/8cCfEGEOxgz122GGHsHz58nD44YeXXW6/4+2nShg7k1S1n4ZSUZnX13ACwjGs/ZWvfCXcc889hcss+iWJogHjwjeueGAM6Z9++ulhu+3S/1mqTD8qLnPA6crszzL1D2c/Dbb2XD+Piwat49ril5CmTp1aV4trvU9RhyL/Xqq1cDcjQIAAAQIECAxDoIuB8wNDCItDCKf2MGjeJ/OpEMLfDIPJpQQIECBAgAABAgT6BATO7QUCBLIQSP9lL4syFUGgNwIC571xd1cCBAgQIEBg+AI5BNxuvfXWzsnlqUeRE3u7FTiPta1fvz4sWLAgbNy4MVXqsJ9/17veFT7+8Y93TgLfeeedhzxfmf4O+SYlLywTwBxs6vvuuy9ccsklYfPmzYNWMFjw9oUXXgiLFi0K999/f3IVsRfnnXdeGD16dHJskQH2UxGl9Jiq9lP6Tm8fUeb1VTQgHL/8EE8Gf/bZZzvvOXfccUdnf6b2+bbVzZkzJ8yePTsZ1M45cB5Dw/H1udtuuxVqT5l+FJqwgkFl9meZ+ovup7JLyPXzOL4Oli5dmlxO/HLQF7/4xXDIIYckxzZxgMB5E7umZgIECBAgQGC4Al0InMegeTzR/LQMguaRx+nmw90kridAgAABAgQIENhaQODcfiBAIAsBgfMs2qCIXAUEznPtjLoIECBAgACBlEAOAbeiQbK4ltTJpd0MnMf7P/bYY51TtesIncf77brrrvHXdMKHP/zhIQWdy/Q3tVeqer5MAHOge8ZA7urVq0MMR6Ye55xzTjjttPh35P4fN998c1izZk1qmjBhwoTOCft77713cmzRAfZTUamBx1Wxn4ZaRY6vr7iWMqcb5xo4HzduXFiyZEmYPn164fbk2I8y+7NM/d0KnOf6eVw0CF9m7xfeWBkNFDjPqBlKIUCAAAECBGoTqDBwvt+bJ5p/LISwfW0LSN9odgjhG+lhRhAgQIAAAQIECBAoJCBwXojJIAIEui0gcN5tYfM3WkDgvNHtUzwBAgQIEGi1QA4Bt6IBqtioXgfOYw1PPPFE50T2Bx98sLa9c+SRR3ZO146h5zKPMv0tM+9wxpYJYA50n8cffzzMmzcvGfwvEhIvOles5cwzz+ycGl3lw34anmYV+2moFeT4+oprOeuss8Lpp5+ePN08js0xcD6UsHlcS479KLM/y9TfrcB5rp/HAuf/8y5VtD8jPXg/1Pds1xEgQIAAAQLNFKggcB6D5vFE8080U0DVBAgQIECAAAECBLoqIBPaVV6TE2ivgDeX9vbeygsICJwXQDKEAAECBAgQyFJAwG3qkPoST9j+zne+E6655prw7LPPDmmOshfttddeYfHixeG9731v4UvL9LfwpMMcWCaAOdCtip5Kftxxx3WC6WPGjBmw6jKnpU+bNq1z6vL48eOHqfDWy+2noXNWsZ+GevccX19xjy5atCjssssuhZaVW+D8gAMO6Hy5Zr/9Yiak3CPHfpTZn2XqFzjvf2+M9KC1wHm59wSjCRAgQIAAgZEhMIzAuaD5yNgCVkGAAAECBAgQINBdAZnQ7vqanUBrBby5tLb1Fl5EQOC8iJIxBAgQIECAQI4CAm5DC5z39fLFF18M3/rWt8I3v/nNWoLnU6dO7YRJd9ttt0LbqUx/C01YwaAyAcz+bvf888+HhQsXFjphPlode+yxyarvu+++cMkll4TNmzcPOnaHHXYIy5cvD4cffnhyzqEMsJ/Kqw13P5W/4/9ekdvra9KkSeHyyy8P8cspRR+5BM7jqeaf+MQnwsc+9rFBvyAy2Lpy60estcz+LFO/wHn/O0Hg/H9cRrpD0fc34wgQIECAAIGRITCEwPkhb55ofnIIwd+3R8Y2sAoCBAgQIECAAIHuCfg3c/dszUyg1QLeXFrdfotPCQicp4Q8T4AAAQIECOQqIOA2vMB5X19feeWV8NBDD4V48va9996bDC4PZz/MmDEjxD+4jh07NjlNmf4mJ6toQJkAZn+3LBoOnzx5cli5cmXYY489kpU//fTTYf78+WHdunXJsTNnzuycwDx69Ojk2KEOsJ+Kyw13PxW/09tH5vT6igHTBQsWhEMOidmK4o9eB85jvSeeeGI46qijws4771y88H5G5tSPvvLK7M8y9Quc979V4sn+q1atCvvss8+w9lKuFzvhPNfOqIsAAQIECBDopkDRwHn83/UPPPBA2LBhQzfLMTcBAgQIECBAgACBkSYgEzrSOmo9BDIR8OaSSSOUkaeAwHmefVEVAQIECBAgkBbIIeB2xx13hKVLl6aLDSFcddVVIZ7yPdDjv//7vzsnyv70pz9NzpeaKznBAANefvnlsHbt2nDnnXd2wufPPvvsUKca8LqiIcYy/a28yAEmLFp7f5dv2bIlXH311eGGG25Iljtr1qwwd+7cMGrUqOTYN954I1x33XXh2muvTY6dMGFCuPLKK8Pee++dHFvFAPtpcMXh7Kfh9ieX11cMbZ9//vmlTjbvW3vdgfM999wzHH/88eH3fu/3wvve974hn2beX+9y6cfWtZXZn2Xq71bgPNfP41tvvTWsWLGi0Eu2W5/thW7e5UEC510GNj0BAgQIECCQpUAqcP7UU0+Ff/mXfwm//OUvs6xfUQQIECBAgAABAgQyF5AJzbxByiPQVAFvLk3tnLprERA4r4XZTQgQIECAAIEuCOQQcKsySJZD4HzrNr3++uvhmWee6QTQv/vd74Yf//jHYdOmTcPu5P777x+WLVsWYvh5sEcO/R32Yrea4PHHHw/z5s0LGzduHHTaHXbYISxfvjwcfvjhhW8fv6QQTy5/6aWXktfMmTMnzJ49O2y3Xb3/U9l+Sram1gFlXl/dKGzcuHHh9NNPD6eddlr4nd/5nSHdou7AeSwyBuQ/97nPhf32229INQ90UZl+dCuwPZwF5VB/rp/H8ctbMbxf5LFmzZowffr0IkMbN0bgvHEtUzABAgQIECBQgcBAgfNf/epXnf/GEv87gQcBAgQIECBAgAABAkMWqPcPXUMu04UECDRNwJtL0zqm3loFBM5r5XYzAgQIECBAoEKBHAJut9xyS+fE6NRj4sSJnXGTJ08ecGhugfNtC40ndD/55JPhhz/8YbjrrrvCz3/+87B58+bU0vt9ftGiReHYY48d9Noc+jukxQ1w0c033xximDD1mDZtWliyZEkYP358auhvn48niceT9u++++7kNUUD/8mJhjnAfhom4DAvL/P6Guat3nL5u971rnDqqaeGE044IbzjHe8Y1tRFA+fHHXdc58seY8aM+e394vrje+7PfvazEN/H77///sK1xLD82WefHT7ykY8U+hWCIhOX6YfAef+iuX4eFw1ax1WVOVW+yL7KaUxRhyL/XsppXWohQIAAAQIECAwmMFDgPAbNH3jggc5/Y/EgQIAAAQIECBAgQCApIPuZJDKAAIEqBbzpVKlprhEnIHA+4lpqQQQIECBAoDUCOQT0igYeY9B85cqVYY899hiwP7kHzrct/MUXX+yENP/2b/82xBO2yzxOOumkcO6554bRo0cPeFkO/S2zpsHGvvDCCyGG7MuEWqu6d3/zFAn8d/P+/c1tP9UrXub1Vbay97znPWHnnXcO8bT++AWHGDLfe++9O1+42W233cL2229fdsp+xxd9/+0vcL71hG+88Ubntblq1apSgY9PfvKT4U/+5E+GfEL71jWU6YfAef/bp+h+qPvzeMOGDeHCCy8stLdy7G0lL9YQgsB5VZLmIUCAAAECBJokMFDgvG8NgudN6qZaCRAgQIAAAQIEeigg+9lDfLcm0EYBbzpt7Lo1FxYQOC9MZSABAgQIECCQmUCvA3qvvvpqJ6B4++23J2UOPvjgsHz58kFPrW5a4Lxv0a+//nr40Y9+FFavXl0oUBev22effcIVV1wRdt999wHtet3fZFNLDHj44YfDBRdcEF566aUSV3VvaCqA2707p2e2n9JGVYwYCa+vogHjovt9/fr1YcGCBWHjxo2FiWfOnBnOOeecMHbs2MLX9Dew6f3odf05fx4/99xznZPL161bl9wjxxxzTLj44ovfchp/8qKCA+IXK6699trwzDPPhPiaOOigg4a9bwveujNM4LyMlrEECBAgQIDASBFIBc771vnLX/6yc+L5f/3Xf42UpVsHAQIECBAgQIAAgSoFZD+r1DQXAQJJAW86SSID2iwgcN7m7ls7AQIECBBotkCvA27PP/98uOSSS8JDDz2UhJwxY0YncLzjjjsOOLapgfO+BZUJa+60006dgPqBBx44oEev+5tsasEBW7ZsCVdffXW44YYbCl7R/WETJkwIV155ZefU6Vwf9lN3OzMSXl9VB86jeAx5LFy4MGzatKlwA/74j/84fOYznwmjRo0qfM22A5vej17Xn/PncZkwfJHT14e6ybb9pY34CwTxy3Af+chHwmGHHdb59YHttuvef0IVOB9q51xHgAABAgQINFmgaOC8b43XXHPNh0MIi0MIH2jyutVOgAABAgQIECBAoGKB7v2Hy4oLNR0BAiNDwJvOyOijVXRJQOC8S7CmJUCAAAECBLou0OuA24YNG8KFF15Y6FTvM888M8yePXtQkyoD59HmlVdeCc8++2znNNOnnnqqU2f8v1j3b37zm/DhD384zJkzp9I+3XnnnWHx4vi30fRjzZo1Yfr06QMO7HV/0ysoNiL+RPa8efNKnZpcbObhjYq9j3uySMDQfhqedY5Xj4TXVzcC5/EU6Ntuuy2sWLGicNticDd+oej4448v9Hrqb+Km96PX9ef8eRz7feONN4arrrqq0J6Ke++II44oNLbMoJ/+9KfhvPPOG/CXNiZNmtQ5+fwP//APQwy+D+cLFP3VJXBeplvGEiBAgAABAiNFYAiB876/af+fEMKfhhCq/4fhSMG1DgIECBAgQDjwH68AACAASURBVIAAgTYJyH62qdvWSiADAW86GTRBCfkKCJzn2xuVESBAgAABAoML9DrgViZcXSRAVlXgPJ7QW+SPmkceeWRYsGBBiKeNV/V44oknOuHqGP5LPS666KIwc+bMAYf1ur+p+os+X2afFJ2zinH7779/WLZsWYinnQ/2sJ+q0M5vjpHw+upG4Dx26uWXXw7xCzG333574cbF19EVV1wR9t1338LXbD2w6f3odf1l3mfr/Dzu63EMW8ew9+bNm5P7Y9asWWHu3LmVBr7jFymuu+66cO211ybvX+QXSJKT9DNA4Hwoaq4hQIAAAQIEmi5Q5L/NbL3Ga665Ztu/aX/kzRPPD2+6hfoJECBAgAABAgQIDENA9nMYeC4lQKC8gDed8mauaJGAwHmLmm2pBAgQIEBghAn0MuD22muvhdWrV4dbb701qRpPCl25cmXYY489Bh1bVeD80Ucf7Zy2+9xzzw16v4kTJ4Yrr7yyc5JpVY8ya2hD4DwGV5cuXRruvvvuqogrnWfRokXh2GOPHXRO+6lS8mwm6+X7Z1UI3Qqcx/rWr1/f+ULOxo0bC5d76KGHhviaGj9+fOFr+gY2vR+9rD/nz+O+/sZfFbnkkkvC2rVrk3ujG5/N8Zc25s+f39nXqcdBBx0Uli9fHt75znemhpZ6XuC8FJfBBAgQIECAwAgRqCBw3icRTzyPPyf3+5nRfCaE8NeZ1aQcAgQIECBAgAABAgQIECAwLAGB82HxuXikCwicj/QOWx8BAgQIEBi5Ar0MuD322GPhwgsvDE8//XQS+Ljjjuuc+j1mzJhBx5YJa1911VVh6tSp/c7361//Olx88cUhBoVTj/jHz5NPPjk1rPDzZdbQhsD5ww8/3An/v/TSS4UN6xx49NFHh0svvTSMHTt2wNvaT3V2pL579fL9s6pVdjNwHk+E/va3vx1WrVpV6FTqvjWdddZZ4fTTTw/bbVfuP0U1vR+9rD/nz+O+fVHmhPF4zWmnnRbOPvvsSk45j/e+/vrrQ3y9FHl86lOfCmeeeWbpPZyaW+A8JeR5AgQIECBAYCQKVBg47+OJJ57/aUbB838PIewXQnh9JPbPmggQIECAAAECBAgQIECgnQLl/srXTiOrbrGAwHmLm2/pBAgQIECg4QK9Crht2bIlfOUrXwk33nhjIcEip0jHicqEtQcLnJdxmTZtWliyZMmQTuTtb/EbNmzoBPGffPLJpM2KFSvCEUccMeC4Mus444wzQgx65vSI++Tqq68ON9xwQ05lvaWWnXbaqROonTJlSiV9sJ+ybfXbCmv66ysuqJuB8zh//IWCNWvWhNtvv71wY8eNG9f5RYt4SnSZR9P70av6c/883noPlAnGx/fm+Nl82GGHldlG/Y595JFHOl9CK/IFuSKfCUMtSOB8qHKuI0CAAAECBJos0IXAeR/HjDeD54dn4PPpEMJ1GdShBAIECBAgQIAAAQIECBAgUImAwHkljCYZqQIC5yO1s9ZFgAABAgRGvkCvAm4PPPBAWLhwYdi0aVMSef/99w/Lli0LEyZMSI6tKnAebxTD8DGUXuQRTxo/4YQThn2aaTxF9aabbgpf+tKXkreNobbVq1eHAw88cMCxvepvsviCA2K4b/78+WHdunUFr+jNsFmzZoW5c+cOepKu/dSb3nTzrk1/fUWbbgfO4z3Wr18f4ntkkS/R9PXrqKOO6rz2d95558ItbHo/elV/Ez6P+zbBa6+91vl8/Md//MdC+2LixIlhwYIF4ZBDDik0vr9BzzzzTFi8eHGIYe8ijyK/elFknv7GCJwPVc51BAgQIECAQJMFuhg472M5/s3g+fC/qTh0aKecD93OlQQIECBAgAABAgQIECCQoYDAeYZNUVI+AgLn+fRCJQQIECBAgEA5gboDbjFQ/ZOf/KQTIC8aPpwzZ06YPXt2oTB3lYHzn/70p+G8884LL730UhI1nsgbT1KdPn16cuxgA8oEM/fZZ59wxRVXhN13333AKevu77AW38/Fd955Zyfol3p040TZMmH3Ir2wn1JdbN7zTX99RfE6Audlvkiz9S4o+0Wepvej7vqb9Hm89b5Yu3ZtmDdvXqEvrMXrdt11186vhnzgAx8o9O+Ire/1xBNPhMsvvzw89NBDhd6gdthhh3DZZZeFD33oQ4XGlx0kcF5WzHgCBAgQIEBgJAjUEDjvY+p18Hx2COEbI6Fn1kCAAAECBAgQIECAAAECBATO7QECgwgInNseBAgQIECAQFMF6gy4xTD4zTffHL7xjW+EV199tRDZXnvt1Qmn77nnnoXGVxk4f/nll8PSpUvD3XffXejekyZNCpdeeumgJ44PNtF//ud/du73s5/9rND9TjrppHDuueeG0aNHDzi+zv4WKrrEoDL+06ZN6wT+x48fX+IOgw+NYcyvfe1rnf1a5LFo0aJw7LHHDji0zHriJPZTEfXejmny66tPro7AebzXiy++2Hkvv+eeewo3rez7f9P7UWf9Tfs83nrTbNmyJVx33XXh61//euG9FIPg8TMzfnmtyK+lxJPUv/Od74RrrrkmPPvss4XvM5ST+QtPHkLnlPVzzjkneUk82f3KK68MkydPTo41gAABAgQIECCQu0CNgfM+ihPePPH80JptnHJeM7jbESBAgAABAgQIECBAgED3BATOu2dr5hEgIHA+AppoCQQIECBAoKUC3Qq4xUBYDBhu2rQp/PznPw/f/e53w49+9KPCQfO+dnz+858Pp5xySuFTSasMnMcaip6w3VfvjjvuGM4666xOsG3MmDGFdtVQg20xYP3BD35w0Ht0q7+FFjbMQWVOBI8BvNNOO22Yd3z75Q8//HC44IILCp1yf/TRR3e+cDB27NgB67CfKm9RTyds8uurD66uwHm83yOPPBIuvvjiEH89oOgjvq7PPvvsMGrUqOQlTe9Ht+ofKZ/HW2+AZ555pvPrFzGAXeYRg+dHHHFEOPHEE8N+++0X3vGOd/x2b0X/OO/3v//9zpfjnnrqqTJTh/hLG/FLY8P9pZPBbipwXqolBhMgQIAAAQIjRKAHgfM+uRg8jz+59ns1Up4eQvhmjfdzKwIECBAgQIAAAQIECBAg0BUBgfOusJp0pAgInI+UTloHAQIECBBon0CZgFvdOoceemiIp0aXObW66sB5PNk01vCTn/yk1PLHjRsXZsyYEeJpp/GU3vj/3n777TtzvP766+GFF14Iv/zlL8N9990Xbr311tLBtqIneufc32hx0UUXhZkzZ77NNp4uHk+wvfbaa5Pu8bTaeJLr3nvvnRxbdkCZU8lj2HDVqlVhypQpA97GfirbgXLjB9pP5WYpPrrM6+uMM87ofBklt0edgfP4ur7pppvCl770pcIMZUK8ZfpRuIAKB6b2Z8715/B5vG0r1q5dG+bNm9f5YlsOj0996lPhs5/9bKEvRwy1XoHzocq5jgABAgQIEGiyQA8D531s8T9a/GlNwXOnnDd5s6qdAAECBAgQIECAAAECBH4rIHBuMxAYREDg3PYgQIAAAQIEmiqQa8AthoivuOKKsO+++5airTpwHm9+1113hS984Qth8+bNpWrp1uB4Qutll10WPvShDyVvkWt/+wofKIAZT0CeP39+WLduXXKNxx13XCd0WPRE+eSE2wwocyr5rFmzwty5cwcNHNpPZTtQfHwq0Ft8pmIjy7y+BM7/xzT+8sWyZcvCPffcUww5hFA07FymH4VvXuHA1P7Mtf6cPo+3bkf8AsP3vve9sHr16p6HzqdOndr5ctpuu+1W4Y55+1QC513lNTkBAgQIECCQqUAGgfM+mRPfDJ5P7zKVU867DGx6AgQIECBAgAABAgQIEOi+gMB5943docECAucNbp7SCRAgQIBAywVyDLjFQPUFF1wQjj/++LDdduX+p0g3AufRaM2aNeHb3/52Frvl2GOP7QSsx44dm6wnx/5uXfRAAcwyIe8Y8osm3Xo8/vjjHe+NGzcmbzFp0qSwcuXKsOeeew441n5KMg55QCrQO+SJB7iwzOtL4Px/ER955JFw8cUXh/jFkqKPz3/+8+GUU04Z9DOhTD+K3rfKcan9mWP9uX0eb9uPGDq/4447Or8u8eqrr1bZrsJzxff9yy+/vPNrJt1+CJx3W9j8BAgQIECAQI4CGQXO+3hOCiEsCiF0K3julPMcN6KaCBAgQIAAAQIECBAgQKCUQLmUR6mpDSbQfAGB8+b30AoIECBAgEBbBXILuA0n3BZ72I3AeZz3mWeeCYsXLw4x7NXLR9lgW2793dauvwBmmZonT57cCXjvscceXWvLli1bwtVXXx1uuOGGQveIfww/+eSTBx1rPxWiLD0oFegtPWHigjJ7VeD8fzFjSPj6668PX/3qVwu3JL73LV++PLznPe8Z8Joy/Sh84woHpvZnbvXn+nm8bUvifvrhD3/Y2R+bNm2qsGPpqeK+XLJkSdh7773TgysYIXBeAaIpCBAgQIAAgcYJZBg47zOMwfM/DSFM6wLqJ0MIf9uFeU1JgAABAgQIECBAgAABAgRqERA4r4XZTZoqIHDe1M6pmwABAgQIEMgp4DZu3Lhw3nnnhWOOOab0yeZ9nexW4DzO/x//8R8hnqa9fv36nmycXXfdNVx22WVh+vTih2jl1N/+0PoLYD722GPhwgsvLHT68axZs8LcuXPDqFGjutqThx9+uHPq/ksvvZS8z7Rp0zoBxPHjxw861n5KUpYekAr0lp4wcUGZ15fA+Vsxn3/++c6XeO6///7CbfnoRz8a4knno0eP7veaMv0ofNMKB6b2Z0715/553F9b1q1b1wmd1/UZfcABB4RLL7100C9BVLh9OlMJnFctaj4CBAgQIECgCQIZB877+D76ZvD8/RV6xlPO9w0hvFHhnKYiQIAAAQIECBAgQIAAAQK1CQic10btRk0UEDhvYtfUTIAAAQIECESBXAJuhxxySDj//PPDXnvtNazGdDNwHgt74oknwooVK8KDDz44rDrLXjxx4sSwYMGCEJ3KPHLp70A1bxvAjCfVXnfddeHaa69NLjOevhvDhYcffnhy7HAHxHDswoULC/V9p512CqtWrQpTpkxJ3tZ+ShKVGpAK9JaarMDgMq8vgfO3g65duzbMmzev8KnU8TW/dOnScMQRR/TbnTL9KNDeyoek9mcu9Tfl87i/Br344ovhz//8z8Pf//3fh82bN1fewzhh3Id/9Ed/FD772c+GnXfeuSv3GGhSgfNaud2MAAECBAgQyESgAYHzPqn/G0JYFEKoKnj+iRBCsZ9ay6RXyiBAgAABAgQIECBAgAABAn0CAuf2AoFBBATObQ8CBAgQIECgqQK9Dri9733v64S2fv/3f3/AU2vL2HY7cB5rqSPQtvWajzrqqPC5z30uxNB52Uev+5uqd9sA5tNPPx3mz58f4km1qUfRk8RT8xR9/uabbw5r1qwpNLzMyev2UyHSQoNSgd5Ck5QYVOb1JXD+dtj4BZPrr78+fPWrXy2sHl/38Zcmdtlll7ddU6YfhW9Y4cDU/ux1/U38PO6vPXFfPf7445199cMf/rDS4Hn8skP8N8s+++wz5F9iGc6WEjgfjp5rCRAgQIAAgaYKNChw3kf8R28Gz6cO0/ynIYT4TXannA8T0uUECBAgQIAAAQIECBAgUL+AwHn95u7YIAGB8wY1S6kECBAgQIDAWwR6EXDbcccdOyfUnnrqqeHggw8Oo0aNqqwrdQTOY7Ex0Pboo492TlK99957K6t/64li+G/u3LnhsMMOC9tvv/2Q7tGL/pYpdNsAZrSM//+KPObMmRNmz55dW+gvBhjjacwbN25Mljdp0qSwcuXKsOeeeybH2k+FiAoNSgV6C01SYlCZ15fAef+w8dcDFi9eHO6///7C8meddVY4/fTT3/baL9OPwjercGBqf/ai/pHweTxQi+LndPwViTvuuCPceuut4amnnhpSN3fddddwwgknhBNPPDHssccetX3m9FeswPmQWugiAgQIECBAoOECDQyc94mf8mbwvNxP1b21Xx8LIdzY8BYqnwABAgQIECBAgAABAgRaKCBw3sKmW3JxAYHz4lZGEiBAgAABAnkJdDPgFoNskydPDmPGjAn7779/2HvvvcMBBxwQfvd3f7eS08z7k6wrcN53775A27e+9a1w2223hWeffXZYDR43blyYMWNGOP7440MMnA81aN5XRDf7O6yFvnnx1gHM1157LaxevboTDEw94unGq1at6pwyW9cj1vfFL34x3HLLLYVuGf8ofvLJJxcaaz+VYhpwcCrQW81d/neWMq8vgfOB9deuXdv5MsemTZsKtSj+2sOKFSvCXnvt9ZbxZfpR6EYVD0rtz27W34bP48Ha9frrr4dnnnkmxL320EMPdX5FI/6iRgykb/2IgfIJEyZ0/s1y0EEHdf7N8u53v3vYn8VVbSWB86okzUOAAAECBAg0SaDBgfPIHP++3nfi+f83BHennA8BzSUECBAgQIAAAQIECBAg0HsBgfPe90AFGQsInGfcHKURIECAAAECBGoS6Au0PfLIIyH+389+9rNOwG3Dhg3h1VdffUsVMVgeT79+5zvf2Qm07bvvvp3/22233bIJttXE5jYDCNhPtgYBAgQIECBAgAABAgQItF2g4YHzvvbFv7PHb6QvCiGUPfH84yGE/9f2fWD9BAgQIECAAAECBAgQINAsAYHzZvVLtTULCJzXDO52BAgQIECAAAECBAgQIECAAAECBAgQIECAAAECI1pghATO+3o0lOC5U85H9A63OAIECBAgQIAAAQIECIxMAYHzkdlXq6pIQOC8IkjTECBAgAABAgQIECBAgAABAgQIECBAgAABAgQIEAghjLDAeV9P49/dT3nzxPODCzT6tBDC3xUYZwgBAgQIECBAgAABAgQIEMhCQOA8izYoIlcBgfNcO6MuAgQIECBAgAABAgQIECBAgAABAgQIECBAgACBJgqM0MB5Xyvi399PDSEsDCEMFjx3ynkTN6+aCRAgQIAAAQIECBAg0GIBgfMWN9/S0wIC52kjIwgQIECAAAECBAgQIECAAAECBAgQIECAAAECBAgUFRjhgfM+hr7g+aIQwpQBbGIw/aaibsYRIECAAAECBAgQIECAAIFeCgic91LfvbMXEDjPvkUKJECAAAECBAgQIECAAAECBAgQIECAAAECBAgQaJBASwLnfR2Jf48/LYQQg+cHbdMmp5w3aN8qlQABAgQIECBAgAABAm0XEDhv+w6w/kEFBM5tEAIECBAgQIAAAQIECBAgQIAAAQIECBAgQIAAAQLVCbQscN4HF/8u/7EQwsJtguenhBBurk7XTAQIECBAgAABAgQIECBAoDsCAufdcTXrCBEQOB8hjbQMAgQIECBAgAABAgQIECBAgAABAgQIECBAgACBLARaGjjvs49/n//4m8HzA0MITjnPYlcqggABAgQIECBAgAABAgRSAgLnKSHPt1pA4LzV7bd4AgQIECBAgAABAgQIECBAgAABAgQIECBAgACBigVaHjjv09w6eH5pCOHvK2Y2HQECBAgQIECAAAECBAgQqFRA4LxSTpONNAGB85HWUeshQIAAAQIECBAgQIAAAQIECBAgQIAAAQIECBDopYDA+dv0p4YQ/rWXPXFvAgQIECBAgAABAgQIECCQEhA4Twl5vtUCAuetbr/FEyBAgAABAgQIECBAgAABAgQIECBAgAABAgQIVCwgcF4xqOkIECBAgAABAgQIECBAgEANAgLnNSC7RXMFBM6b2zuVEyBAgAABAgQIECBAgAABAgQIECBAgAABAgQI5CcgcJ5fT1REgAABAgQIECBAgAABAgRSAgLnKSHPt1pA4LzV7bd4AgQIECBAgAABAgQIECBAgAABAgQIECBAgACBigUEzisGNR0BAgQIECBAgAABAgQIEKhBQOC8BmS3aK6AwHlze6dyAgQIECBAgAABAgQIECBAgAABAgQIECBAgACB/AQEzvPriYoIECBAgAABAgQIECBAgEBKQOA8JeT5VgsInLe6/RZPgAABAgQIECBAgAABAgQIECBAgAABAgQIECBQsYDAecWgpiNAgAABAgQIECBAgAABAjUICJzXgOwWzRUQOG9u71ROgAABAgQIECBAgAABAgQIECBAgAABAgQIECCQn4DAeX49UREBAgQIECBAgAABAgQIEEgJCJynhDzfagGB81a33+IJECBAgAABAgQIECBAgAABAgQIECBAgAABAgQqFhA4rxjUdAQIECBAgAABAgQIECBAoAYBgfMakN2iuQIC583tncoJECBAgAABAgQIECBAgAABAgQIECBAgAABAgTyExA4z68nKiJAgAABAgQIECBAgAABAikBgfOUkOdbLSBw3ur2WzwBAgQIECBAgAABAgQIECBAgAABAgQIECBAgEDFAgLnFYOajgABAgQIECBAgAABAgQI1CAgcF4Dsls0V0DgvLm9UzkBAgQIECBAgAABAgQIECBAgAABAgQIECBAgEB+AgLn+fVERQQIECBAgAABAgQIECBAICUgcJ4S8nyrBQTOW91+iydAgAABAgQIECBAgAABAgQIECBAgAABAgQIEKhYQOC8YlDTESBAgAABAgQIECBAgACBGgQEzmtAdovmCgicN7d3KidAgAABAgQIECBAgAABAgQIECBAgAABAgQIEMhPQOA8v56oiAABAgQIECBAgAABAgQIpAQEzlNCnm+1gMB5q9tv8QQIECBAgAABAgQIECBAgAABAgQIECBAgAABAhULCJxXDGo6AgQIECBAgAABAgQIECBQg4DAeQ3IbtFcAYHz5vZO5QQIECBAgAABAgQIECBAgAABAgQIECBAgAABAvkJCJzn1xMVESBAgAABAgQIECBAgACBlIDAeUrI860WEDhvdfstngABAgQIECBAgAABAgQIECBAgAABAgQIECBAoGIBgfOKQU1HgAABAgQIECBAgAABAgRqEBA4rwHZLZorIHDe3N6pnAABAgQIECBAgAABAgQIECBAgAABAgQIECBAID8BgfP8eqIiAgQIECBAgAABAgQIECCQEhA4Twl5vtUCAuetbr/FEyBAgAABAgQIECBAgAABAgQIECBAgAABAgQIVCwgcF4xqOkIECBAgAABAgQIECBAgEANAgLnNSC7RXMFBM6b2zuVEyBAgAABAgQIECBAgAABAgQIECBAgAABAgQI5CcgcJ5fT1REgAABAgQIECBAgAABAgRSAgLnKSHPt1pA4LzV7bd4AgQIECBAgAABAgQIECBAgAABAgQIECBAgACBigUEzisGNR0BAgQIECBAgAABAgQIEKhBQOC8BmS3aK6AwHlze6dyAgQIECBAgAABAgQIECBAgAABAgQIECBAgACB/AQEzvPriYoIECBAgAABAgQIECBAgEBKQOA8JeT5VgsInLe6/RZPgAABAgQIECBAgAABAgQIECBAgAABAgQIECBQsYDAecWgpiNAgAABAgQIECBAgAABAjUICJzXgOwWzRUQOG9u71ROgAABAgQIECBAgAABAgQIECBAgAABAgQIECCQn4DAeX49UREBAgQIECBAgAABAgQIEEgJCJynhDzfagGB81a33+IJECBAgAABAgQIECBAgAABAgQIECBAgAABAgQqFhA4rxjUdAQIECBAgAABAgQIECBAoAYBgfMakN2iuQIC583tncoJECBAgAABAgQIECBAgAABAgQIECBAgAABAgTyExA4z68nKiJAgAABAgQIECBAgAABAikBgfOUkOdbLSBw3ur2WzwBAgQIECBAgAABAgQIECBAgAABAgQIECBAgEDFAgLnFYOajgABAgQIECBAgAABAgQI1CAgcF4Dsls0V0DgvLm9UzkBAgQIECBAgAABAgQIECBAgAABAgQIECBAgEB+AgLn+fVERQQIECBAgAABAgQIECBAICUgcJ4S8nyrBQTOW91+iydAgAABAgQIECBAgAABAgQIECBAgAABAgQIEKhYQOC8YlDTESBAgAABAgQIECBAgACBGgQEzmtAdovmCgicN7d3KidAgAABAgQIECBAgAABAgQIECBAgAABAgQIEMhPQOA8v56oiAABAgQIECBAgAABAgQIpAQEzlNCnm+1gMB5q9tv8QQIECBAgAABAgQIECBAgAABAgQIECBAgAABAhULCJxXDGo6AgQIECBAgAABAgQIECBQg4DAeQ3IbtFcAYHz5vZO5QQIECBAgAABAgQIECBAgAABAgQIECBAgAABAvkJCJzn1xMVESBAgAABAgQIECBAgACBlIDAeUrI860WEDhvdfstngABAgQIECBAgAABAgQIECBAgAABAgQIECBAoGIBgfOKQU1HgAABAgQIECBAgAABAgRqEBA4rwHZLZorIHDe3N6pnAABAgQIECBAgAABAgQIECBAgAABAgQIECBAID8BgfP8eqIiAgQIECBAgAABAgQIECCQEhA4Twl5vtUCAuetbr/FEyBAgAABAgQIECBAgAABAgQIECBAgAABAgQIVCwgcF4xqOkIECBAgAABAgQIECBAgEANAgLnNSC7RXMFBM6b2zuVEyBAgAABAgQIECBAgAABAgQIECBAgAABAgQI5CcgcJ5fT1REgAABAgQIECBAgAABAgRSAgLnKSHPt1pA4LzV7bd4AgQIECBAgAABAgQIECBAgAABAgQIECBAgACBigUEzisGNR0BAgQIECBAgAABAgQIEKhBQOC8BmS3aK6AwHlze6dyAgQIECBAgAABAgQIECBAgAABAgQIECBAgACB/AQEzvPriYoIECBAgAABAgQIECBAgEBKQOA8JeT5VgsInLe6/RZPgAABAgQIECBAgAABAgQIECBAgAABAgQIECBQsYDAecWgpiNAgAABAgQIECBAgAABAjUICJzXgOwWzRUQOG9u71ROgAABAgQIB4XNcQAAIABJREFUECBAgAABAgQIECBAgAABAgQIECCQn4DAeX49UREBAgQIECBAgAABAgQIEEgJCJynhDzfagGB81a33+IJECBAgAABAgQIECBAgAABAgQIECBAgAABAgQqFhA4rxjUdAQIECBAgAABAgQIECBAoAYBgfMakN2iuQIC583tncoJECBAgAABAgQIECBAgAABAgQIECBAgAABAgTyExA4z68nKiJAgAABAgQIECBAgAABAikBgfOUkOdbLSBw3ur2WzwBAgQIECBAgAABAgQIECBAgAABAgQIECBAgEDFAgLnFYOajgABAgQIECBAgAABAgQI1CAgcF4Dsls0V0DgvLm9UzkBAgQIECBAgAABAgQIECBAgAABAgQIECBAgEB+AgLn+fVERQQIECBAgAABAgQIECBAICUgcJ4S8nyrBQTOW91+iydAgAABAgQIECBAgAABAgQIECBAgAABAgQIEKhYQOC8YlDTESBAgAABAgQIECBAgACBGgQEzmtAdovmCgicN7d3KidAgAABAgQIECBAgAABAgQIECBAgAABAgQIEMhPQOA8v56oiAABAgQIECBAgAABAgQIpAQEzlNCnm+1gMB5q9tv8QQIECBAgAABAgQIECBAgAABAgQIECBAgAABAhULCJxXDGo6AgQIECBAgAABAgQIECBQg4DAeQ3IbtFcAYHz5vZO5QQIECBAgAABAgQIECBAgAABAgQIECBAgAABAvkJCJzn1xMVESBAgAABAgQIECBAgACBlIDAeUrI860WEDhvdfstngABAgQIECBAgAABAgQIECBAgAABAgQIECBAoGIBgfOKQU1HgAABAgQIECBAgAABAgRqEBA4rwHZLZorIHDe3N6pnAABAgQIECBAgAABAgQIECBAgAABAgQIECBAID8BgfP8eqIiAgQIECBAgAABAgQIECCQEhA4Twl5vtUCAuetbr/FEyBAgAABAgQIECBAgAABAgQIECBAgAABAgQIVCwgcF4xqOkIECBAgAABAgQIECBAgEANAgLnNSC7RXMFBM6b2zuVEyBAgAABAgQIECBAgAABAgQIECBAgAABAgQI5CcgcJ5fT1REgAABAgQIECBAgAABAgRSAgLnKSHPt1pA4LzV7bd4AgQIECBAgAABAgQIECBAgAABAgQIECBAgACBigUEzisGNR0BAgQIECBAgAABAgQIEKhBQOC8BmS3aK6AwHlze6dyAgQIECBAgAABAgQIECBAgAABAgQIECBAgACB/AQEzvPriYoIECBAgAABAgQIECBAgEBKQOA8JeT5VgsInLe6/RZPgAABAgQIECBAgAABAgQIECBAgAABAgQIECBQsYDAecWgpiNAgAABAgQIECBAgAABAjUICJzXgOwWzRUQOG9u71ROgAABAgQIECBAgAABAgQIECBAgAABAgQIECCQn4DAeX49UREBAgQIECBAgAABAgQIEEgJCJynhDzfagGB81a33+IJECBAgAABAgQIECBAgAABAgQIECBAgAABAgQqFhA4rxjUdAQIECBAgAABAgQIECBAoAYBgfMakN2iuQIC583tncoJECBAgAABAgQIECBAgAABAgQIECBAgAABAgTyExA4z68nKiJAgAABAgQIECBAgAABAikBgfOUkOdbLSBw3ur2WzwBAgQIECBAgAABAgQIECBAgAABAgQIECBAgEDFAgLnFYOajgABAgQIECBAgAABAgQI1CAgcF4Dsls0V0DgvLm9UzkBAgQIECBAgAABAgQIECBAgAABAgQIECBAgEB+AgLn+fVERQQIECBAgAABAgQIECBAICUgcJ4S8nyrBQTOW91+iydAgAABAgQIECBAgAABAgQIECBAgAABAgQIEKhYQOC8YlDTESBAgAABAgQIECBAgACBGgQEzmtAdovmCgicN7d3KidAgAABAgQIECBAgAABAgQIECBAgAABAgQIEMhPQOA8v56oiAABAgQIECBAgAABAgQIpAQEzlNCnm+1gMB5q9tv8QQIECBAgAABAgQIECBAgAABAgQIECBAgAABAhULCJxXDGo6AgQIECBAgAABAgQIECBQg4DAeQ3IbtFcAYHz5vZO5QQIECBAgAABAgQIECBAgAABAgQIECBAgAABAvkJCJzn1xMVESBAgAABAgQIECBAgACBlIDAeUrI860WEDhvdfstngABAgQIECBAgAABAgQIECBAgAABAgQIECBAoGIBgfOKQU1HgAABAgQIECBAgAABAgRqEBA4rwHZLZorIHDe3N6pnAABAgQIECBAgAABAgQIECBAgAABAgQIECBAID8BgfP8eqIiAgQIECBAgAABAgQIECCQEhA4Twl5vtUCAuetbr/FEyBAgAABAgQIECBAgAABAgQIECBAgAABAgQIVCwgcF4xqOkIECBAgAABAgQIECBAgEANAgLnNSC7RXMFBM6b2zuVEyBAgAABAgQIECBAgAABAgQIECBAgAABAgQI5CcgcJ5fT1REgAABAgQIECBAgAABAgRSAgLnKSHPt1pA4LzV7bd4AgQIECBAgAABAgQIECBAgAABAgQIECBAgACBigUEzisGNR0BAgQIECBAgAABAgQIEKhBQOC8BmS3aK6AwHlze6dyAgQIECBAgAABAgQIECBAgAABAgQIECBAgACB/AQEzvPriYoIECBAgAABAgQIECBAgEBKQOA8JeT5VgsInLe6/RZPgAABAgQIECBAgAABAgQIECBAgAABAgQIECBQsYDAecWgpiNAgAABAgQIECBAgAABAjUICJzXgOwWzRUQOG9u71ROgAABAgQIECBAgAABAgQIECBAgAABAgQIECCQn4DAeX49UREBAgQIECBAgAABAgQIEEgJCJynhDzfagGB81a33+IJECBAgAABAgQIECBAgAABAgQIECBAgAABAgQqFhA4rxjUdAQIECBAgAABAgQIECBAoAYBgfMakN2iuQIC583tncoJECBAgAABAgQIECBAgAABAgQIECBAgAABAgTyExA4z68nKiJAgAABAgQIECBAgAABAikBgfOUkOdbLSBw3ur2WzwBAgQIECBAgAABAgQIECBAgAABAgQIECBAgEDFAgLnFYOajgABAgQIECBAgAABAgQI1CAgcF4Dsls0V0DgvLm9UzkBAgQIECBAgAABAgQIECBAgAABAgQIECBAgEB+AgLn+fVERQQIECBAgAABAgQIECBAICUgcJ4S8nyrBQTOW91+iydAgAABAgQIECBAgAABAgQIECBAgAABAgQIEKhYQOC8YlDTESBAgAABAgQIECBAgACBGgQEzmtAdovmCgicN7d3KidAgAABAgQIECBAgAABAgQIECBAgAABAgQIEMhPQOA8v56oiAABAgQIECBAgAABAgQIpAQEzlNCnm+1gMB5q9tv8QQIECBAgAABAgQIECBAgAABAgQIECBAgAABAhULCJxXDGo6AgQIECBAgAABAgQIECBQg4DAeQ3IbtFcAYHz5vZO5QQIECBAgAABAgQIECBAgAABAgQIECBAgAABAvkJCJzn1xMVESBAgAABAgQIECBAgACBlIDAeUrI860WEDhvdfstngABAgQIECBAgAABAgQIECBAgAABAgQIECBAoGIBgfOKQU1HgAABAgQIECBAgAABAgRqEBA4rwHZLZorIHDe3N6pnAABAgQIECBAgAABAgQIECBAgAABAgQIECBAID8BgfP8eqIiAgQIECBAgAABAgQIECCQEhA4Twl5vtUCAuetbr/FEyBAgAABAgQIECBAgAABAgQIECBAgAABAgQIVCwgcF4xqOkIECBAgAABAgQIECBAgEANAgLnNSC7RXMFBM6b2zuVEyBAgAABAgQIECBAgAABAgQIECBAgAABAgQI5CcgcJ5fT1REgAABAgQIECBAgAABAgRSAgLnKSHPt1pA4LzV7bd4AgQIECBAgAABAgQIECBAgAABAgQIECBAgACBigUEzisGNR0BAgQIECBAgAABAgQIEKhBQOC8BmS3aK6AwHlze6dyAgQIECBAgAABAgQIECBAgAABAgQIECBAgACB/AQEzvPriYoIECBAgAABAgQIECBAgEBKQOA8JeT5VgsInLe6/RZPgAABAgQIECBAgAABAgQIECBAgAABAgQIECBQsYDAecWgpiNAgAABAgQIECBAgAABAjUICJzXgOwWzRUQOG9u71ROgAABAgQIECBAgAABAgQIECBAgAABAgQIECCQn4DAeX49UREBAgQIECBAgAABAgQIEEgJCJynhDzfagGB81a33+IJECBAgAABAgQIECBAgAABAgQIECBAgAABAgQqFhA4rxjUdAQIECBAgAABAgQIECBAoAYBgfMakN2iuQIC583tncoJECBAgAABAgQIECBAgAABAgQIECBAgAABAgTyExA4z68nKiJAgAABAgQIECBAgAABAikBgfOUkOdbLSBw3ur2WzwBAgQIECBAgAABAgQIECBAgAABAgQIECBAgEDFAgLnFYOajgABAgQIECBAgAABAgQI1CAgcF4Dsls0V0DgvLm9UzkBAgQIECBAgAABAgQIECBAgAABAgQIECBAgEB+AgLn+fVERQQIECBAgAABAgQIECBAICUgcJ4S8nyrBQTOW91+iydAgAABAgQIECBAgAABAgQIECBAgAABAgQIEKhYQOC8YlDTESBAgAABAgQIECBAgACBGgQEzmtAdovmCgicN7d3KidAgAABAgQIECBAgAABAgQIECBAgAABAgQIEMhPQOA8v56oiAABAgQIECBAgAABAgQIpAQEzlNCnm+1gMB5q9tv8QQIECBAgAABAgQIECBAgAABAgQIECBAgAABAhULCJxXDGo6AgQIECBAgAABAgQIECBQg4DAeQ3IbtFcAYHz5vZO5QQIECBAgAABAgQIECBAgAABAgQIECBAgAABAvkJCJzn1xMVESBAgAABAgQIECBAgACBlIDAeUrI860WEDhvdfstngABAgQIECBAgAABAgQIECBAgAABAgQIECBAoGIBgfOKQU1HgAABAgQIECBAgAABAgRqEBA4rwHZLZorIHDe3N6pnAABAgQIECBAgAABAgQIECBAgAABAgQIECBAID8BgfP8eqIiAgQIECBAgAABAgQIECCQEhA4Twl5vtUCAuetbr/FEyBAgAABAgQIECBAgAABAgQIECBAgAABAgQIVCwgcF4xqOkIECBAgAABAgQIECBAgEANAgLnNSC7RXMFBM6b2zuVEyBAgAABAgQIECBAgAABAgQIECBAgAABAgQI5CcgcJ5fT1REgAABAgQIECBAgAABAgRSAgLnKSHPt1pA4LzV7bd4AgQIECBAgAABAgQIECBAgAABAgQIECBAgACBigUEzisGNR0BAgQIECBAgAABAgQIEKhBQOC8BmS3aK6AwHlze6dyAgQIECBAgAABAgQIECBAgAABAgQIECBAgACB/AQEzvPriYoIECBAgAABAgQIECBAgEBKQOA8JeT5VgsInLe6/RZPgAABAgQIECBAgAABAgQIECBAgAABAgQIECBQsYDAecWgpiNAgAABAgQIECBAgAABAjUICJzXgOwWzRUQOG9u71ROgAABAgQIECBAgAABAgQIECBAgAABAgQIECCQn4DAeX49UREBAgQIECBAgAABAgQIEEgJCJynhDzfagGB81a33+IJECBAgAABAgQIECBAgAABAgQIECBAgAABAgQqFhA4rxjUdAQIECBAgAABAgQIECBAoAYBgfMakN2iuQIC583tncoJECBAgAABAgQIECBAgAABAgQIECBAgAABAgTyExA4z68nKiJAgAABAgQIECBAgAABAikBgfOUkOdbLSBw3ur2WzwBAgQIECBAgAABAgQIECBAgAABAgQIECBAgEDFAgLnFYOajgABAgQIECBAgAABAgQI1CAgcF4Dsls0V0DgvLm9UzkBAgQIECBAgAABAgQIECBAgAABAgQIECBAgEB+AgLn+fVERQQIECBAgAABAgQIECBAICUgcJ4S8nyrBQTOW91+iydAgAABAgQIECBAgAABAgQIECBAgAABAgQIEKhYQOC8YlDTESBAgAABAgQIECBAgACBGgQEzmtAdovmCgicN7d3KidAgAABAgQIECBAgAABAgQIECBAgAABAgQIEMhPQOA8v56oiAABAgQIECBAgAABAgQIpAQEzlNCnm+1gMB5q9tv8QQIECBAgAABAgQIECBAgAABAgQIECBAgAABAhULCJxXDGo6AgQIECBAgAABAgQIECBQg4DAeQ3IbtFcAYHz5vZO5QQIECBAgAABAgQIECBAgAABAgQIECBAgAABAvkJCJzn1xMVESBAgAABAgQIECBAgACBlIDAeUrI860WEDhvdfstngABAgQIECBAgAABAgQIECBAgAABAgQIECBAoGIBgfOKQU1HgAABAgQIECBAgAABAgRqEBA4rwHZLZorIHDe3N6pnAABAgQIECBAgAABAgQIECBAgAABAgQIECBAID8BgfP8eqIiAgQIECBAgAABAgQIECCQEhA4Twl5vtUCAuetbr/FEyBAgAABAgQIECBAgAABAgQIECBAgAABAgQIVCwgcF4xqOkIECBAgAABAgQIECBAgEANAgLnNSC7RXMFBM6b2zuVEyBAgAABAgQIECBAgAABAgQIECBAgAABAgQI5CcgcJ5fT1REgAABAgQIECBAgAABAgRSAgLnKSHPt1pA4LzV7bd4AgQIECBAgAABAgQIECBAgAABAgQIECBAgACBigUEzisGNR0BAgQIECBAgAABAgQIEKhBQOC8BmS3aK6AwHlze6dyAgQIECBAgAABAgQIECBAgAABAgQIECBAgACB/AQEzvPriYoIECBAgAABAgQIECBAgEBKQOA8JeT5VgsInLe6/RZPgAABAgQIECBAgAABAgQIECBAgAABAgQIECBQsYDAecWgpiNAgAABAgQIECBAgAABAjUICJzXgOwWzRUQOG9u71ROgAABAgQIECBAgAABAgQIECBAgAABAgQIECCQn4DAeX49UREBAgQIECBAgAABAgQIEEgJCJynhDzfagGB81a33+IJECBAgAABAgQIECBAgAABAgQIECBAgAABAgQqFhA4rxjUdAQIECBAgAABAgQIECBAoAYBgfMakN2iuQIC583tncoJECBAgAABAgQIECBAgAABAgQIECBAgAABAgTyExA4z68nKiJAgAABAgQIECBAgAABAikBgfOUkOdbLSBw3ur2WzwBAgQIECBAgAABAgQIECBAgAABAgQIECBAgEDFAgLnFYOajgABAgQIECBAgAABAgQI1CAgcF4Dsls0V0DgvLm9UzkBAgQIECBAgAABAgQIECBAgAABAgQIECBAgEB+AgLn+fVERQQIECBAgAABAgQIECBAICUgcJ4S8nyrBcoGzluNZfEECBAgQIAAAQIECBAgQIAAAQIECBAgQIAAAQIEKha45ppr/E27YlPTESBAgAABAgQIECBAgACBsgL+x3lZMeNbJSBw3qp2WywBAgQIECBAgAABAgQIECBAgAABAgQIECBAgEBmAgLnmTVEOQQIECBAgAABAgQIECDQSgGB81a23aKLCgicF5UyjgABAgQIECBAgAABAgQIECBAgAABAgQIECBAgED1AgLn1ZuakQABAgQIECBAgAABAgQIlBUQOC8rZnyrBATOW9VuiyVAgAABAgQIECBAgAABAgQIECBAgAABAgQIEMhMQOA8s4YohwABAgQIECBAgAABAgRaKSBw3sq2W3RRAYHzolLGESBAgAABAgQIECBAgAABAgQIECBAgAABAgQIEKheQOC8elMzEiBAgAABAgQIECBAgACBsgIC52XFjG+VgMB5q9ptsQQIECBAgAABAgQIECBAgAABAgQIECBAgAABApkJCJxn1hDlECBAgAABAgQIECBAgEArBQTOW9l2iy4qIHBeVMo4AgQIECBAgAABAgQIECBAgAABAgQIECBAgAABAtULCJxXb2pGAgQIECBAgAABAgQIECBQVkDgvKyY8a0SEDhvVbstlgABAgQIECBAgAABAgQIECBAgAABAgQIECBAIDMBgfPMGqIcAgQIECBAgAABAgQIEGilgMB5K9tu0UUFBM6LShlHgAABAgQIECBAgAABAgQIECBAgAABAgQIECBAoHoBgfPqTc1IgAABAgQIECBAgAABAgTKCgiclxUzvlUCAuetarfFEiBAgAABAgQIECBAgAABAgQIECBAgAABAgQIZCYgcJ5ZQ5RDgAABAgQIECBAgAABAq0UEDhvZdstuqiAwHlRKeMIECBAgAABAgQIECBAgAABAgQIECBAgAABAgQIVC8gcF69qRkJECBAgAABAgQIECBAgEBZAYHzsmLGt0pA4LxV7bZYAgQIECBAgAABAgQIECBAgAABAgQIECBAgACBzAQEzjNriHIIECBAgAABAgQIECBAoJUCAuetbLtFEyBAgAABAgQIECBAgAABAgQIECBAgAABAgQIECBAgAABAgQIECBAgAABAgQIECBAIC0gcJ42MoIAAQIECBAgQIAAAQIECBAgQIAAAQIECBAgQIAAAQIECBAgQIAAAQIECBAgQIAAAQKtFBA4b2XbLZoAAQIECBAgQIAAAQIECBAgQIAAAQIECBAgQIAAAQIECBAgQIAAAQIECBAgQIAAAQJpAYHztJERBAgQIECAAAECBAgQIECAAAECBAgQIECAAAECBAgQIECAAAECBAgQIECAAAECBAgQaKWAwHkr227RBAgQIECAAAECBAgQIECAAAECBAgQIECAAAECBAgQIECAAAECBAgQIECAAAECBAgQSAsInKeNjCBAgAABAgQIECBAgAABAgQIECBAgAABAgQIECBAgAABAgQIECBAgAABAgQIECBAgEArBQTOW9l2iyZAgAABAgQIECBAgAABAgQIECBAgAABAgQIECBAgAABAgQIECBAgAABAgQIECBAgEBaQOA8bWQEAQIECBAgQIAAAQIECBAgQIAAAQIECBAgQIAAAQIECBAgQIAAAQIECBAgQIAAAQIEWikgcN7Ktls0AQIECBAgQIAAAQIECBAgQIAAAQIECBAgQIAAAQIECBAgQIAAAQIECBAgQIAAAQIE0gIC52kjIwgQIECAAAECBAgQIECAAAECBAgQIECAAAECBAgQIECAAAECBAgQIECAAAECBAgQINBKAYHzVrbdogkQIECAAAECBAgQIECAAAECBAgQIECAAAECBAgQIECAAAECBAgQIECAAAECBAgQIJAWEDhPGxlBgAABAgQIECBAgAABAgQIECBAgAABAgQIECBAgAABAgQIECBAgAABAgQIECBAgACBVgoInLey7RZNgAABAgQIECBAgAABAgQIECBAgAABAgQIECBAgAABAgQIECBAgAABAgQIECBAgACBtIDAedrICAIECBAgQIAAAQIECBAgQIAAAQIECBAgQIAAAQIECBAgQIAAAQIECBAgQIAAAQIECLRSQOC8lW23aAIECBAgQIAAAQIECBAgQIAAAQIECBAgQIAAAQIECBAgQIAAAQIECBAgQIAAAQIECKQFBM7TRkYQIECAAAECBAgQIECAAAECBAgQIECAAAECBAgQIECAAAECBAgQIECAAAECBAgQIECglQIC561su0UTIECAAAECBAgQIECAAAECBAgQIECAAAECBAgQIECAAAECBAgQIECAAAECBAgQIEAgLSBwnjYyggABAgQIECBAgAABAgQIECBAgAABAgQIECBAgAABAgQIECBAgAABAgQIECBAgAABAq0UEDhvZdstmgABAgQIECBAgAABAgQIECBAgAABAgQIECBAgAABAgQIECBAgAABAgQIECBAgAABAmkBgfO0kREECBAgQIAAAQIECBAgQIAAAQIECBAgQIAAAQIECBAgQIAAAQIECBAgQIAAAQIECBBopYDAeSvbbtEECBAgQIAAAQIECBAgQIAAAQIECBAgQIAAAQIECBAgQIAAAQIECBAgQIAAAQIECBBICwicp42MIECAAAECBAgQIECAAAECBAgQIECAAAECBAgQIECAAAECBAgQIECAAAECBAgQIECAQCsFBM5b2XaLJkCAAAECBAgQIECAAAECBAgQIECAAAECBAgQIECAAAECBAgQIECAAAECBAgQIECAQFpA4DxtZAQBAgQIECBAgAABAgQIECBAgAABAgQIECBAgAABAgQIECBAgAABAgQIECBAgAABAgRaKSBw3sq2WzQBAgQIECBAgAABAgQIECBAgAABAgT+/3btkAAAAIZhmH/Xk1ABCx95TkuAAAECBAgQIECAAAECBAgQIECAAAECBAgQINACgvM2siBAgAABAgQIECBAgAABAgQIECBAgAABAgQIECBAgAABAgQIECBAgAABAgQIECBAgMClgOD88u2OJkCAAAECBAgQIECAAAECBAgQIECAAAECBAgQIECAAAECBAgQIECAAAECBAgQIECAQAsIztvIggABAgQIECBAgAABAgQIECBAgAABAgQIECBAgAABAgQIECBAgAABAgQIECBAgAABApcCgvPLtzuaAAECBAgQIECAAAECBAgQIECAAAECBAgQIECAAAECBAgQIECAAAECBAgQIECAAAECLSA4byMLAgQIECBAgAABAgQIECBAgAABAgQIECBAgAABAgQIECBAgAABAgQIECBAgAABAgQIXAoIzi/f7mgCBAgQIECAAAECBAgQIECAAAECBAgQIECAAAECBAgQIECAAAECBAgQIECAAAECBAi0gOC8jSwIECBAgAABAgQIECBAgAABAgQIECBAgAABAgQIECBAgAABAgQIECBAgAABAgQIECBwKSA4v3y7owkQIECAAAFD/7eGAAACjklEQVQCBAgQIECAAAECBAgQIECAAAECBAgQIECAAAECBAgQIECAAAECBAgQINACgvM2siBAgAABAgQIECBAgAABAgQIECBAgAABAgQIECBAgAABAgQIECBAgAABAgQIECBAgMClgOD88u2OJkCAAAECBAgQIECAAAECBAgQIECAAAECBAgQIECAAAECBAgQIECAAAECBAgQIECAQAsIztvIggABAgQIECBAgAABAgQIECBAgAABAgQIECBAgAABAgQIECBAgAABAgQIECBAgAABApcCgvPLtzuaAAECBAgQIECAAAECBAgQIECAAAECBAgQIECAAAECBAgQIECAAAECBAgQIECAAAECLSA4byMLAgQIECBAgAABAgQIECBAgAABAgQIECBAgAABAgQIECBAgAABAgQIECBAgAABAgQIXAoIzi/f7mgCBAgQIECAAAECBAgQIECAAAECBAgQIECAAAECBAgQIECAAAECBAgQIECAAAECBAi0gOC8jSwIECBAgAABAgQIECBAgAABAgQIECBAgAABAgQIECBAgAABAgQIECBAgAABAgQIECBwKSA4v3y7owkQIECAAAECBAgQIECAAAECBAgQIECAAAECBAgQIECAAAECBAgQIECAAAECBAgQINACgvM2siBAgAABAgQIECBAgAABAgQIECBAgAABAgQIECBAgAABAgQIECBAgAABAgQIECBAgMClgOD88u2OJkCAAAECBAgQIECAAAECBAgQIECAAAECBAgQIECAAAECBAgQIECAAAECBAgQIECAQAsIztvIggABAgQIECBAgAABAgQIECBAgAABAgQIECBAgAABAgQIECBAgAABAgQIECBAgAABApcCA8R3goPMQTFaAAAAAElFTkSuQmCC"/>
          <p:cNvSpPr>
            <a:spLocks noChangeAspect="1" noChangeArrowheads="1"/>
          </p:cNvSpPr>
          <p:nvPr/>
        </p:nvSpPr>
        <p:spPr bwMode="auto">
          <a:xfrm>
            <a:off x="155575" y="-3306763"/>
            <a:ext cx="7077075" cy="68961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9" name="TextBox 8"/>
          <p:cNvSpPr txBox="1"/>
          <p:nvPr/>
        </p:nvSpPr>
        <p:spPr>
          <a:xfrm>
            <a:off x="4813300" y="6223000"/>
            <a:ext cx="2692400" cy="307777"/>
          </a:xfrm>
          <a:prstGeom prst="rect">
            <a:avLst/>
          </a:prstGeom>
          <a:noFill/>
        </p:spPr>
        <p:txBody>
          <a:bodyPr wrap="square" rtlCol="0">
            <a:spAutoFit/>
          </a:bodyPr>
          <a:lstStyle/>
          <a:p>
            <a:r>
              <a:rPr lang="en-IN" b="1" dirty="0"/>
              <a:t>Fig: System Architecture</a:t>
            </a:r>
            <a:endParaRPr lang="en-US" b="1" dirty="0"/>
          </a:p>
        </p:txBody>
      </p:sp>
      <p:pic>
        <p:nvPicPr>
          <p:cNvPr id="10" name="Picture 2" descr="C:\Users\JYOTI MAURYA\Desktop\project_materil\Copy of ML.png"/>
          <p:cNvPicPr>
            <a:picLocks noChangeAspect="1" noChangeArrowheads="1"/>
          </p:cNvPicPr>
          <p:nvPr/>
        </p:nvPicPr>
        <p:blipFill>
          <a:blip r:embed="rId3"/>
          <a:srcRect/>
          <a:stretch>
            <a:fillRect/>
          </a:stretch>
        </p:blipFill>
        <p:spPr bwMode="auto">
          <a:xfrm>
            <a:off x="2489201" y="914400"/>
            <a:ext cx="8942388" cy="5600700"/>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24"/>
          <p:cNvSpPr txBox="1">
            <a:spLocks noGrp="1"/>
          </p:cNvSpPr>
          <p:nvPr>
            <p:ph type="title"/>
          </p:nvPr>
        </p:nvSpPr>
        <p:spPr>
          <a:xfrm>
            <a:off x="2592925" y="624110"/>
            <a:ext cx="8911800" cy="12810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68DBA"/>
              </a:buClr>
              <a:buSzPts val="3600"/>
              <a:buFont typeface="Times New Roman"/>
              <a:buNone/>
            </a:pPr>
            <a:r>
              <a:rPr lang="en-IN" b="1" dirty="0">
                <a:latin typeface="Times New Roman"/>
                <a:ea typeface="Times New Roman"/>
                <a:cs typeface="Times New Roman"/>
                <a:sym typeface="Times New Roman"/>
              </a:rPr>
              <a:t>Data Flow Diagram(DFD)</a:t>
            </a:r>
            <a:endParaRPr b="1" dirty="0"/>
          </a:p>
        </p:txBody>
      </p:sp>
      <p:sp>
        <p:nvSpPr>
          <p:cNvPr id="204" name="Google Shape;204;p24"/>
          <p:cNvSpPr txBox="1">
            <a:spLocks noGrp="1"/>
          </p:cNvSpPr>
          <p:nvPr>
            <p:ph type="body" idx="1"/>
          </p:nvPr>
        </p:nvSpPr>
        <p:spPr>
          <a:xfrm>
            <a:off x="6882062" y="1729214"/>
            <a:ext cx="4622400" cy="41820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800"/>
              <a:buNone/>
            </a:pPr>
            <a:r>
              <a:rPr lang="en-IN" dirty="0">
                <a:latin typeface="Times New Roman"/>
                <a:ea typeface="Times New Roman"/>
                <a:cs typeface="Times New Roman"/>
                <a:sym typeface="Times New Roman"/>
              </a:rPr>
              <a:t> </a:t>
            </a:r>
            <a:endParaRPr dirty="0"/>
          </a:p>
          <a:p>
            <a:pPr marL="0" lvl="0" indent="0" algn="l" rtl="0">
              <a:spcBef>
                <a:spcPts val="1000"/>
              </a:spcBef>
              <a:spcAft>
                <a:spcPts val="0"/>
              </a:spcAft>
              <a:buSzPts val="1800"/>
              <a:buNone/>
            </a:pPr>
            <a:endParaRPr dirty="0">
              <a:latin typeface="Times New Roman"/>
              <a:ea typeface="Times New Roman"/>
              <a:cs typeface="Times New Roman"/>
              <a:sym typeface="Times New Roman"/>
            </a:endParaRPr>
          </a:p>
        </p:txBody>
      </p:sp>
      <p:sp>
        <p:nvSpPr>
          <p:cNvPr id="205" name="Google Shape;205;p24"/>
          <p:cNvSpPr txBox="1"/>
          <p:nvPr/>
        </p:nvSpPr>
        <p:spPr>
          <a:xfrm>
            <a:off x="1605064" y="1498060"/>
            <a:ext cx="9136386" cy="4996415"/>
          </a:xfrm>
          <a:prstGeom prst="rect">
            <a:avLst/>
          </a:prstGeom>
          <a:noFill/>
          <a:ln>
            <a:noFill/>
          </a:ln>
        </p:spPr>
        <p:txBody>
          <a:bodyPr spcFirstLastPara="1" wrap="square" lIns="91425" tIns="91425" rIns="91425" bIns="91425" anchor="t" anchorCtr="0">
            <a:noAutofit/>
          </a:bodyPr>
          <a:lstStyle/>
          <a:p>
            <a:pPr marL="685800" lvl="0" indent="-355600" algn="l" rtl="0">
              <a:lnSpc>
                <a:spcPct val="158000"/>
              </a:lnSpc>
              <a:spcBef>
                <a:spcPts val="0"/>
              </a:spcBef>
              <a:spcAft>
                <a:spcPts val="0"/>
              </a:spcAft>
              <a:buClr>
                <a:srgbClr val="273239"/>
              </a:buClr>
              <a:buSzPts val="2000"/>
              <a:buFont typeface="Times New Roman"/>
              <a:buChar char="●"/>
            </a:pPr>
            <a:endParaRPr sz="2000" b="1" dirty="0">
              <a:solidFill>
                <a:schemeClr val="tx1">
                  <a:lumMod val="65000"/>
                  <a:lumOff val="35000"/>
                </a:schemeClr>
              </a:solidFill>
              <a:latin typeface="Times New Roman"/>
              <a:ea typeface="Times New Roman"/>
              <a:cs typeface="Times New Roman"/>
              <a:sym typeface="Times New Roman"/>
            </a:endParaRPr>
          </a:p>
        </p:txBody>
      </p:sp>
      <p:sp>
        <p:nvSpPr>
          <p:cNvPr id="7" name="TextBox 6"/>
          <p:cNvSpPr txBox="1"/>
          <p:nvPr/>
        </p:nvSpPr>
        <p:spPr>
          <a:xfrm>
            <a:off x="4775200" y="5969000"/>
            <a:ext cx="2489200" cy="307777"/>
          </a:xfrm>
          <a:prstGeom prst="rect">
            <a:avLst/>
          </a:prstGeom>
          <a:noFill/>
        </p:spPr>
        <p:txBody>
          <a:bodyPr wrap="square" rtlCol="0">
            <a:spAutoFit/>
          </a:bodyPr>
          <a:lstStyle/>
          <a:p>
            <a:r>
              <a:rPr lang="en-IN" b="1" dirty="0"/>
              <a:t>Fig: DFD(Level-1)</a:t>
            </a:r>
            <a:endParaRPr lang="en-US" b="1" dirty="0"/>
          </a:p>
        </p:txBody>
      </p:sp>
      <p:pic>
        <p:nvPicPr>
          <p:cNvPr id="8" name="Picture 7"/>
          <p:cNvPicPr/>
          <p:nvPr/>
        </p:nvPicPr>
        <p:blipFill>
          <a:blip r:embed="rId3" cstate="print"/>
          <a:srcRect/>
          <a:stretch>
            <a:fillRect/>
          </a:stretch>
        </p:blipFill>
        <p:spPr bwMode="auto">
          <a:xfrm>
            <a:off x="2558375" y="1793661"/>
            <a:ext cx="7772400" cy="395538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25"/>
          <p:cNvSpPr txBox="1">
            <a:spLocks noGrp="1"/>
          </p:cNvSpPr>
          <p:nvPr>
            <p:ph type="title"/>
          </p:nvPr>
        </p:nvSpPr>
        <p:spPr>
          <a:xfrm>
            <a:off x="2356600" y="618978"/>
            <a:ext cx="9147900" cy="1149222"/>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68DBA"/>
              </a:buClr>
              <a:buSzPts val="3600"/>
              <a:buFont typeface="Times New Roman"/>
              <a:buNone/>
            </a:pPr>
            <a:r>
              <a:rPr lang="en-IN" b="1" dirty="0">
                <a:latin typeface="Times New Roman"/>
                <a:cs typeface="Times New Roman"/>
                <a:sym typeface="Times New Roman"/>
              </a:rPr>
              <a:t>Methodology</a:t>
            </a:r>
            <a:endParaRPr b="1" dirty="0"/>
          </a:p>
        </p:txBody>
      </p:sp>
      <p:sp>
        <p:nvSpPr>
          <p:cNvPr id="212" name="Google Shape;212;p25"/>
          <p:cNvSpPr txBox="1">
            <a:spLocks noGrp="1"/>
          </p:cNvSpPr>
          <p:nvPr>
            <p:ph type="body" idx="1"/>
          </p:nvPr>
        </p:nvSpPr>
        <p:spPr>
          <a:xfrm>
            <a:off x="1744393" y="2067951"/>
            <a:ext cx="9167031" cy="5891074"/>
          </a:xfrm>
          <a:prstGeom prst="rect">
            <a:avLst/>
          </a:prstGeom>
          <a:noFill/>
          <a:ln>
            <a:noFill/>
          </a:ln>
        </p:spPr>
        <p:txBody>
          <a:bodyPr spcFirstLastPara="1" wrap="square" lIns="91425" tIns="45700" rIns="91425" bIns="45700" anchor="t" anchorCtr="0">
            <a:normAutofit/>
          </a:bodyPr>
          <a:lstStyle/>
          <a:p>
            <a:pPr marL="342900" lvl="0" indent="-381000" algn="l" rtl="0">
              <a:lnSpc>
                <a:spcPct val="115000"/>
              </a:lnSpc>
              <a:spcBef>
                <a:spcPts val="0"/>
              </a:spcBef>
              <a:spcAft>
                <a:spcPts val="0"/>
              </a:spcAft>
              <a:buClr>
                <a:schemeClr val="accent2">
                  <a:lumMod val="50000"/>
                </a:schemeClr>
              </a:buClr>
              <a:buSzPct val="120000"/>
              <a:buFont typeface="Wingdings" pitchFamily="2" charset="2"/>
              <a:buChar char="Ø"/>
            </a:pPr>
            <a:r>
              <a:rPr lang="en-IN" sz="2000" dirty="0">
                <a:solidFill>
                  <a:schemeClr val="accent2">
                    <a:lumMod val="50000"/>
                  </a:schemeClr>
                </a:solidFill>
                <a:latin typeface="Times New Roman"/>
                <a:ea typeface="Times New Roman"/>
                <a:cs typeface="Times New Roman"/>
                <a:sym typeface="Times New Roman"/>
              </a:rPr>
              <a:t>We have solved the problem of  General Disease Prediction using three different algorithms  to give accurate result.</a:t>
            </a:r>
            <a:endParaRPr sz="2000" dirty="0">
              <a:solidFill>
                <a:schemeClr val="accent2">
                  <a:lumMod val="50000"/>
                </a:schemeClr>
              </a:solidFill>
              <a:latin typeface="Times New Roman"/>
              <a:ea typeface="Times New Roman"/>
              <a:cs typeface="Times New Roman"/>
              <a:sym typeface="Times New Roman"/>
            </a:endParaRPr>
          </a:p>
          <a:p>
            <a:pPr marL="342900" lvl="0" indent="0" algn="l" rtl="0">
              <a:spcBef>
                <a:spcPts val="0"/>
              </a:spcBef>
              <a:spcAft>
                <a:spcPts val="0"/>
              </a:spcAft>
              <a:buClr>
                <a:schemeClr val="accent2">
                  <a:lumMod val="50000"/>
                </a:schemeClr>
              </a:buClr>
              <a:buSzPct val="120000"/>
              <a:buFont typeface="Wingdings" pitchFamily="2" charset="2"/>
              <a:buChar char="Ø"/>
            </a:pPr>
            <a:endParaRPr sz="2000" dirty="0">
              <a:solidFill>
                <a:schemeClr val="accent2">
                  <a:lumMod val="50000"/>
                </a:schemeClr>
              </a:solidFill>
              <a:latin typeface="Times New Roman"/>
              <a:ea typeface="Times New Roman"/>
              <a:cs typeface="Times New Roman"/>
              <a:sym typeface="Times New Roman"/>
            </a:endParaRPr>
          </a:p>
          <a:p>
            <a:pPr marL="342900" lvl="0" indent="-381000" algn="l" rtl="0">
              <a:spcBef>
                <a:spcPts val="0"/>
              </a:spcBef>
              <a:spcAft>
                <a:spcPts val="0"/>
              </a:spcAft>
              <a:buClr>
                <a:schemeClr val="accent2">
                  <a:lumMod val="50000"/>
                </a:schemeClr>
              </a:buClr>
              <a:buSzPct val="120000"/>
              <a:buFont typeface="Wingdings" pitchFamily="2" charset="2"/>
              <a:buChar char="Ø"/>
            </a:pPr>
            <a:r>
              <a:rPr lang="en-IN" sz="2000" dirty="0">
                <a:solidFill>
                  <a:schemeClr val="accent2">
                    <a:lumMod val="50000"/>
                  </a:schemeClr>
                </a:solidFill>
                <a:latin typeface="Times New Roman"/>
                <a:ea typeface="Times New Roman"/>
                <a:cs typeface="Times New Roman"/>
                <a:sym typeface="Times New Roman"/>
              </a:rPr>
              <a:t>The algorithms used to train the model are:</a:t>
            </a:r>
            <a:endParaRPr sz="2000" dirty="0">
              <a:solidFill>
                <a:schemeClr val="accent2">
                  <a:lumMod val="50000"/>
                </a:schemeClr>
              </a:solidFill>
              <a:latin typeface="Times New Roman"/>
              <a:ea typeface="Times New Roman"/>
              <a:cs typeface="Times New Roman"/>
              <a:sym typeface="Times New Roman"/>
            </a:endParaRPr>
          </a:p>
          <a:p>
            <a:pPr marL="1143000" lvl="2" indent="-266700" algn="l" rtl="0">
              <a:spcBef>
                <a:spcPts val="0"/>
              </a:spcBef>
              <a:spcAft>
                <a:spcPts val="0"/>
              </a:spcAft>
              <a:buClr>
                <a:schemeClr val="accent2">
                  <a:lumMod val="50000"/>
                </a:schemeClr>
              </a:buClr>
              <a:buSzPct val="120000"/>
              <a:buFont typeface="Wingdings" pitchFamily="2" charset="2"/>
              <a:buChar char="Ø"/>
            </a:pPr>
            <a:r>
              <a:rPr lang="en-IN" sz="2000" dirty="0">
                <a:solidFill>
                  <a:schemeClr val="accent2">
                    <a:lumMod val="50000"/>
                  </a:schemeClr>
                </a:solidFill>
                <a:latin typeface="Times New Roman"/>
                <a:ea typeface="Times New Roman"/>
                <a:cs typeface="Times New Roman"/>
                <a:sym typeface="Times New Roman"/>
              </a:rPr>
              <a:t>Decision Tree Algorithm</a:t>
            </a:r>
            <a:endParaRPr sz="2000" dirty="0">
              <a:solidFill>
                <a:schemeClr val="accent2">
                  <a:lumMod val="50000"/>
                </a:schemeClr>
              </a:solidFill>
              <a:latin typeface="Times New Roman"/>
              <a:ea typeface="Times New Roman"/>
              <a:cs typeface="Times New Roman"/>
              <a:sym typeface="Times New Roman"/>
            </a:endParaRPr>
          </a:p>
          <a:p>
            <a:pPr marL="1143000" lvl="2" indent="-266700" algn="l" rtl="0">
              <a:spcBef>
                <a:spcPts val="0"/>
              </a:spcBef>
              <a:spcAft>
                <a:spcPts val="0"/>
              </a:spcAft>
              <a:buClr>
                <a:schemeClr val="accent2">
                  <a:lumMod val="50000"/>
                </a:schemeClr>
              </a:buClr>
              <a:buSzPct val="120000"/>
              <a:buFont typeface="Wingdings" pitchFamily="2" charset="2"/>
              <a:buChar char="Ø"/>
            </a:pPr>
            <a:r>
              <a:rPr lang="en-IN" sz="2000" dirty="0">
                <a:solidFill>
                  <a:schemeClr val="accent2">
                    <a:lumMod val="50000"/>
                  </a:schemeClr>
                </a:solidFill>
                <a:latin typeface="Times New Roman"/>
                <a:ea typeface="Times New Roman"/>
                <a:cs typeface="Times New Roman"/>
                <a:sym typeface="Times New Roman"/>
              </a:rPr>
              <a:t>Naive </a:t>
            </a:r>
            <a:r>
              <a:rPr lang="en-IN" sz="2000" dirty="0" err="1">
                <a:solidFill>
                  <a:schemeClr val="accent2">
                    <a:lumMod val="50000"/>
                  </a:schemeClr>
                </a:solidFill>
                <a:latin typeface="Times New Roman"/>
                <a:ea typeface="Times New Roman"/>
                <a:cs typeface="Times New Roman"/>
                <a:sym typeface="Times New Roman"/>
              </a:rPr>
              <a:t>Baye’s</a:t>
            </a:r>
            <a:r>
              <a:rPr lang="en-IN" sz="2000" dirty="0">
                <a:solidFill>
                  <a:schemeClr val="accent2">
                    <a:lumMod val="50000"/>
                  </a:schemeClr>
                </a:solidFill>
                <a:latin typeface="Times New Roman"/>
                <a:ea typeface="Times New Roman"/>
                <a:cs typeface="Times New Roman"/>
                <a:sym typeface="Times New Roman"/>
              </a:rPr>
              <a:t> Classifier</a:t>
            </a:r>
            <a:endParaRPr sz="2000" dirty="0">
              <a:solidFill>
                <a:schemeClr val="accent2">
                  <a:lumMod val="50000"/>
                </a:schemeClr>
              </a:solidFill>
              <a:latin typeface="Times New Roman"/>
              <a:ea typeface="Times New Roman"/>
              <a:cs typeface="Times New Roman"/>
              <a:sym typeface="Times New Roman"/>
            </a:endParaRPr>
          </a:p>
          <a:p>
            <a:pPr marL="1143000" lvl="2" indent="-266700" algn="l" rtl="0">
              <a:spcBef>
                <a:spcPts val="0"/>
              </a:spcBef>
              <a:spcAft>
                <a:spcPts val="0"/>
              </a:spcAft>
              <a:buClr>
                <a:schemeClr val="accent2">
                  <a:lumMod val="50000"/>
                </a:schemeClr>
              </a:buClr>
              <a:buSzPct val="120000"/>
              <a:buFont typeface="Wingdings" pitchFamily="2" charset="2"/>
              <a:buChar char="Ø"/>
            </a:pPr>
            <a:r>
              <a:rPr lang="en-IN" sz="2000" dirty="0">
                <a:solidFill>
                  <a:schemeClr val="accent2">
                    <a:lumMod val="50000"/>
                  </a:schemeClr>
                </a:solidFill>
                <a:latin typeface="Times New Roman"/>
                <a:ea typeface="Times New Roman"/>
                <a:cs typeface="Times New Roman"/>
                <a:sym typeface="Times New Roman"/>
              </a:rPr>
              <a:t>Random Forest Algorithm</a:t>
            </a:r>
            <a:endParaRPr sz="2000" dirty="0">
              <a:solidFill>
                <a:schemeClr val="accent2">
                  <a:lumMod val="50000"/>
                </a:schemeClr>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rgbClr val="000000"/>
      </a:dk1>
      <a:lt1>
        <a:srgbClr val="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1588</TotalTime>
  <Words>989</Words>
  <Application>Microsoft Office PowerPoint</Application>
  <PresentationFormat>Custom</PresentationFormat>
  <Paragraphs>140</Paragraphs>
  <Slides>21</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Times New Roman</vt:lpstr>
      <vt:lpstr>Century Gothic</vt:lpstr>
      <vt:lpstr>Noto Sans Symbols</vt:lpstr>
      <vt:lpstr>Georgia</vt:lpstr>
      <vt:lpstr>Wingdings</vt:lpstr>
      <vt:lpstr>Wisp</vt:lpstr>
      <vt:lpstr>General Disease Prediction using Machine Learning</vt:lpstr>
      <vt:lpstr>Contents</vt:lpstr>
      <vt:lpstr>Introduction</vt:lpstr>
      <vt:lpstr>Literature Review</vt:lpstr>
      <vt:lpstr>Objective</vt:lpstr>
      <vt:lpstr>MOTIVATION</vt:lpstr>
      <vt:lpstr>METHODOLOGY</vt:lpstr>
      <vt:lpstr>Data Flow Diagram(DFD)</vt:lpstr>
      <vt:lpstr>Methodology</vt:lpstr>
      <vt:lpstr>Decision Tree Algorithm</vt:lpstr>
      <vt:lpstr>Random Forest Algorithm</vt:lpstr>
      <vt:lpstr>Naive Bayes Classifier</vt:lpstr>
      <vt:lpstr>Tools and Technology Used</vt:lpstr>
      <vt:lpstr>Results(Register and Login Page)</vt:lpstr>
      <vt:lpstr>Results(Dashboard)</vt:lpstr>
      <vt:lpstr>Results(Selecting Symptoms)</vt:lpstr>
      <vt:lpstr>Results(Predicted Output)</vt:lpstr>
      <vt:lpstr>Conclusion </vt:lpstr>
      <vt:lpstr>Future Scope </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General Disease Prediction</dc:title>
  <dc:creator>Zainab</dc:creator>
  <cp:lastModifiedBy>JYOTI MAURYA</cp:lastModifiedBy>
  <cp:revision>138</cp:revision>
  <dcterms:modified xsi:type="dcterms:W3CDTF">2022-06-04T08:18:06Z</dcterms:modified>
</cp:coreProperties>
</file>