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66" r:id="rId4"/>
    <p:sldId id="271" r:id="rId5"/>
    <p:sldId id="272" r:id="rId6"/>
    <p:sldId id="273" r:id="rId7"/>
    <p:sldId id="274" r:id="rId8"/>
    <p:sldId id="289" r:id="rId9"/>
    <p:sldId id="29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1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45" autoAdjust="0"/>
    <p:restoredTop sz="86428" autoAdjust="0"/>
  </p:normalViewPr>
  <p:slideViewPr>
    <p:cSldViewPr>
      <p:cViewPr>
        <p:scale>
          <a:sx n="75" d="100"/>
          <a:sy n="75" d="100"/>
        </p:scale>
        <p:origin x="-2082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4068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067E-852F-4360-BAD9-A1235A08E01D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4AF5F-190F-4B50-86D6-8E605F242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6B159B-AC49-4D32-B07B-C4A98E59A0A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883C23-091B-41DD-A053-F9805E003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djangogirls.org/en/" TargetMode="External"/><Relationship Id="rId2" Type="http://schemas.openxmlformats.org/officeDocument/2006/relationships/hyperlink" Target="https://docs.djangoproject.com/en/1.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isbetterthancomplex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Surmount JEE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“Your Dream , Our Vision”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105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by:</a:t>
            </a:r>
          </a:p>
          <a:p>
            <a:r>
              <a:rPr lang="en-US" dirty="0" smtClean="0"/>
              <a:t>Ankan Bohara &amp; Prashant Sharma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xfrm>
            <a:off x="1905000" y="1831975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social media login feature to enable our users to login to our website using popular social networking site </a:t>
            </a:r>
            <a:r>
              <a:rPr lang="en-US" dirty="0" err="1" smtClean="0"/>
              <a:t>Facebook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include this feature we have used built in app ‘</a:t>
            </a:r>
            <a:r>
              <a:rPr lang="en-US" dirty="0" err="1" smtClean="0"/>
              <a:t>social_django</a:t>
            </a:r>
            <a:r>
              <a:rPr lang="en-US" dirty="0" smtClean="0"/>
              <a:t>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LOGIN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AFTER QUIZZES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 random quiz of 10 questions. The admin can decide the time duration of quiz.</a:t>
            </a:r>
          </a:p>
          <a:p>
            <a:r>
              <a:rPr lang="en-US" dirty="0" smtClean="0"/>
              <a:t>After the completion of quiz, user can see the result as well as the correct answer of the questions.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AFTER QUIZZES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xfrm>
            <a:off x="914400" y="1831975"/>
            <a:ext cx="35814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828800"/>
            <a:ext cx="342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53364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524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student  can monitor his performance after the completion of quiz.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 IN BLOGS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76601"/>
            <a:ext cx="753364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2057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can search in blogs contributed by other experienced users.</a:t>
            </a:r>
          </a:p>
          <a:p>
            <a:r>
              <a:rPr lang="en-US" dirty="0" smtClean="0"/>
              <a:t>Here we have used the ‘haystack’ app which searches in the blogs and return the results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AND ATOM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Logged in user can see the new notifications received using the feature of RSS and Atom Feeds.</a:t>
            </a:r>
          </a:p>
          <a:p>
            <a:r>
              <a:rPr lang="en-US" dirty="0" smtClean="0"/>
              <a:t>We have created the ‘feeds.py’ file in our app. And use the package </a:t>
            </a:r>
            <a:r>
              <a:rPr lang="en-US" b="1" dirty="0" smtClean="0"/>
              <a:t>from ‘</a:t>
            </a:r>
            <a:r>
              <a:rPr lang="en-US" dirty="0" err="1" smtClean="0"/>
              <a:t>django.contrib.syndication.views</a:t>
            </a:r>
            <a:r>
              <a:rPr lang="en-US" dirty="0" smtClean="0"/>
              <a:t> </a:t>
            </a:r>
            <a:r>
              <a:rPr lang="en-US" b="1" dirty="0" smtClean="0"/>
              <a:t>import </a:t>
            </a:r>
            <a:r>
              <a:rPr lang="en-US" dirty="0" smtClean="0"/>
              <a:t>Feed’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AND ATOM FEEDS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feature enables the user to first login then access other functionality of the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 Project at a glance: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09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is about: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Providing  user access to best quality material for JEE.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Mind boggling quizzes.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real time experience of JEE paper.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Marks after the completion of test.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Overall analysis of the test.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Faster doubt clearance.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experienced content developer.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Latest updates, feeds and notifications.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highly diligent blocks by experienced authors.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robust library of </a:t>
            </a:r>
            <a:r>
              <a:rPr lang="en-US" dirty="0" err="1" smtClean="0"/>
              <a:t>Django</a:t>
            </a:r>
            <a:r>
              <a:rPr lang="en-US" dirty="0" smtClean="0"/>
              <a:t> made us possible to design basic ‘Login’, ’Registration’, ‘Feedback’ , ‘Enquiry’ ,’Blogs’.</a:t>
            </a:r>
          </a:p>
          <a:p>
            <a:r>
              <a:rPr lang="en-US" dirty="0" smtClean="0"/>
              <a:t>We learnt how to use the hard coded html page to submit data to our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ANKAN’S CONTIBUTION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QUIZ PREPARATION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RESULT AFTER THE QUIZ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SOCIAL MEDIA LOGIN FEATURE-FACEBOOK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RSS AND ATOM FEEDS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USER REGISTRATION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BLOG,CONTACT FORM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MOSTLY BACKEND PART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PERFORMANCE ANALYSIS AFTER THE QUIZ</a:t>
            </a:r>
          </a:p>
          <a:p>
            <a:pPr lvl="1" algn="ctr">
              <a:buNone/>
            </a:pPr>
            <a:r>
              <a:rPr lang="en-US" sz="2000" b="1" dirty="0" smtClean="0"/>
              <a:t>PRASHANT’S CONTRIBUTION</a:t>
            </a:r>
          </a:p>
          <a:p>
            <a:pPr lvl="1"/>
            <a:r>
              <a:rPr lang="en-US" sz="2000" dirty="0" smtClean="0"/>
              <a:t>FRONT END PART</a:t>
            </a:r>
          </a:p>
          <a:p>
            <a:pPr lvl="1"/>
            <a:r>
              <a:rPr lang="en-US" sz="2000" dirty="0" smtClean="0"/>
              <a:t>SEARCH IN BLOGS </a:t>
            </a:r>
          </a:p>
          <a:p>
            <a:pPr lvl="1"/>
            <a:r>
              <a:rPr lang="en-US" sz="2000" dirty="0" smtClean="0"/>
              <a:t>SOCIAL  LOGIN FEATURE USING GITHUB</a:t>
            </a:r>
          </a:p>
          <a:p>
            <a:pPr lvl="1"/>
            <a:r>
              <a:rPr lang="en-US" sz="2000" dirty="0" smtClean="0"/>
              <a:t>LOGIN,FEEDBACK FORM</a:t>
            </a:r>
          </a:p>
          <a:p>
            <a:pPr lvl="1"/>
            <a:r>
              <a:rPr lang="en-US" sz="2000" dirty="0" smtClean="0"/>
              <a:t>AUTOMATIC  SUBMISSION OF FORM ON COMPLETION OF QUIZ </a:t>
            </a:r>
          </a:p>
          <a:p>
            <a:pPr lvl="1"/>
            <a:r>
              <a:rPr lang="en-US" sz="2000" dirty="0" smtClean="0"/>
              <a:t>INTERNATIONALIZATION PART </a:t>
            </a:r>
            <a:endParaRPr lang="en-US" sz="2000" dirty="0" smtClean="0"/>
          </a:p>
          <a:p>
            <a:pPr lvl="1"/>
            <a:r>
              <a:rPr lang="en-US" sz="2000" dirty="0" smtClean="0"/>
              <a:t>CUSTOM  MIDDLEWARE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https://docs.djangoproject.com/en/1.11/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https://tutorial.djangogirls.org/en/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https://simpleisbetterthancomplex.com/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of motivation in choosing such a project is behind the difficulties faced by us during our preparation time.</a:t>
            </a:r>
          </a:p>
          <a:p>
            <a:r>
              <a:rPr lang="en-US" dirty="0" smtClean="0"/>
              <a:t>There are so many other websites which provide the materials for preparation but failed at the point of their credibility.</a:t>
            </a:r>
          </a:p>
          <a:p>
            <a:r>
              <a:rPr lang="en-US" dirty="0" smtClean="0"/>
              <a:t>All credible blogs from experienced authors at a single 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Search functionality in blogs</a:t>
            </a:r>
          </a:p>
          <a:p>
            <a:r>
              <a:rPr lang="en-US" dirty="0" smtClean="0"/>
              <a:t>Blogs creation by authenticated users</a:t>
            </a:r>
          </a:p>
          <a:p>
            <a:r>
              <a:rPr lang="en-US" dirty="0" smtClean="0"/>
              <a:t>Marks after quizzes</a:t>
            </a:r>
          </a:p>
          <a:p>
            <a:r>
              <a:rPr lang="en-US" dirty="0" smtClean="0"/>
              <a:t>Performance Analysis after each quiz</a:t>
            </a:r>
          </a:p>
          <a:p>
            <a:r>
              <a:rPr lang="en-US" dirty="0" smtClean="0"/>
              <a:t>Social Media Login</a:t>
            </a:r>
          </a:p>
          <a:p>
            <a:r>
              <a:rPr lang="en-US" dirty="0" smtClean="0"/>
              <a:t>RSS and Atom Feeds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Forms </a:t>
            </a:r>
          </a:p>
          <a:p>
            <a:r>
              <a:rPr lang="en-US" dirty="0" smtClean="0"/>
              <a:t>Authentication of users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used ‘</a:t>
            </a:r>
            <a:r>
              <a:rPr lang="en-US" dirty="0" err="1" smtClean="0"/>
              <a:t>django.contrib.auth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From this we have imported authenticate. This enables us to authenticate registered user.</a:t>
            </a:r>
          </a:p>
          <a:p>
            <a:r>
              <a:rPr lang="en-US" dirty="0" smtClean="0"/>
              <a:t>It also helps us in creating fields that are visible only to the selected user.</a:t>
            </a:r>
          </a:p>
          <a:p>
            <a:r>
              <a:rPr lang="en-US" dirty="0" smtClean="0"/>
              <a:t>The login and logout functionality also requires the use of this authentication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OF USERS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xfrm>
            <a:off x="1828800" y="1831975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sessions using </a:t>
            </a:r>
            <a:r>
              <a:rPr lang="en-US" dirty="0" err="1" smtClean="0"/>
              <a:t>django</a:t>
            </a:r>
            <a:r>
              <a:rPr lang="en-US" dirty="0" smtClean="0"/>
              <a:t> built in login and logout functionality.</a:t>
            </a:r>
          </a:p>
          <a:p>
            <a:r>
              <a:rPr lang="en-US" dirty="0" smtClean="0"/>
              <a:t>It helps us in client side cookies to save to our </a:t>
            </a:r>
            <a:r>
              <a:rPr lang="en-US" dirty="0" err="1" smtClean="0"/>
              <a:t>databse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 app is available in two other languages beside English. These two are Hindi and Telugu.</a:t>
            </a:r>
          </a:p>
          <a:p>
            <a:r>
              <a:rPr lang="en-US" dirty="0" smtClean="0"/>
              <a:t>Thereby enabling the internationalization feature of the app.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731" r="6731"/>
          <a:stretch>
            <a:fillRect/>
          </a:stretch>
        </p:blipFill>
        <p:spPr bwMode="auto">
          <a:xfrm>
            <a:off x="1828800" y="1905000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780</TotalTime>
  <Words>621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Surmount JEE</vt:lpstr>
      <vt:lpstr> Project at a glance: </vt:lpstr>
      <vt:lpstr>MOTIVATION</vt:lpstr>
      <vt:lpstr>FEATURES OF APP</vt:lpstr>
      <vt:lpstr>AUTHENTICATION OF USERS</vt:lpstr>
      <vt:lpstr>AUTHENTICATION OF USERS</vt:lpstr>
      <vt:lpstr>SESSIONS</vt:lpstr>
      <vt:lpstr>INTERNATIONALIZATION</vt:lpstr>
      <vt:lpstr>INTERNATIONALIZATION</vt:lpstr>
      <vt:lpstr>SESSIONS</vt:lpstr>
      <vt:lpstr>SOCIAL MEDIA LOGIN</vt:lpstr>
      <vt:lpstr>SOCIAL MEDIA LOGIN</vt:lpstr>
      <vt:lpstr>RESULT AFTER QUIZZES </vt:lpstr>
      <vt:lpstr>RESULT AFTER QUIZZES</vt:lpstr>
      <vt:lpstr>PERFORMANCE ANALYSIS</vt:lpstr>
      <vt:lpstr>SEARCH FUNCTIONALITY IN BLOGS</vt:lpstr>
      <vt:lpstr>RSS AND ATOM FEEDS</vt:lpstr>
      <vt:lpstr>RSS AND ATOM FEEDS</vt:lpstr>
      <vt:lpstr>CUSTOM MIDDLEWARE</vt:lpstr>
      <vt:lpstr>DJANGO FORMS</vt:lpstr>
      <vt:lpstr>DJANGO FORMS</vt:lpstr>
      <vt:lpstr>INDIVIDUAL CONTRIBUTION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Surmount JEE</dc:title>
  <dc:creator>HP</dc:creator>
  <cp:lastModifiedBy>HP</cp:lastModifiedBy>
  <cp:revision>70</cp:revision>
  <dcterms:created xsi:type="dcterms:W3CDTF">2017-09-05T09:27:23Z</dcterms:created>
  <dcterms:modified xsi:type="dcterms:W3CDTF">2017-11-02T07:58:24Z</dcterms:modified>
</cp:coreProperties>
</file>