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D595-9360-4F45-8E1E-ED75376E488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427A-A440-463E-8DD8-E89A097AD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448A-16BE-4E6D-BC8E-FE38E81D8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3626"/>
            <a:ext cx="7772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Incidents Report </a:t>
            </a:r>
          </a:p>
        </p:txBody>
      </p:sp>
    </p:spTree>
    <p:extLst>
      <p:ext uri="{BB962C8B-B14F-4D97-AF65-F5344CB8AC3E}">
        <p14:creationId xmlns:p14="http://schemas.microsoft.com/office/powerpoint/2010/main" val="44785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FCA511-44BD-4F27-990F-CC669B8EA25D}"/>
              </a:ext>
            </a:extLst>
          </p:cNvPr>
          <p:cNvSpPr txBox="1">
            <a:spLocks/>
          </p:cNvSpPr>
          <p:nvPr/>
        </p:nvSpPr>
        <p:spPr>
          <a:xfrm>
            <a:off x="685800" y="2683042"/>
            <a:ext cx="7772400" cy="1308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小组成员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721D39-736A-48BE-9134-638F6A6C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0" y="222422"/>
            <a:ext cx="4704348" cy="7787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Incidents Report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CD0756-BE67-4064-90DA-94F6312E3022}"/>
              </a:ext>
            </a:extLst>
          </p:cNvPr>
          <p:cNvSpPr txBox="1"/>
          <p:nvPr/>
        </p:nvSpPr>
        <p:spPr>
          <a:xfrm>
            <a:off x="1338016" y="3033963"/>
            <a:ext cx="6234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200" dirty="0">
                <a:solidFill>
                  <a:schemeClr val="bg1"/>
                </a:solidFill>
              </a:rPr>
              <a:t>组号：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</a:p>
          <a:p>
            <a:pPr indent="457200"/>
            <a:r>
              <a:rPr lang="zh-CN" altLang="en-US" sz="3200" dirty="0">
                <a:solidFill>
                  <a:schemeClr val="bg1"/>
                </a:solidFill>
              </a:rPr>
              <a:t>组长：张龙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indent="457200"/>
            <a:r>
              <a:rPr lang="zh-CN" altLang="en-US" sz="3200" dirty="0">
                <a:solidFill>
                  <a:schemeClr val="bg1"/>
                </a:solidFill>
              </a:rPr>
              <a:t>组员：林能 </a:t>
            </a:r>
            <a:r>
              <a:rPr lang="en-US" altLang="zh-CN" sz="3200" dirty="0">
                <a:solidFill>
                  <a:schemeClr val="bg1"/>
                </a:solidFill>
              </a:rPr>
              <a:t>	 </a:t>
            </a:r>
            <a:r>
              <a:rPr lang="zh-CN" altLang="en-US" sz="3200" dirty="0">
                <a:solidFill>
                  <a:schemeClr val="bg1"/>
                </a:solidFill>
              </a:rPr>
              <a:t>黄香源</a:t>
            </a:r>
            <a:r>
              <a:rPr lang="en-US" altLang="zh-CN" sz="3200" dirty="0">
                <a:solidFill>
                  <a:schemeClr val="bg1"/>
                </a:solidFill>
              </a:rPr>
              <a:t> 	</a:t>
            </a:r>
            <a:r>
              <a:rPr lang="zh-CN" altLang="en-US" sz="3200" dirty="0">
                <a:solidFill>
                  <a:schemeClr val="bg1"/>
                </a:solidFill>
              </a:rPr>
              <a:t>吴佩明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32361 -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2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3.7037E-7 L -0.52066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0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FCA511-44BD-4F27-990F-CC669B8EA25D}"/>
              </a:ext>
            </a:extLst>
          </p:cNvPr>
          <p:cNvSpPr txBox="1">
            <a:spLocks/>
          </p:cNvSpPr>
          <p:nvPr/>
        </p:nvSpPr>
        <p:spPr>
          <a:xfrm>
            <a:off x="685800" y="2683042"/>
            <a:ext cx="7772400" cy="1308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系统简介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721D39-736A-48BE-9134-638F6A6C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0" y="222422"/>
            <a:ext cx="4704348" cy="7787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Incidents Report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92100-46E5-43EE-A5DD-29D1F122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1" y="1747673"/>
            <a:ext cx="4261071" cy="2395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BAA2A-9D96-4E26-B910-C7D5784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" y="2423460"/>
            <a:ext cx="4261072" cy="2395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4EBD81-C4CF-44D0-8FCB-59F534425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4244"/>
            <a:ext cx="3843838" cy="2382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CD0756-BE67-4064-90DA-94F6312E3022}"/>
              </a:ext>
            </a:extLst>
          </p:cNvPr>
          <p:cNvSpPr txBox="1"/>
          <p:nvPr/>
        </p:nvSpPr>
        <p:spPr>
          <a:xfrm>
            <a:off x="5663233" y="2391760"/>
            <a:ext cx="3262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solidFill>
                  <a:schemeClr val="bg1"/>
                </a:solidFill>
              </a:rPr>
              <a:t>Incident Reports </a:t>
            </a:r>
            <a:r>
              <a:rPr lang="zh-CN" altLang="en-US" dirty="0">
                <a:solidFill>
                  <a:schemeClr val="bg1"/>
                </a:solidFill>
              </a:rPr>
              <a:t>系统通过建立事件地图，方便广大人民群众及时了解自己身边的各种情况，避开危险和欺诈，同时为广大游客提供留宿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用餐参考，帮助其做出更加有利的决策，另外也可以为政府部门等相关机构的管理决策提供数据，帮助精确管理。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32361 -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2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3.7037E-7 L -0.52066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FCA511-44BD-4F27-990F-CC669B8EA25D}"/>
              </a:ext>
            </a:extLst>
          </p:cNvPr>
          <p:cNvSpPr txBox="1">
            <a:spLocks/>
          </p:cNvSpPr>
          <p:nvPr/>
        </p:nvSpPr>
        <p:spPr>
          <a:xfrm>
            <a:off x="685800" y="2683042"/>
            <a:ext cx="7772400" cy="1308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功能组成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721D39-736A-48BE-9134-638F6A6C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0" y="222422"/>
            <a:ext cx="4704348" cy="7787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Incidents Report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0DAE3-1954-4A0D-8A23-65509609C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3" y="2966474"/>
            <a:ext cx="521208" cy="521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03464F-D6CB-4016-9557-A81BFC6F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3" y="4366051"/>
            <a:ext cx="521208" cy="521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699397-964B-4194-AB5B-44DEA6D1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2" y="2961958"/>
            <a:ext cx="521208" cy="5212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8414A0-5917-4F9A-AE4F-41D04795EE8F}"/>
              </a:ext>
            </a:extLst>
          </p:cNvPr>
          <p:cNvSpPr txBox="1"/>
          <p:nvPr/>
        </p:nvSpPr>
        <p:spPr>
          <a:xfrm>
            <a:off x="1804761" y="2966474"/>
            <a:ext cx="22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查询事件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1CB975-4120-45D3-8F07-5448E8D43C5B}"/>
              </a:ext>
            </a:extLst>
          </p:cNvPr>
          <p:cNvSpPr txBox="1"/>
          <p:nvPr/>
        </p:nvSpPr>
        <p:spPr>
          <a:xfrm>
            <a:off x="1804761" y="4366051"/>
            <a:ext cx="229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报告事件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89299-8512-4FC5-888B-8FD6077BD8D1}"/>
              </a:ext>
            </a:extLst>
          </p:cNvPr>
          <p:cNvSpPr txBox="1"/>
          <p:nvPr/>
        </p:nvSpPr>
        <p:spPr>
          <a:xfrm>
            <a:off x="5317360" y="2992935"/>
            <a:ext cx="268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订阅事件警报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FFCE18-9294-4E30-8CA5-0A5D2B3EB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2" y="4366051"/>
            <a:ext cx="521208" cy="5212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416DD6-6162-455B-8537-25DA174566A1}"/>
              </a:ext>
            </a:extLst>
          </p:cNvPr>
          <p:cNvSpPr txBox="1"/>
          <p:nvPr/>
        </p:nvSpPr>
        <p:spPr>
          <a:xfrm>
            <a:off x="5317360" y="4366051"/>
            <a:ext cx="327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执法机构添加事件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32361 -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2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3.7037E-7 L -0.52066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FCA511-44BD-4F27-990F-CC669B8EA25D}"/>
              </a:ext>
            </a:extLst>
          </p:cNvPr>
          <p:cNvSpPr txBox="1">
            <a:spLocks/>
          </p:cNvSpPr>
          <p:nvPr/>
        </p:nvSpPr>
        <p:spPr>
          <a:xfrm>
            <a:off x="685800" y="2683042"/>
            <a:ext cx="7772400" cy="1308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系统结构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721D39-736A-48BE-9134-638F6A6C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0" y="222422"/>
            <a:ext cx="4704348" cy="7787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Incidents Report 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0349E99-B1F3-422C-956A-A620F641B599}"/>
              </a:ext>
            </a:extLst>
          </p:cNvPr>
          <p:cNvSpPr/>
          <p:nvPr/>
        </p:nvSpPr>
        <p:spPr>
          <a:xfrm>
            <a:off x="6572249" y="3278355"/>
            <a:ext cx="2128837" cy="13081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altLang="zh-CN" dirty="0"/>
              <a:t>ySQL</a:t>
            </a:r>
            <a:r>
              <a:rPr lang="zh-CN" altLang="en-US" dirty="0"/>
              <a:t>数据库</a:t>
            </a:r>
            <a:endParaRPr lang="en-US" altLang="zh-CN" dirty="0"/>
          </a:p>
          <a:p>
            <a:pPr algn="ctr"/>
            <a:r>
              <a:rPr lang="en-US" dirty="0"/>
              <a:t>(akakanch.com)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E26FCF-2B0B-486F-A857-742DA3AB614A}"/>
              </a:ext>
            </a:extLst>
          </p:cNvPr>
          <p:cNvSpPr/>
          <p:nvPr/>
        </p:nvSpPr>
        <p:spPr>
          <a:xfrm>
            <a:off x="1580554" y="3548313"/>
            <a:ext cx="700088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3BF878-CB9B-49F5-81E8-F224C5F29858}"/>
              </a:ext>
            </a:extLst>
          </p:cNvPr>
          <p:cNvSpPr/>
          <p:nvPr/>
        </p:nvSpPr>
        <p:spPr>
          <a:xfrm>
            <a:off x="4936330" y="3548313"/>
            <a:ext cx="700088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AD5B7D92-F24A-4E97-B227-7948278404CE}"/>
              </a:ext>
            </a:extLst>
          </p:cNvPr>
          <p:cNvSpPr/>
          <p:nvPr/>
        </p:nvSpPr>
        <p:spPr>
          <a:xfrm>
            <a:off x="685800" y="3127710"/>
            <a:ext cx="1885950" cy="16094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JSP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72828-A6B8-408D-90C3-D24F849CC344}"/>
              </a:ext>
            </a:extLst>
          </p:cNvPr>
          <p:cNvSpPr/>
          <p:nvPr/>
        </p:nvSpPr>
        <p:spPr>
          <a:xfrm>
            <a:off x="3507581" y="3357814"/>
            <a:ext cx="2128837" cy="114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altLang="zh-CN" dirty="0"/>
              <a:t>pache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32361 -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2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3.7037E-7 L -0.52066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0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12483 -4.44444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38889E-6 -4.44444E-6 L 0.09393 -4.44444E-6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7" grpId="0" animBg="1"/>
      <p:bldP spid="7" grpId="1" animBg="1"/>
      <p:bldP spid="8" grpId="0" animBg="1"/>
      <p:bldP spid="8" grpId="1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FCA511-44BD-4F27-990F-CC669B8EA25D}"/>
              </a:ext>
            </a:extLst>
          </p:cNvPr>
          <p:cNvSpPr txBox="1">
            <a:spLocks/>
          </p:cNvSpPr>
          <p:nvPr/>
        </p:nvSpPr>
        <p:spPr>
          <a:xfrm>
            <a:off x="685800" y="2683042"/>
            <a:ext cx="7772400" cy="1308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solidFill>
                  <a:schemeClr val="bg1"/>
                </a:solidFill>
              </a:rPr>
              <a:t>开发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721D39-736A-48BE-9134-638F6A6C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0" y="222422"/>
            <a:ext cx="4704348" cy="7787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Incidents Report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66050-A768-4DDA-A797-080034DFB4B8}"/>
              </a:ext>
            </a:extLst>
          </p:cNvPr>
          <p:cNvSpPr txBox="1"/>
          <p:nvPr/>
        </p:nvSpPr>
        <p:spPr>
          <a:xfrm>
            <a:off x="0" y="2683042"/>
            <a:ext cx="9143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altLang="zh-CN" sz="2800" dirty="0">
                <a:solidFill>
                  <a:schemeClr val="bg1"/>
                </a:solidFill>
              </a:rPr>
              <a:t>etBeans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altLang="zh-CN" sz="2800" dirty="0">
                <a:solidFill>
                  <a:schemeClr val="bg1"/>
                </a:solidFill>
              </a:rPr>
              <a:t>ava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altLang="zh-CN" sz="2800" dirty="0">
                <a:solidFill>
                  <a:schemeClr val="bg1"/>
                </a:solidFill>
              </a:rPr>
              <a:t>avaScript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EC</a:t>
            </a:r>
            <a:r>
              <a:rPr lang="en-US" altLang="zh-CN" sz="2800" dirty="0" err="1">
                <a:solidFill>
                  <a:schemeClr val="bg1"/>
                </a:solidFill>
              </a:rPr>
              <a:t>harts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32361 -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2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76 -3.7037E-7 L -0.52066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80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448A-16BE-4E6D-BC8E-FE38E81D8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3626"/>
            <a:ext cx="77724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Incidents Report </a:t>
            </a:r>
          </a:p>
        </p:txBody>
      </p:sp>
    </p:spTree>
    <p:extLst>
      <p:ext uri="{BB962C8B-B14F-4D97-AF65-F5344CB8AC3E}">
        <p14:creationId xmlns:p14="http://schemas.microsoft.com/office/powerpoint/2010/main" val="14910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195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Incidents Report </vt:lpstr>
      <vt:lpstr>Incidents Report </vt:lpstr>
      <vt:lpstr>Incidents Report </vt:lpstr>
      <vt:lpstr>Incidents Report </vt:lpstr>
      <vt:lpstr>Incidents Report </vt:lpstr>
      <vt:lpstr>Incidents Report </vt:lpstr>
      <vt:lpstr>Incidents Report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 J</dc:creator>
  <cp:lastModifiedBy>Kanch J</cp:lastModifiedBy>
  <cp:revision>55</cp:revision>
  <dcterms:created xsi:type="dcterms:W3CDTF">2018-01-04T17:04:13Z</dcterms:created>
  <dcterms:modified xsi:type="dcterms:W3CDTF">2018-01-04T18:08:07Z</dcterms:modified>
</cp:coreProperties>
</file>