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Analysis_166805431228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210C42-D117-4A68-8979-A311BC9769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546319-8E13-46EF-AD33-2EF9CFB6AB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11/13/2022 5:28:01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map" id="2" name="slide2">
            <a:extLst>
              <a:ext uri="{FF2B5EF4-FFF2-40B4-BE49-F238E27FC236}">
                <a16:creationId xmlns:a16="http://schemas.microsoft.com/office/drawing/2014/main" id="{D07D4795-F7A9-4442-BBE9-6859CC355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28" y="0"/>
            <a:ext cx="8463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2022-11-13T05:28:01Z</dcterms:created>
  <dcterms:modified xsi:type="dcterms:W3CDTF">2022-11-13T05:28:01Z</dcterms:modified>
</cp:coreProperties>
</file>