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SMLSuperstore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B8A8FA-AF2B-4481-8E4D-6DAEE91548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DSML Superstore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35F27D-C846-46D1-82EB-54C0F81132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11/13/2022 5:28:27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_bar_chart" id="2" name="slide2">
            <a:extLst>
              <a:ext uri="{FF2B5EF4-FFF2-40B4-BE49-F238E27FC236}">
                <a16:creationId xmlns:a16="http://schemas.microsoft.com/office/drawing/2014/main" id="{E2356E6F-6B96-4C16-80DA-462AA88E4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09" y="0"/>
            <a:ext cx="5724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2022-11-13T05:28:27Z</dcterms:created>
  <dcterms:modified xsi:type="dcterms:W3CDTF">2022-11-13T05:28:27Z</dcterms:modified>
</cp:coreProperties>
</file>