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lfa Slab One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Open Sans" panose="020B0606030504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hyperlink" Target="https://commons.wikimedia.org/wiki/File:Cappuccino_at_Sightglass_Coffee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https://commons.wikimedia.org/wiki/File:Coffee_break_(3457656569).jpg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hyperlink" Target="https://ankandas01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41B05">
                <a:alpha val="100000"/>
              </a:srgbClr>
            </a:gs>
            <a:gs pos="100000">
              <a:srgbClr val="200D04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BF775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41547" y="2385312"/>
            <a:ext cx="13604906" cy="5241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 Coffee Sales Analysis using Excel</a:t>
            </a:r>
          </a:p>
        </p:txBody>
      </p:sp>
      <p:sp>
        <p:nvSpPr>
          <p:cNvPr id="6" name="Freeform 6"/>
          <p:cNvSpPr/>
          <p:nvPr/>
        </p:nvSpPr>
        <p:spPr>
          <a:xfrm>
            <a:off x="13521835" y="2910223"/>
            <a:ext cx="2318451" cy="2647001"/>
          </a:xfrm>
          <a:custGeom>
            <a:avLst/>
            <a:gdLst/>
            <a:ahLst/>
            <a:cxnLst/>
            <a:rect l="l" t="t" r="r" b="b"/>
            <a:pathLst>
              <a:path w="2318451" h="2647001">
                <a:moveTo>
                  <a:pt x="0" y="0"/>
                </a:moveTo>
                <a:lnTo>
                  <a:pt x="2318451" y="0"/>
                </a:lnTo>
                <a:lnTo>
                  <a:pt x="2318451" y="2647002"/>
                </a:lnTo>
                <a:lnTo>
                  <a:pt x="0" y="264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2571390" y="5728236"/>
            <a:ext cx="1783445" cy="2036179"/>
          </a:xfrm>
          <a:custGeom>
            <a:avLst/>
            <a:gdLst/>
            <a:ahLst/>
            <a:cxnLst/>
            <a:rect l="l" t="t" r="r" b="b"/>
            <a:pathLst>
              <a:path w="1783445" h="2036179">
                <a:moveTo>
                  <a:pt x="1783445" y="0"/>
                </a:moveTo>
                <a:lnTo>
                  <a:pt x="0" y="0"/>
                </a:lnTo>
                <a:lnTo>
                  <a:pt x="0" y="2036179"/>
                </a:lnTo>
                <a:lnTo>
                  <a:pt x="1783445" y="2036179"/>
                </a:lnTo>
                <a:lnTo>
                  <a:pt x="1783445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354835" y="1142076"/>
            <a:ext cx="874306" cy="995587"/>
          </a:xfrm>
          <a:custGeom>
            <a:avLst/>
            <a:gdLst/>
            <a:ahLst/>
            <a:cxnLst/>
            <a:rect l="l" t="t" r="r" b="b"/>
            <a:pathLst>
              <a:path w="874306" h="995587">
                <a:moveTo>
                  <a:pt x="0" y="0"/>
                </a:moveTo>
                <a:lnTo>
                  <a:pt x="874306" y="0"/>
                </a:lnTo>
                <a:lnTo>
                  <a:pt x="874306" y="995586"/>
                </a:lnTo>
                <a:lnTo>
                  <a:pt x="0" y="995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4766165" y="8057461"/>
            <a:ext cx="8755670" cy="875234"/>
            <a:chOff x="0" y="0"/>
            <a:chExt cx="2306020" cy="2305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06020" cy="230514"/>
            </a:xfrm>
            <a:custGeom>
              <a:avLst/>
              <a:gdLst/>
              <a:ahLst/>
              <a:cxnLst/>
              <a:rect l="l" t="t" r="r" b="b"/>
              <a:pathLst>
                <a:path w="2306020" h="230514">
                  <a:moveTo>
                    <a:pt x="0" y="0"/>
                  </a:moveTo>
                  <a:lnTo>
                    <a:pt x="2306020" y="0"/>
                  </a:lnTo>
                  <a:lnTo>
                    <a:pt x="2306020" y="230514"/>
                  </a:lnTo>
                  <a:lnTo>
                    <a:pt x="0" y="230514"/>
                  </a:lnTo>
                  <a:close/>
                </a:path>
              </a:pathLst>
            </a:custGeom>
            <a:solidFill>
              <a:srgbClr val="BF775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306020" cy="287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Start Your Day With Coffee</a:t>
              </a:r>
            </a:p>
          </p:txBody>
        </p:sp>
      </p:grpSp>
      <p:sp>
        <p:nvSpPr>
          <p:cNvPr id="12" name="Freeform 12"/>
          <p:cNvSpPr/>
          <p:nvPr/>
        </p:nvSpPr>
        <p:spPr>
          <a:xfrm flipH="1">
            <a:off x="-356591" y="554462"/>
            <a:ext cx="2770582" cy="3163205"/>
          </a:xfrm>
          <a:custGeom>
            <a:avLst/>
            <a:gdLst/>
            <a:ahLst/>
            <a:cxnLst/>
            <a:rect l="l" t="t" r="r" b="b"/>
            <a:pathLst>
              <a:path w="2770582" h="3163205">
                <a:moveTo>
                  <a:pt x="2770582" y="0"/>
                </a:moveTo>
                <a:lnTo>
                  <a:pt x="0" y="0"/>
                </a:lnTo>
                <a:lnTo>
                  <a:pt x="0" y="3163205"/>
                </a:lnTo>
                <a:lnTo>
                  <a:pt x="2770582" y="3163205"/>
                </a:lnTo>
                <a:lnTo>
                  <a:pt x="2770582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359054" y="7374857"/>
            <a:ext cx="3475447" cy="3967957"/>
          </a:xfrm>
          <a:custGeom>
            <a:avLst/>
            <a:gdLst/>
            <a:ahLst/>
            <a:cxnLst/>
            <a:rect l="l" t="t" r="r" b="b"/>
            <a:pathLst>
              <a:path w="3475447" h="3967957">
                <a:moveTo>
                  <a:pt x="0" y="0"/>
                </a:moveTo>
                <a:lnTo>
                  <a:pt x="3475447" y="0"/>
                </a:lnTo>
                <a:lnTo>
                  <a:pt x="3475447" y="3967957"/>
                </a:lnTo>
                <a:lnTo>
                  <a:pt x="0" y="396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3021477" y="996533"/>
            <a:ext cx="1000716" cy="1139532"/>
          </a:xfrm>
          <a:custGeom>
            <a:avLst/>
            <a:gdLst/>
            <a:ahLst/>
            <a:cxnLst/>
            <a:rect l="l" t="t" r="r" b="b"/>
            <a:pathLst>
              <a:path w="1000716" h="1139532">
                <a:moveTo>
                  <a:pt x="0" y="0"/>
                </a:moveTo>
                <a:lnTo>
                  <a:pt x="1000716" y="0"/>
                </a:lnTo>
                <a:lnTo>
                  <a:pt x="1000716" y="1139531"/>
                </a:lnTo>
                <a:lnTo>
                  <a:pt x="0" y="11395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41B05">
                <a:alpha val="100000"/>
              </a:srgbClr>
            </a:gs>
            <a:gs pos="100000">
              <a:srgbClr val="200D04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5029200" y="1866900"/>
            <a:ext cx="1000716" cy="1139532"/>
          </a:xfrm>
          <a:custGeom>
            <a:avLst/>
            <a:gdLst/>
            <a:ahLst/>
            <a:cxnLst/>
            <a:rect l="l" t="t" r="r" b="b"/>
            <a:pathLst>
              <a:path w="1000716" h="1139532">
                <a:moveTo>
                  <a:pt x="0" y="0"/>
                </a:moveTo>
                <a:lnTo>
                  <a:pt x="1000716" y="0"/>
                </a:lnTo>
                <a:lnTo>
                  <a:pt x="1000716" y="1139532"/>
                </a:lnTo>
                <a:lnTo>
                  <a:pt x="0" y="1139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802525" y="2237246"/>
            <a:ext cx="4682951" cy="936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4"/>
              </a:lnSpc>
              <a:spcBef>
                <a:spcPct val="0"/>
              </a:spcBef>
            </a:pPr>
            <a:r>
              <a:rPr lang="en-US" sz="5495" dirty="0">
                <a:solidFill>
                  <a:srgbClr val="BF7756"/>
                </a:solidFill>
                <a:latin typeface="Alfa Slab One"/>
                <a:ea typeface="Alfa Slab One"/>
                <a:cs typeface="Alfa Slab One"/>
                <a:sym typeface="Alfa Slab One"/>
              </a:rPr>
              <a:t>Objective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86350" y="4000500"/>
            <a:ext cx="8115300" cy="2308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7"/>
              </a:lnSpc>
              <a:spcBef>
                <a:spcPct val="0"/>
              </a:spcBef>
            </a:pPr>
            <a:r>
              <a:rPr lang="en-US" sz="3305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main objective of this project is to analyze retail sales data to gain actionable insights that will enhance the performance of the Coffee Shop.</a:t>
            </a:r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19B553F-04FF-4E39-B8E7-7C1E4AA34F2B}"/>
              </a:ext>
            </a:extLst>
          </p:cNvPr>
          <p:cNvSpPr/>
          <p:nvPr/>
        </p:nvSpPr>
        <p:spPr>
          <a:xfrm>
            <a:off x="11125200" y="1866900"/>
            <a:ext cx="1000716" cy="1139532"/>
          </a:xfrm>
          <a:custGeom>
            <a:avLst/>
            <a:gdLst/>
            <a:ahLst/>
            <a:cxnLst/>
            <a:rect l="l" t="t" r="r" b="b"/>
            <a:pathLst>
              <a:path w="1000716" h="1139532">
                <a:moveTo>
                  <a:pt x="0" y="0"/>
                </a:moveTo>
                <a:lnTo>
                  <a:pt x="1000716" y="0"/>
                </a:lnTo>
                <a:lnTo>
                  <a:pt x="1000716" y="1139532"/>
                </a:lnTo>
                <a:lnTo>
                  <a:pt x="0" y="1139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9" name="Picture 18" descr="A cup of coffee with a heart design in the foam&#10;&#10;Description automatically generated">
            <a:extLst>
              <a:ext uri="{FF2B5EF4-FFF2-40B4-BE49-F238E27FC236}">
                <a16:creationId xmlns:a16="http://schemas.microsoft.com/office/drawing/2014/main" id="{E144A53C-5BB7-4F69-BFB4-86BBC15E10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9832" y="0"/>
            <a:ext cx="3581400" cy="2379310"/>
          </a:xfrm>
          <a:prstGeom prst="rect">
            <a:avLst/>
          </a:prstGeom>
        </p:spPr>
      </p:pic>
      <p:pic>
        <p:nvPicPr>
          <p:cNvPr id="22" name="Picture 21" descr="A cup of coffee with a heart design on top of it&#10;&#10;Description automatically generated">
            <a:extLst>
              <a:ext uri="{FF2B5EF4-FFF2-40B4-BE49-F238E27FC236}">
                <a16:creationId xmlns:a16="http://schemas.microsoft.com/office/drawing/2014/main" id="{1293507D-7F5C-433F-BB11-4A2D8A0AA5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168284" y="7543504"/>
            <a:ext cx="4114800" cy="27434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41B05">
                <a:alpha val="100000"/>
              </a:srgbClr>
            </a:gs>
            <a:gs pos="100000">
              <a:srgbClr val="200D04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13580" y="0"/>
            <a:ext cx="8183945" cy="10287000"/>
            <a:chOff x="0" y="0"/>
            <a:chExt cx="10911927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33159" r="13736"/>
            <a:stretch>
              <a:fillRect/>
            </a:stretch>
          </p:blipFill>
          <p:spPr>
            <a:xfrm>
              <a:off x="0" y="0"/>
              <a:ext cx="10911927" cy="13716000"/>
            </a:xfrm>
            <a:prstGeom prst="rect">
              <a:avLst/>
            </a:prstGeom>
          </p:spPr>
        </p:pic>
      </p:grpSp>
      <p:sp>
        <p:nvSpPr>
          <p:cNvPr id="4" name="Freeform 4"/>
          <p:cNvSpPr/>
          <p:nvPr/>
        </p:nvSpPr>
        <p:spPr>
          <a:xfrm>
            <a:off x="685800" y="1485900"/>
            <a:ext cx="686189" cy="781374"/>
          </a:xfrm>
          <a:custGeom>
            <a:avLst/>
            <a:gdLst/>
            <a:ahLst/>
            <a:cxnLst/>
            <a:rect l="l" t="t" r="r" b="b"/>
            <a:pathLst>
              <a:path w="686189" h="781374">
                <a:moveTo>
                  <a:pt x="0" y="0"/>
                </a:moveTo>
                <a:lnTo>
                  <a:pt x="686189" y="0"/>
                </a:lnTo>
                <a:lnTo>
                  <a:pt x="686189" y="781374"/>
                </a:lnTo>
                <a:lnTo>
                  <a:pt x="0" y="7813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177932" y="8546144"/>
            <a:ext cx="110068" cy="712156"/>
            <a:chOff x="0" y="0"/>
            <a:chExt cx="28989" cy="1875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989" cy="187564"/>
            </a:xfrm>
            <a:custGeom>
              <a:avLst/>
              <a:gdLst/>
              <a:ahLst/>
              <a:cxnLst/>
              <a:rect l="l" t="t" r="r" b="b"/>
              <a:pathLst>
                <a:path w="28989" h="187564">
                  <a:moveTo>
                    <a:pt x="0" y="0"/>
                  </a:moveTo>
                  <a:lnTo>
                    <a:pt x="28989" y="0"/>
                  </a:lnTo>
                  <a:lnTo>
                    <a:pt x="28989" y="187564"/>
                  </a:lnTo>
                  <a:lnTo>
                    <a:pt x="0" y="1875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989" cy="225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29058" y="165982"/>
            <a:ext cx="4682951" cy="936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4"/>
              </a:lnSpc>
              <a:spcBef>
                <a:spcPct val="0"/>
              </a:spcBef>
            </a:pPr>
            <a:r>
              <a:rPr lang="en-US" sz="5495">
                <a:solidFill>
                  <a:srgbClr val="BF7756"/>
                </a:solidFill>
                <a:latin typeface="Alfa Slab One"/>
                <a:ea typeface="Alfa Slab One"/>
                <a:cs typeface="Alfa Slab One"/>
                <a:sym typeface="Alfa Slab One"/>
              </a:rPr>
              <a:t>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24000" y="1638300"/>
            <a:ext cx="459374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 sales vary by day of the week and hour of the day?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24000" y="2781300"/>
            <a:ext cx="459374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Are there any peak times for sales activity?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24000" y="7429500"/>
            <a:ext cx="459374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 sales vary by product category and type?</a:t>
            </a:r>
          </a:p>
        </p:txBody>
      </p:sp>
      <p:sp>
        <p:nvSpPr>
          <p:cNvPr id="12" name="Freeform 12"/>
          <p:cNvSpPr/>
          <p:nvPr/>
        </p:nvSpPr>
        <p:spPr>
          <a:xfrm>
            <a:off x="685800" y="2628900"/>
            <a:ext cx="686189" cy="781374"/>
          </a:xfrm>
          <a:custGeom>
            <a:avLst/>
            <a:gdLst/>
            <a:ahLst/>
            <a:cxnLst/>
            <a:rect l="l" t="t" r="r" b="b"/>
            <a:pathLst>
              <a:path w="686189" h="781374">
                <a:moveTo>
                  <a:pt x="0" y="0"/>
                </a:moveTo>
                <a:lnTo>
                  <a:pt x="686189" y="0"/>
                </a:lnTo>
                <a:lnTo>
                  <a:pt x="686189" y="781374"/>
                </a:lnTo>
                <a:lnTo>
                  <a:pt x="0" y="7813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62000" y="7277100"/>
            <a:ext cx="686189" cy="781374"/>
          </a:xfrm>
          <a:custGeom>
            <a:avLst/>
            <a:gdLst/>
            <a:ahLst/>
            <a:cxnLst/>
            <a:rect l="l" t="t" r="r" b="b"/>
            <a:pathLst>
              <a:path w="686189" h="781374">
                <a:moveTo>
                  <a:pt x="0" y="0"/>
                </a:moveTo>
                <a:lnTo>
                  <a:pt x="686189" y="0"/>
                </a:lnTo>
                <a:lnTo>
                  <a:pt x="686189" y="781374"/>
                </a:lnTo>
                <a:lnTo>
                  <a:pt x="0" y="7813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85800" y="3695700"/>
            <a:ext cx="686189" cy="781374"/>
          </a:xfrm>
          <a:custGeom>
            <a:avLst/>
            <a:gdLst/>
            <a:ahLst/>
            <a:cxnLst/>
            <a:rect l="l" t="t" r="r" b="b"/>
            <a:pathLst>
              <a:path w="686189" h="781374">
                <a:moveTo>
                  <a:pt x="0" y="0"/>
                </a:moveTo>
                <a:lnTo>
                  <a:pt x="686189" y="0"/>
                </a:lnTo>
                <a:lnTo>
                  <a:pt x="686189" y="781374"/>
                </a:lnTo>
                <a:lnTo>
                  <a:pt x="0" y="7813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85800" y="6057900"/>
            <a:ext cx="686189" cy="781374"/>
          </a:xfrm>
          <a:custGeom>
            <a:avLst/>
            <a:gdLst/>
            <a:ahLst/>
            <a:cxnLst/>
            <a:rect l="l" t="t" r="r" b="b"/>
            <a:pathLst>
              <a:path w="686189" h="781374">
                <a:moveTo>
                  <a:pt x="0" y="0"/>
                </a:moveTo>
                <a:lnTo>
                  <a:pt x="686189" y="0"/>
                </a:lnTo>
                <a:lnTo>
                  <a:pt x="686189" y="781374"/>
                </a:lnTo>
                <a:lnTo>
                  <a:pt x="0" y="7813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85800" y="4914900"/>
            <a:ext cx="686189" cy="781374"/>
          </a:xfrm>
          <a:custGeom>
            <a:avLst/>
            <a:gdLst/>
            <a:ahLst/>
            <a:cxnLst/>
            <a:rect l="l" t="t" r="r" b="b"/>
            <a:pathLst>
              <a:path w="686189" h="781374">
                <a:moveTo>
                  <a:pt x="0" y="0"/>
                </a:moveTo>
                <a:lnTo>
                  <a:pt x="686189" y="0"/>
                </a:lnTo>
                <a:lnTo>
                  <a:pt x="686189" y="781374"/>
                </a:lnTo>
                <a:lnTo>
                  <a:pt x="0" y="7813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524000" y="3924300"/>
            <a:ext cx="459374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total sales revenue for each month?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24000" y="5067300"/>
            <a:ext cx="459374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 sales vary across different store locations?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24000" y="6210300"/>
            <a:ext cx="459374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average price/order per person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41B05">
                <a:alpha val="100000"/>
              </a:srgbClr>
            </a:gs>
            <a:gs pos="100000">
              <a:srgbClr val="200D04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" y="829861"/>
            <a:ext cx="17830799" cy="8961839"/>
          </a:xfrm>
          <a:custGeom>
            <a:avLst/>
            <a:gdLst/>
            <a:ahLst/>
            <a:cxnLst/>
            <a:rect l="l" t="t" r="r" b="b"/>
            <a:pathLst>
              <a:path w="17067714" h="7886293">
                <a:moveTo>
                  <a:pt x="0" y="0"/>
                </a:moveTo>
                <a:lnTo>
                  <a:pt x="17067714" y="0"/>
                </a:lnTo>
                <a:lnTo>
                  <a:pt x="17067714" y="7886292"/>
                </a:lnTo>
                <a:lnTo>
                  <a:pt x="0" y="7886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" t="-772" r="-9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985760" y="127359"/>
            <a:ext cx="231648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</a:t>
            </a:r>
          </a:p>
        </p:txBody>
      </p:sp>
      <p:sp>
        <p:nvSpPr>
          <p:cNvPr id="4" name="Freeform 4"/>
          <p:cNvSpPr/>
          <p:nvPr/>
        </p:nvSpPr>
        <p:spPr>
          <a:xfrm>
            <a:off x="7016339" y="-64988"/>
            <a:ext cx="664621" cy="756815"/>
          </a:xfrm>
          <a:custGeom>
            <a:avLst/>
            <a:gdLst/>
            <a:ahLst/>
            <a:cxnLst/>
            <a:rect l="l" t="t" r="r" b="b"/>
            <a:pathLst>
              <a:path w="664621" h="756815">
                <a:moveTo>
                  <a:pt x="0" y="0"/>
                </a:moveTo>
                <a:lnTo>
                  <a:pt x="664621" y="0"/>
                </a:lnTo>
                <a:lnTo>
                  <a:pt x="664621" y="756815"/>
                </a:lnTo>
                <a:lnTo>
                  <a:pt x="0" y="7568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607040" y="0"/>
            <a:ext cx="607550" cy="691827"/>
          </a:xfrm>
          <a:custGeom>
            <a:avLst/>
            <a:gdLst/>
            <a:ahLst/>
            <a:cxnLst/>
            <a:rect l="l" t="t" r="r" b="b"/>
            <a:pathLst>
              <a:path w="607550" h="691827">
                <a:moveTo>
                  <a:pt x="0" y="0"/>
                </a:moveTo>
                <a:lnTo>
                  <a:pt x="607550" y="0"/>
                </a:lnTo>
                <a:lnTo>
                  <a:pt x="607550" y="691827"/>
                </a:lnTo>
                <a:lnTo>
                  <a:pt x="0" y="6918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41B05">
                <a:alpha val="100000"/>
              </a:srgbClr>
            </a:gs>
            <a:gs pos="100000">
              <a:srgbClr val="200D04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7403" y="399482"/>
            <a:ext cx="291824" cy="332305"/>
          </a:xfrm>
          <a:custGeom>
            <a:avLst/>
            <a:gdLst/>
            <a:ahLst/>
            <a:cxnLst/>
            <a:rect l="l" t="t" r="r" b="b"/>
            <a:pathLst>
              <a:path w="291824" h="332305">
                <a:moveTo>
                  <a:pt x="0" y="0"/>
                </a:moveTo>
                <a:lnTo>
                  <a:pt x="291824" y="0"/>
                </a:lnTo>
                <a:lnTo>
                  <a:pt x="291824" y="332305"/>
                </a:lnTo>
                <a:lnTo>
                  <a:pt x="0" y="332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8177932" y="8546144"/>
            <a:ext cx="110068" cy="712156"/>
            <a:chOff x="0" y="0"/>
            <a:chExt cx="28989" cy="1875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989" cy="187564"/>
            </a:xfrm>
            <a:custGeom>
              <a:avLst/>
              <a:gdLst/>
              <a:ahLst/>
              <a:cxnLst/>
              <a:rect l="l" t="t" r="r" b="b"/>
              <a:pathLst>
                <a:path w="28989" h="187564">
                  <a:moveTo>
                    <a:pt x="0" y="0"/>
                  </a:moveTo>
                  <a:lnTo>
                    <a:pt x="28989" y="0"/>
                  </a:lnTo>
                  <a:lnTo>
                    <a:pt x="28989" y="187564"/>
                  </a:lnTo>
                  <a:lnTo>
                    <a:pt x="0" y="187564"/>
                  </a:lnTo>
                  <a:close/>
                </a:path>
              </a:pathLst>
            </a:custGeom>
            <a:solidFill>
              <a:srgbClr val="BF775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989" cy="225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355541" y="0"/>
            <a:ext cx="3550679" cy="4101159"/>
            <a:chOff x="0" y="0"/>
            <a:chExt cx="703702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3702" cy="812800"/>
            </a:xfrm>
            <a:custGeom>
              <a:avLst/>
              <a:gdLst/>
              <a:ahLst/>
              <a:cxnLst/>
              <a:rect l="l" t="t" r="r" b="b"/>
              <a:pathLst>
                <a:path w="703702" h="812800">
                  <a:moveTo>
                    <a:pt x="0" y="0"/>
                  </a:moveTo>
                  <a:lnTo>
                    <a:pt x="703702" y="0"/>
                  </a:lnTo>
                  <a:lnTo>
                    <a:pt x="70370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775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70370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2093265"/>
            <a:ext cx="8180094" cy="6100470"/>
            <a:chOff x="0" y="0"/>
            <a:chExt cx="10906792" cy="813396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/>
            <a:srcRect l="5331" r="5331"/>
            <a:stretch>
              <a:fillRect/>
            </a:stretch>
          </p:blipFill>
          <p:spPr>
            <a:xfrm>
              <a:off x="0" y="0"/>
              <a:ext cx="10906792" cy="8133960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10680417" y="2711620"/>
            <a:ext cx="5614391" cy="936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4"/>
              </a:lnSpc>
              <a:spcBef>
                <a:spcPct val="0"/>
              </a:spcBef>
            </a:pPr>
            <a:r>
              <a:rPr lang="en-US" sz="5495">
                <a:solidFill>
                  <a:srgbClr val="BF7756"/>
                </a:solidFill>
                <a:latin typeface="Alfa Slab One"/>
                <a:ea typeface="Alfa Slab One"/>
                <a:cs typeface="Alfa Slab One"/>
                <a:sym typeface="Alfa Slab One"/>
              </a:rPr>
              <a:t> Contact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680417" y="4412112"/>
            <a:ext cx="385685" cy="385685"/>
          </a:xfrm>
          <a:custGeom>
            <a:avLst/>
            <a:gdLst/>
            <a:ahLst/>
            <a:cxnLst/>
            <a:rect l="l" t="t" r="r" b="b"/>
            <a:pathLst>
              <a:path w="385685" h="385685">
                <a:moveTo>
                  <a:pt x="0" y="0"/>
                </a:moveTo>
                <a:lnTo>
                  <a:pt x="385685" y="0"/>
                </a:lnTo>
                <a:lnTo>
                  <a:pt x="385685" y="385685"/>
                </a:lnTo>
                <a:lnTo>
                  <a:pt x="0" y="3856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379840" y="4403010"/>
            <a:ext cx="3835277" cy="356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+91 9960- 301- 557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680417" y="5305804"/>
            <a:ext cx="385685" cy="385685"/>
          </a:xfrm>
          <a:custGeom>
            <a:avLst/>
            <a:gdLst/>
            <a:ahLst/>
            <a:cxnLst/>
            <a:rect l="l" t="t" r="r" b="b"/>
            <a:pathLst>
              <a:path w="385685" h="385685">
                <a:moveTo>
                  <a:pt x="0" y="0"/>
                </a:moveTo>
                <a:lnTo>
                  <a:pt x="385685" y="0"/>
                </a:lnTo>
                <a:lnTo>
                  <a:pt x="385685" y="385685"/>
                </a:lnTo>
                <a:lnTo>
                  <a:pt x="0" y="3856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379840" y="5296702"/>
            <a:ext cx="3835277" cy="356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6"/>
              </a:lnSpc>
              <a:spcBef>
                <a:spcPct val="0"/>
              </a:spcBef>
            </a:pPr>
            <a:r>
              <a:rPr lang="en-US" sz="204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https://ankandas01.github.io/</a:t>
            </a:r>
            <a:endParaRPr lang="en-US" sz="204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0680417" y="6195362"/>
            <a:ext cx="385685" cy="385685"/>
          </a:xfrm>
          <a:custGeom>
            <a:avLst/>
            <a:gdLst/>
            <a:ahLst/>
            <a:cxnLst/>
            <a:rect l="l" t="t" r="r" b="b"/>
            <a:pathLst>
              <a:path w="385685" h="385685">
                <a:moveTo>
                  <a:pt x="0" y="0"/>
                </a:moveTo>
                <a:lnTo>
                  <a:pt x="385685" y="0"/>
                </a:lnTo>
                <a:lnTo>
                  <a:pt x="385685" y="385685"/>
                </a:lnTo>
                <a:lnTo>
                  <a:pt x="0" y="3856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1379840" y="6193621"/>
            <a:ext cx="3835277" cy="356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21ankandas@gmail.com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123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Alfa Slab One</vt:lpstr>
      <vt:lpstr>Calibri</vt:lpstr>
      <vt:lpstr>Open Sans</vt:lpstr>
      <vt:lpstr>Canva Sans Bold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Modern Coffee Presentation</dc:title>
  <cp:lastModifiedBy>ANKAN DAS</cp:lastModifiedBy>
  <cp:revision>4</cp:revision>
  <dcterms:created xsi:type="dcterms:W3CDTF">2006-08-16T00:00:00Z</dcterms:created>
  <dcterms:modified xsi:type="dcterms:W3CDTF">2024-10-02T04:50:49Z</dcterms:modified>
  <dc:identifier>DAGSZInRnn0</dc:identifier>
</cp:coreProperties>
</file>