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4B70D-4FC9-458A-B99B-78BF3E3E95AF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72F20B2-D410-42E6-B0CE-364D96263719}">
      <dgm:prSet/>
      <dgm:spPr/>
      <dgm:t>
        <a:bodyPr/>
        <a:lstStyle/>
        <a:p>
          <a:r>
            <a:rPr lang="en-US"/>
            <a:t>Demonstrating Extract, Transform, and Load with SQL</a:t>
          </a:r>
        </a:p>
      </dgm:t>
    </dgm:pt>
    <dgm:pt modelId="{56F2C10A-286B-4482-8A53-7C4E873E8A82}" type="parTrans" cxnId="{BE66F369-DDF9-424D-86EE-AF100AF3E0B4}">
      <dgm:prSet/>
      <dgm:spPr/>
      <dgm:t>
        <a:bodyPr/>
        <a:lstStyle/>
        <a:p>
          <a:endParaRPr lang="en-US"/>
        </a:p>
      </dgm:t>
    </dgm:pt>
    <dgm:pt modelId="{0822392F-6CF7-412D-B95E-28992E47FB47}" type="sibTrans" cxnId="{BE66F369-DDF9-424D-86EE-AF100AF3E0B4}">
      <dgm:prSet/>
      <dgm:spPr/>
      <dgm:t>
        <a:bodyPr/>
        <a:lstStyle/>
        <a:p>
          <a:endParaRPr lang="en-US"/>
        </a:p>
      </dgm:t>
    </dgm:pt>
    <dgm:pt modelId="{F75A0AA1-E332-403A-8A45-49202B39AF48}">
      <dgm:prSet/>
      <dgm:spPr/>
      <dgm:t>
        <a:bodyPr/>
        <a:lstStyle/>
        <a:p>
          <a:r>
            <a:rPr lang="en-US"/>
            <a:t>Presented by: Ankan Das</a:t>
          </a:r>
        </a:p>
      </dgm:t>
    </dgm:pt>
    <dgm:pt modelId="{FB62C1C6-705E-4138-9173-7F2DAF57EB78}" type="parTrans" cxnId="{33CC386C-7241-47FB-9F6C-505833864652}">
      <dgm:prSet/>
      <dgm:spPr/>
      <dgm:t>
        <a:bodyPr/>
        <a:lstStyle/>
        <a:p>
          <a:endParaRPr lang="en-US"/>
        </a:p>
      </dgm:t>
    </dgm:pt>
    <dgm:pt modelId="{2528A84C-A45C-424F-8BC5-A713E19C22C9}" type="sibTrans" cxnId="{33CC386C-7241-47FB-9F6C-505833864652}">
      <dgm:prSet/>
      <dgm:spPr/>
      <dgm:t>
        <a:bodyPr/>
        <a:lstStyle/>
        <a:p>
          <a:endParaRPr lang="en-US"/>
        </a:p>
      </dgm:t>
    </dgm:pt>
    <dgm:pt modelId="{D5A9438E-D612-4A0C-9D55-CEB5DCF0E19A}" type="pres">
      <dgm:prSet presAssocID="{0C24B70D-4FC9-458A-B99B-78BF3E3E95A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064321-C452-4692-8033-901425402217}" type="pres">
      <dgm:prSet presAssocID="{072F20B2-D410-42E6-B0CE-364D96263719}" presName="hierRoot1" presStyleCnt="0"/>
      <dgm:spPr/>
    </dgm:pt>
    <dgm:pt modelId="{407D8AB2-F42E-4C16-9E99-BFFD0F7ECA2D}" type="pres">
      <dgm:prSet presAssocID="{072F20B2-D410-42E6-B0CE-364D96263719}" presName="composite" presStyleCnt="0"/>
      <dgm:spPr/>
    </dgm:pt>
    <dgm:pt modelId="{BE6CBA49-4A82-4C78-9B3F-6548A5D5D544}" type="pres">
      <dgm:prSet presAssocID="{072F20B2-D410-42E6-B0CE-364D96263719}" presName="background" presStyleLbl="node0" presStyleIdx="0" presStyleCnt="2"/>
      <dgm:spPr/>
    </dgm:pt>
    <dgm:pt modelId="{85212088-AB9C-4D53-B23C-8B7990608437}" type="pres">
      <dgm:prSet presAssocID="{072F20B2-D410-42E6-B0CE-364D96263719}" presName="text" presStyleLbl="fgAcc0" presStyleIdx="0" presStyleCnt="2">
        <dgm:presLayoutVars>
          <dgm:chPref val="3"/>
        </dgm:presLayoutVars>
      </dgm:prSet>
      <dgm:spPr/>
    </dgm:pt>
    <dgm:pt modelId="{FF14EAC6-A5E6-4E2A-B675-4625DB2BD304}" type="pres">
      <dgm:prSet presAssocID="{072F20B2-D410-42E6-B0CE-364D96263719}" presName="hierChild2" presStyleCnt="0"/>
      <dgm:spPr/>
    </dgm:pt>
    <dgm:pt modelId="{01512A96-45DB-46B4-8CD7-D31A78CE61CA}" type="pres">
      <dgm:prSet presAssocID="{F75A0AA1-E332-403A-8A45-49202B39AF48}" presName="hierRoot1" presStyleCnt="0"/>
      <dgm:spPr/>
    </dgm:pt>
    <dgm:pt modelId="{249BA1D2-40D7-4AD5-8725-538EA3E7F4BA}" type="pres">
      <dgm:prSet presAssocID="{F75A0AA1-E332-403A-8A45-49202B39AF48}" presName="composite" presStyleCnt="0"/>
      <dgm:spPr/>
    </dgm:pt>
    <dgm:pt modelId="{8883B313-1EBB-44FE-976B-59689FB0493D}" type="pres">
      <dgm:prSet presAssocID="{F75A0AA1-E332-403A-8A45-49202B39AF48}" presName="background" presStyleLbl="node0" presStyleIdx="1" presStyleCnt="2"/>
      <dgm:spPr/>
    </dgm:pt>
    <dgm:pt modelId="{0D06BDBB-44D9-4AE0-9BB2-6609573C710B}" type="pres">
      <dgm:prSet presAssocID="{F75A0AA1-E332-403A-8A45-49202B39AF48}" presName="text" presStyleLbl="fgAcc0" presStyleIdx="1" presStyleCnt="2">
        <dgm:presLayoutVars>
          <dgm:chPref val="3"/>
        </dgm:presLayoutVars>
      </dgm:prSet>
      <dgm:spPr/>
    </dgm:pt>
    <dgm:pt modelId="{3A9D1C7F-B676-4CFF-B110-77AA7177D7F9}" type="pres">
      <dgm:prSet presAssocID="{F75A0AA1-E332-403A-8A45-49202B39AF48}" presName="hierChild2" presStyleCnt="0"/>
      <dgm:spPr/>
    </dgm:pt>
  </dgm:ptLst>
  <dgm:cxnLst>
    <dgm:cxn modelId="{BE66F369-DDF9-424D-86EE-AF100AF3E0B4}" srcId="{0C24B70D-4FC9-458A-B99B-78BF3E3E95AF}" destId="{072F20B2-D410-42E6-B0CE-364D96263719}" srcOrd="0" destOrd="0" parTransId="{56F2C10A-286B-4482-8A53-7C4E873E8A82}" sibTransId="{0822392F-6CF7-412D-B95E-28992E47FB47}"/>
    <dgm:cxn modelId="{33CC386C-7241-47FB-9F6C-505833864652}" srcId="{0C24B70D-4FC9-458A-B99B-78BF3E3E95AF}" destId="{F75A0AA1-E332-403A-8A45-49202B39AF48}" srcOrd="1" destOrd="0" parTransId="{FB62C1C6-705E-4138-9173-7F2DAF57EB78}" sibTransId="{2528A84C-A45C-424F-8BC5-A713E19C22C9}"/>
    <dgm:cxn modelId="{47B35799-89B6-44DB-8004-8946D7C0C48D}" type="presOf" srcId="{F75A0AA1-E332-403A-8A45-49202B39AF48}" destId="{0D06BDBB-44D9-4AE0-9BB2-6609573C710B}" srcOrd="0" destOrd="0" presId="urn:microsoft.com/office/officeart/2005/8/layout/hierarchy1"/>
    <dgm:cxn modelId="{EFFD17E9-4050-4665-8626-3EC03091CD1A}" type="presOf" srcId="{072F20B2-D410-42E6-B0CE-364D96263719}" destId="{85212088-AB9C-4D53-B23C-8B7990608437}" srcOrd="0" destOrd="0" presId="urn:microsoft.com/office/officeart/2005/8/layout/hierarchy1"/>
    <dgm:cxn modelId="{9F7AC3EC-DB1C-4921-9DA9-89B59353A94B}" type="presOf" srcId="{0C24B70D-4FC9-458A-B99B-78BF3E3E95AF}" destId="{D5A9438E-D612-4A0C-9D55-CEB5DCF0E19A}" srcOrd="0" destOrd="0" presId="urn:microsoft.com/office/officeart/2005/8/layout/hierarchy1"/>
    <dgm:cxn modelId="{3139E0CF-2BD9-426A-9B77-440CA013AF36}" type="presParOf" srcId="{D5A9438E-D612-4A0C-9D55-CEB5DCF0E19A}" destId="{47064321-C452-4692-8033-901425402217}" srcOrd="0" destOrd="0" presId="urn:microsoft.com/office/officeart/2005/8/layout/hierarchy1"/>
    <dgm:cxn modelId="{FF65CCEC-9029-4259-ABB3-0F982ADC418D}" type="presParOf" srcId="{47064321-C452-4692-8033-901425402217}" destId="{407D8AB2-F42E-4C16-9E99-BFFD0F7ECA2D}" srcOrd="0" destOrd="0" presId="urn:microsoft.com/office/officeart/2005/8/layout/hierarchy1"/>
    <dgm:cxn modelId="{AB3F49E2-77FD-4B90-881D-4A971222D9B4}" type="presParOf" srcId="{407D8AB2-F42E-4C16-9E99-BFFD0F7ECA2D}" destId="{BE6CBA49-4A82-4C78-9B3F-6548A5D5D544}" srcOrd="0" destOrd="0" presId="urn:microsoft.com/office/officeart/2005/8/layout/hierarchy1"/>
    <dgm:cxn modelId="{5144FA43-3FFD-4008-8C51-313050ECDF58}" type="presParOf" srcId="{407D8AB2-F42E-4C16-9E99-BFFD0F7ECA2D}" destId="{85212088-AB9C-4D53-B23C-8B7990608437}" srcOrd="1" destOrd="0" presId="urn:microsoft.com/office/officeart/2005/8/layout/hierarchy1"/>
    <dgm:cxn modelId="{E126DB24-7151-489C-8C7A-D0DA4C5BBB28}" type="presParOf" srcId="{47064321-C452-4692-8033-901425402217}" destId="{FF14EAC6-A5E6-4E2A-B675-4625DB2BD304}" srcOrd="1" destOrd="0" presId="urn:microsoft.com/office/officeart/2005/8/layout/hierarchy1"/>
    <dgm:cxn modelId="{262316CE-BEDF-4B2B-A576-A610322EE99F}" type="presParOf" srcId="{D5A9438E-D612-4A0C-9D55-CEB5DCF0E19A}" destId="{01512A96-45DB-46B4-8CD7-D31A78CE61CA}" srcOrd="1" destOrd="0" presId="urn:microsoft.com/office/officeart/2005/8/layout/hierarchy1"/>
    <dgm:cxn modelId="{11FC122D-7E67-45B5-A5C3-ABD956367F7F}" type="presParOf" srcId="{01512A96-45DB-46B4-8CD7-D31A78CE61CA}" destId="{249BA1D2-40D7-4AD5-8725-538EA3E7F4BA}" srcOrd="0" destOrd="0" presId="urn:microsoft.com/office/officeart/2005/8/layout/hierarchy1"/>
    <dgm:cxn modelId="{1464D8E8-2A69-4A55-A198-628E07627E37}" type="presParOf" srcId="{249BA1D2-40D7-4AD5-8725-538EA3E7F4BA}" destId="{8883B313-1EBB-44FE-976B-59689FB0493D}" srcOrd="0" destOrd="0" presId="urn:microsoft.com/office/officeart/2005/8/layout/hierarchy1"/>
    <dgm:cxn modelId="{0E85A99C-D970-4943-B22A-6B3C4C8CAF34}" type="presParOf" srcId="{249BA1D2-40D7-4AD5-8725-538EA3E7F4BA}" destId="{0D06BDBB-44D9-4AE0-9BB2-6609573C710B}" srcOrd="1" destOrd="0" presId="urn:microsoft.com/office/officeart/2005/8/layout/hierarchy1"/>
    <dgm:cxn modelId="{F1D60B1B-9BCF-4A05-805F-A762567B46BD}" type="presParOf" srcId="{01512A96-45DB-46B4-8CD7-D31A78CE61CA}" destId="{3A9D1C7F-B676-4CFF-B110-77AA7177D7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4671AFB-FFCA-4B26-A097-DB97B7ED622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1B1815-6776-40A3-A4F2-75165A17ED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SQL can be effectively used for ETL.</a:t>
          </a:r>
        </a:p>
      </dgm:t>
    </dgm:pt>
    <dgm:pt modelId="{C4C28E96-32F0-4B47-AB49-AFB958D5B583}" type="parTrans" cxnId="{1B66B37C-2008-45C1-B3A9-60CD38C26545}">
      <dgm:prSet/>
      <dgm:spPr/>
      <dgm:t>
        <a:bodyPr/>
        <a:lstStyle/>
        <a:p>
          <a:endParaRPr lang="en-US"/>
        </a:p>
      </dgm:t>
    </dgm:pt>
    <dgm:pt modelId="{2724077A-6155-4A7D-9378-CBCD6C643716}" type="sibTrans" cxnId="{1B66B37C-2008-45C1-B3A9-60CD38C26545}">
      <dgm:prSet/>
      <dgm:spPr/>
      <dgm:t>
        <a:bodyPr/>
        <a:lstStyle/>
        <a:p>
          <a:endParaRPr lang="en-US"/>
        </a:p>
      </dgm:t>
    </dgm:pt>
    <dgm:pt modelId="{08D55106-E31B-43C1-B8E7-AAE06EA53D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quality issues can be tackled with simple transformations</a:t>
          </a:r>
        </a:p>
      </dgm:t>
    </dgm:pt>
    <dgm:pt modelId="{1C863A5F-CF84-48A2-98E7-298BDAB1EFF2}" type="parTrans" cxnId="{962D0C47-6C45-4687-89EB-2A965509439F}">
      <dgm:prSet/>
      <dgm:spPr/>
      <dgm:t>
        <a:bodyPr/>
        <a:lstStyle/>
        <a:p>
          <a:endParaRPr lang="en-US"/>
        </a:p>
      </dgm:t>
    </dgm:pt>
    <dgm:pt modelId="{A5ABC041-C72B-4C4A-A771-2F8ACC209596}" type="sibTrans" cxnId="{962D0C47-6C45-4687-89EB-2A965509439F}">
      <dgm:prSet/>
      <dgm:spPr/>
      <dgm:t>
        <a:bodyPr/>
        <a:lstStyle/>
        <a:p>
          <a:endParaRPr lang="en-US"/>
        </a:p>
      </dgm:t>
    </dgm:pt>
    <dgm:pt modelId="{58477785-56D8-420E-A0B2-8FF7F8E20C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Automation and integrity constraints are crucial in production</a:t>
          </a:r>
        </a:p>
      </dgm:t>
    </dgm:pt>
    <dgm:pt modelId="{249CA594-4071-4CEE-B055-CB5EDFF32905}" type="parTrans" cxnId="{17D719E5-3376-4CD5-8F18-1301AC786CE6}">
      <dgm:prSet/>
      <dgm:spPr/>
      <dgm:t>
        <a:bodyPr/>
        <a:lstStyle/>
        <a:p>
          <a:endParaRPr lang="en-US"/>
        </a:p>
      </dgm:t>
    </dgm:pt>
    <dgm:pt modelId="{C8708139-F266-4206-9279-2E7EB079797A}" type="sibTrans" cxnId="{17D719E5-3376-4CD5-8F18-1301AC786CE6}">
      <dgm:prSet/>
      <dgm:spPr/>
      <dgm:t>
        <a:bodyPr/>
        <a:lstStyle/>
        <a:p>
          <a:endParaRPr lang="en-US"/>
        </a:p>
      </dgm:t>
    </dgm:pt>
    <dgm:pt modelId="{0BA063CF-C6DA-43D5-ADB0-D7B1EE2F4341}" type="pres">
      <dgm:prSet presAssocID="{A4671AFB-FFCA-4B26-A097-DB97B7ED6226}" presName="root" presStyleCnt="0">
        <dgm:presLayoutVars>
          <dgm:dir/>
          <dgm:resizeHandles val="exact"/>
        </dgm:presLayoutVars>
      </dgm:prSet>
      <dgm:spPr/>
    </dgm:pt>
    <dgm:pt modelId="{B7F10F7D-1F98-41DA-A010-A195E4D84485}" type="pres">
      <dgm:prSet presAssocID="{A31B1815-6776-40A3-A4F2-75165A17ED8B}" presName="compNode" presStyleCnt="0"/>
      <dgm:spPr/>
    </dgm:pt>
    <dgm:pt modelId="{B0DC7741-292A-4BB8-87B8-029063514ED7}" type="pres">
      <dgm:prSet presAssocID="{A31B1815-6776-40A3-A4F2-75165A17ED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916C760-1CA5-4541-B198-D0D21B6F360D}" type="pres">
      <dgm:prSet presAssocID="{A31B1815-6776-40A3-A4F2-75165A17ED8B}" presName="spaceRect" presStyleCnt="0"/>
      <dgm:spPr/>
    </dgm:pt>
    <dgm:pt modelId="{252FF678-4394-405A-B207-FA3D29614F5D}" type="pres">
      <dgm:prSet presAssocID="{A31B1815-6776-40A3-A4F2-75165A17ED8B}" presName="textRect" presStyleLbl="revTx" presStyleIdx="0" presStyleCnt="3">
        <dgm:presLayoutVars>
          <dgm:chMax val="1"/>
          <dgm:chPref val="1"/>
        </dgm:presLayoutVars>
      </dgm:prSet>
      <dgm:spPr/>
    </dgm:pt>
    <dgm:pt modelId="{6C5C17B7-02A6-45F0-B794-0A71B3BBB2DB}" type="pres">
      <dgm:prSet presAssocID="{2724077A-6155-4A7D-9378-CBCD6C643716}" presName="sibTrans" presStyleCnt="0"/>
      <dgm:spPr/>
    </dgm:pt>
    <dgm:pt modelId="{D9BDC7F3-7A03-42BB-A0B7-AEDF5499EB52}" type="pres">
      <dgm:prSet presAssocID="{08D55106-E31B-43C1-B8E7-AAE06EA53D0E}" presName="compNode" presStyleCnt="0"/>
      <dgm:spPr/>
    </dgm:pt>
    <dgm:pt modelId="{7C29501E-6B2E-4CFC-9052-F25B7F2634BD}" type="pres">
      <dgm:prSet presAssocID="{08D55106-E31B-43C1-B8E7-AAE06EA53D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80B98A7-2C3B-447D-A4C1-762155F4CFAD}" type="pres">
      <dgm:prSet presAssocID="{08D55106-E31B-43C1-B8E7-AAE06EA53D0E}" presName="spaceRect" presStyleCnt="0"/>
      <dgm:spPr/>
    </dgm:pt>
    <dgm:pt modelId="{53F02231-6CB6-4C9F-8AFA-8A43FB14F84F}" type="pres">
      <dgm:prSet presAssocID="{08D55106-E31B-43C1-B8E7-AAE06EA53D0E}" presName="textRect" presStyleLbl="revTx" presStyleIdx="1" presStyleCnt="3">
        <dgm:presLayoutVars>
          <dgm:chMax val="1"/>
          <dgm:chPref val="1"/>
        </dgm:presLayoutVars>
      </dgm:prSet>
      <dgm:spPr/>
    </dgm:pt>
    <dgm:pt modelId="{142297C3-F20F-4DE3-BE7C-0FDF518EE704}" type="pres">
      <dgm:prSet presAssocID="{A5ABC041-C72B-4C4A-A771-2F8ACC209596}" presName="sibTrans" presStyleCnt="0"/>
      <dgm:spPr/>
    </dgm:pt>
    <dgm:pt modelId="{AFCB801D-3A7F-484D-8EA1-46FCFDB9C8A0}" type="pres">
      <dgm:prSet presAssocID="{58477785-56D8-420E-A0B2-8FF7F8E20C3C}" presName="compNode" presStyleCnt="0"/>
      <dgm:spPr/>
    </dgm:pt>
    <dgm:pt modelId="{668EF331-5728-4E8D-886F-936C56EA543D}" type="pres">
      <dgm:prSet presAssocID="{58477785-56D8-420E-A0B2-8FF7F8E20C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59A5264-F632-4C52-B9F3-F43C885779E5}" type="pres">
      <dgm:prSet presAssocID="{58477785-56D8-420E-A0B2-8FF7F8E20C3C}" presName="spaceRect" presStyleCnt="0"/>
      <dgm:spPr/>
    </dgm:pt>
    <dgm:pt modelId="{3311E3C5-AAD8-407C-8EE5-73672A910B98}" type="pres">
      <dgm:prSet presAssocID="{58477785-56D8-420E-A0B2-8FF7F8E20C3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62D0C47-6C45-4687-89EB-2A965509439F}" srcId="{A4671AFB-FFCA-4B26-A097-DB97B7ED6226}" destId="{08D55106-E31B-43C1-B8E7-AAE06EA53D0E}" srcOrd="1" destOrd="0" parTransId="{1C863A5F-CF84-48A2-98E7-298BDAB1EFF2}" sibTransId="{A5ABC041-C72B-4C4A-A771-2F8ACC209596}"/>
    <dgm:cxn modelId="{F0669967-8A42-4F5E-A669-4F1196A81993}" type="presOf" srcId="{08D55106-E31B-43C1-B8E7-AAE06EA53D0E}" destId="{53F02231-6CB6-4C9F-8AFA-8A43FB14F84F}" srcOrd="0" destOrd="0" presId="urn:microsoft.com/office/officeart/2018/2/layout/IconLabelList"/>
    <dgm:cxn modelId="{DD4C636C-1C85-44AD-8EA6-128983A63B1B}" type="presOf" srcId="{A31B1815-6776-40A3-A4F2-75165A17ED8B}" destId="{252FF678-4394-405A-B207-FA3D29614F5D}" srcOrd="0" destOrd="0" presId="urn:microsoft.com/office/officeart/2018/2/layout/IconLabelList"/>
    <dgm:cxn modelId="{1B66B37C-2008-45C1-B3A9-60CD38C26545}" srcId="{A4671AFB-FFCA-4B26-A097-DB97B7ED6226}" destId="{A31B1815-6776-40A3-A4F2-75165A17ED8B}" srcOrd="0" destOrd="0" parTransId="{C4C28E96-32F0-4B47-AB49-AFB958D5B583}" sibTransId="{2724077A-6155-4A7D-9378-CBCD6C643716}"/>
    <dgm:cxn modelId="{1A8ED890-F35B-49C3-8935-F326989CA96B}" type="presOf" srcId="{A4671AFB-FFCA-4B26-A097-DB97B7ED6226}" destId="{0BA063CF-C6DA-43D5-ADB0-D7B1EE2F4341}" srcOrd="0" destOrd="0" presId="urn:microsoft.com/office/officeart/2018/2/layout/IconLabelList"/>
    <dgm:cxn modelId="{D565E6D4-4313-41A1-89B7-69F2932ACCBB}" type="presOf" srcId="{58477785-56D8-420E-A0B2-8FF7F8E20C3C}" destId="{3311E3C5-AAD8-407C-8EE5-73672A910B98}" srcOrd="0" destOrd="0" presId="urn:microsoft.com/office/officeart/2018/2/layout/IconLabelList"/>
    <dgm:cxn modelId="{17D719E5-3376-4CD5-8F18-1301AC786CE6}" srcId="{A4671AFB-FFCA-4B26-A097-DB97B7ED6226}" destId="{58477785-56D8-420E-A0B2-8FF7F8E20C3C}" srcOrd="2" destOrd="0" parTransId="{249CA594-4071-4CEE-B055-CB5EDFF32905}" sibTransId="{C8708139-F266-4206-9279-2E7EB079797A}"/>
    <dgm:cxn modelId="{D44F4BC2-CB94-4224-8F0C-7BC5489471FB}" type="presParOf" srcId="{0BA063CF-C6DA-43D5-ADB0-D7B1EE2F4341}" destId="{B7F10F7D-1F98-41DA-A010-A195E4D84485}" srcOrd="0" destOrd="0" presId="urn:microsoft.com/office/officeart/2018/2/layout/IconLabelList"/>
    <dgm:cxn modelId="{4088448F-A672-4854-813F-8F084B3A386A}" type="presParOf" srcId="{B7F10F7D-1F98-41DA-A010-A195E4D84485}" destId="{B0DC7741-292A-4BB8-87B8-029063514ED7}" srcOrd="0" destOrd="0" presId="urn:microsoft.com/office/officeart/2018/2/layout/IconLabelList"/>
    <dgm:cxn modelId="{508EA9F6-A49D-44D7-A34C-23C9C1DA1346}" type="presParOf" srcId="{B7F10F7D-1F98-41DA-A010-A195E4D84485}" destId="{3916C760-1CA5-4541-B198-D0D21B6F360D}" srcOrd="1" destOrd="0" presId="urn:microsoft.com/office/officeart/2018/2/layout/IconLabelList"/>
    <dgm:cxn modelId="{6C39B005-5CB8-41E3-868B-FB3BEED9746E}" type="presParOf" srcId="{B7F10F7D-1F98-41DA-A010-A195E4D84485}" destId="{252FF678-4394-405A-B207-FA3D29614F5D}" srcOrd="2" destOrd="0" presId="urn:microsoft.com/office/officeart/2018/2/layout/IconLabelList"/>
    <dgm:cxn modelId="{B725F030-483C-4D5E-A71C-A6A17FC476B8}" type="presParOf" srcId="{0BA063CF-C6DA-43D5-ADB0-D7B1EE2F4341}" destId="{6C5C17B7-02A6-45F0-B794-0A71B3BBB2DB}" srcOrd="1" destOrd="0" presId="urn:microsoft.com/office/officeart/2018/2/layout/IconLabelList"/>
    <dgm:cxn modelId="{046BB5BA-1FCE-42D3-B53D-C5924F808153}" type="presParOf" srcId="{0BA063CF-C6DA-43D5-ADB0-D7B1EE2F4341}" destId="{D9BDC7F3-7A03-42BB-A0B7-AEDF5499EB52}" srcOrd="2" destOrd="0" presId="urn:microsoft.com/office/officeart/2018/2/layout/IconLabelList"/>
    <dgm:cxn modelId="{7B92B7DB-4F5D-47F7-B457-0012066CA150}" type="presParOf" srcId="{D9BDC7F3-7A03-42BB-A0B7-AEDF5499EB52}" destId="{7C29501E-6B2E-4CFC-9052-F25B7F2634BD}" srcOrd="0" destOrd="0" presId="urn:microsoft.com/office/officeart/2018/2/layout/IconLabelList"/>
    <dgm:cxn modelId="{CDB77DD5-376D-4157-925B-33AF47426F83}" type="presParOf" srcId="{D9BDC7F3-7A03-42BB-A0B7-AEDF5499EB52}" destId="{280B98A7-2C3B-447D-A4C1-762155F4CFAD}" srcOrd="1" destOrd="0" presId="urn:microsoft.com/office/officeart/2018/2/layout/IconLabelList"/>
    <dgm:cxn modelId="{57B05D0D-0908-41F8-A5AD-910080B98CBC}" type="presParOf" srcId="{D9BDC7F3-7A03-42BB-A0B7-AEDF5499EB52}" destId="{53F02231-6CB6-4C9F-8AFA-8A43FB14F84F}" srcOrd="2" destOrd="0" presId="urn:microsoft.com/office/officeart/2018/2/layout/IconLabelList"/>
    <dgm:cxn modelId="{A5ABCEF9-5D82-4820-B89F-8841AFF39E77}" type="presParOf" srcId="{0BA063CF-C6DA-43D5-ADB0-D7B1EE2F4341}" destId="{142297C3-F20F-4DE3-BE7C-0FDF518EE704}" srcOrd="3" destOrd="0" presId="urn:microsoft.com/office/officeart/2018/2/layout/IconLabelList"/>
    <dgm:cxn modelId="{9EC3B9D7-2C5D-4A35-A970-35D3BFEB482F}" type="presParOf" srcId="{0BA063CF-C6DA-43D5-ADB0-D7B1EE2F4341}" destId="{AFCB801D-3A7F-484D-8EA1-46FCFDB9C8A0}" srcOrd="4" destOrd="0" presId="urn:microsoft.com/office/officeart/2018/2/layout/IconLabelList"/>
    <dgm:cxn modelId="{BB4156AB-5D71-455A-82CC-C5A25BC300F5}" type="presParOf" srcId="{AFCB801D-3A7F-484D-8EA1-46FCFDB9C8A0}" destId="{668EF331-5728-4E8D-886F-936C56EA543D}" srcOrd="0" destOrd="0" presId="urn:microsoft.com/office/officeart/2018/2/layout/IconLabelList"/>
    <dgm:cxn modelId="{6C9688F1-2D79-4538-A6EC-DCC597431A2F}" type="presParOf" srcId="{AFCB801D-3A7F-484D-8EA1-46FCFDB9C8A0}" destId="{459A5264-F632-4C52-B9F3-F43C885779E5}" srcOrd="1" destOrd="0" presId="urn:microsoft.com/office/officeart/2018/2/layout/IconLabelList"/>
    <dgm:cxn modelId="{C475D9F1-F5AC-4397-8B65-7FA8DF5B7145}" type="presParOf" srcId="{AFCB801D-3A7F-484D-8EA1-46FCFDB9C8A0}" destId="{3311E3C5-AAD8-407C-8EE5-73672A910B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852B35-1D50-474B-806B-F9130FC1FB8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3DFEC34-EE35-47A0-8BCA-1E8D1E8BA0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 Clean and transform raw e-commerce order data using SQL</a:t>
          </a:r>
        </a:p>
      </dgm:t>
    </dgm:pt>
    <dgm:pt modelId="{48B37CCB-2144-43BC-8141-7EE02DE3B235}" type="parTrans" cxnId="{344CA5B0-FE99-4A35-87C2-20C8C281BB16}">
      <dgm:prSet/>
      <dgm:spPr/>
      <dgm:t>
        <a:bodyPr/>
        <a:lstStyle/>
        <a:p>
          <a:endParaRPr lang="en-US"/>
        </a:p>
      </dgm:t>
    </dgm:pt>
    <dgm:pt modelId="{7CA67C20-99AD-4409-AC9E-201495D9683F}" type="sibTrans" cxnId="{344CA5B0-FE99-4A35-87C2-20C8C281BB16}">
      <dgm:prSet/>
      <dgm:spPr/>
      <dgm:t>
        <a:bodyPr/>
        <a:lstStyle/>
        <a:p>
          <a:endParaRPr lang="en-US"/>
        </a:p>
      </dgm:t>
    </dgm:pt>
    <dgm:pt modelId="{B6F07F59-D3DF-4A06-9B1F-E37E0A7AD9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Steps:</a:t>
          </a:r>
        </a:p>
      </dgm:t>
    </dgm:pt>
    <dgm:pt modelId="{396C78DC-B466-4164-85B9-1C4885C22AF1}" type="parTrans" cxnId="{6CE9934B-1157-403F-8B6F-A5E28BD2FC21}">
      <dgm:prSet/>
      <dgm:spPr/>
      <dgm:t>
        <a:bodyPr/>
        <a:lstStyle/>
        <a:p>
          <a:endParaRPr lang="en-US"/>
        </a:p>
      </dgm:t>
    </dgm:pt>
    <dgm:pt modelId="{CDD4AD38-DB09-4EAC-B6C1-CDE4E1BB42A5}" type="sibTrans" cxnId="{6CE9934B-1157-403F-8B6F-A5E28BD2FC21}">
      <dgm:prSet/>
      <dgm:spPr/>
      <dgm:t>
        <a:bodyPr/>
        <a:lstStyle/>
        <a:p>
          <a:endParaRPr lang="en-US"/>
        </a:p>
      </dgm:t>
    </dgm:pt>
    <dgm:pt modelId="{E57B089D-8F22-4146-99BC-DE7CB38D65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Extract: Simulate raw data insertion</a:t>
          </a:r>
        </a:p>
      </dgm:t>
    </dgm:pt>
    <dgm:pt modelId="{FB5080C8-072A-4563-8D09-7C748C275F8A}" type="parTrans" cxnId="{7551BA95-25C0-481C-9BDC-72B6E4CB9648}">
      <dgm:prSet/>
      <dgm:spPr/>
      <dgm:t>
        <a:bodyPr/>
        <a:lstStyle/>
        <a:p>
          <a:endParaRPr lang="en-US"/>
        </a:p>
      </dgm:t>
    </dgm:pt>
    <dgm:pt modelId="{FFE36CA1-E1E5-43C7-B558-834BD94FBF08}" type="sibTrans" cxnId="{7551BA95-25C0-481C-9BDC-72B6E4CB9648}">
      <dgm:prSet/>
      <dgm:spPr/>
      <dgm:t>
        <a:bodyPr/>
        <a:lstStyle/>
        <a:p>
          <a:endParaRPr lang="en-US"/>
        </a:p>
      </dgm:t>
    </dgm:pt>
    <dgm:pt modelId="{D3B819D6-3394-4A74-BEEA-0A98D748AD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Transform: Clean and standardize data</a:t>
          </a:r>
        </a:p>
      </dgm:t>
    </dgm:pt>
    <dgm:pt modelId="{F72689E7-EE1B-4652-9F27-D5D1515C1620}" type="parTrans" cxnId="{F7655044-3B39-4652-B0AC-5ACFDDBEFE04}">
      <dgm:prSet/>
      <dgm:spPr/>
      <dgm:t>
        <a:bodyPr/>
        <a:lstStyle/>
        <a:p>
          <a:endParaRPr lang="en-US"/>
        </a:p>
      </dgm:t>
    </dgm:pt>
    <dgm:pt modelId="{69023814-8F8C-4BBC-B6CB-1BFDFAD47153}" type="sibTrans" cxnId="{F7655044-3B39-4652-B0AC-5ACFDDBEFE04}">
      <dgm:prSet/>
      <dgm:spPr/>
      <dgm:t>
        <a:bodyPr/>
        <a:lstStyle/>
        <a:p>
          <a:endParaRPr lang="en-US"/>
        </a:p>
      </dgm:t>
    </dgm:pt>
    <dgm:pt modelId="{AA52B09F-2A16-4FA7-B64F-588969D3FA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Load: Store clean data into final structured table</a:t>
          </a:r>
        </a:p>
      </dgm:t>
    </dgm:pt>
    <dgm:pt modelId="{03437E65-0626-4C16-9D5B-7524A72574C6}" type="parTrans" cxnId="{01C56F8F-E1AC-4325-BD0C-CF44550D613D}">
      <dgm:prSet/>
      <dgm:spPr/>
      <dgm:t>
        <a:bodyPr/>
        <a:lstStyle/>
        <a:p>
          <a:endParaRPr lang="en-US"/>
        </a:p>
      </dgm:t>
    </dgm:pt>
    <dgm:pt modelId="{B250DD2B-C8A7-4B0C-AAAF-89BE9A602103}" type="sibTrans" cxnId="{01C56F8F-E1AC-4325-BD0C-CF44550D613D}">
      <dgm:prSet/>
      <dgm:spPr/>
      <dgm:t>
        <a:bodyPr/>
        <a:lstStyle/>
        <a:p>
          <a:endParaRPr lang="en-US"/>
        </a:p>
      </dgm:t>
    </dgm:pt>
    <dgm:pt modelId="{F48EBC07-577E-4B69-B92D-F024A0A159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Tools Used: MySQL</a:t>
          </a:r>
        </a:p>
      </dgm:t>
    </dgm:pt>
    <dgm:pt modelId="{F309083D-7C4C-4A5C-84D8-75673468BA0C}" type="parTrans" cxnId="{81831A71-803B-4E4B-9A20-098020C602AC}">
      <dgm:prSet/>
      <dgm:spPr/>
      <dgm:t>
        <a:bodyPr/>
        <a:lstStyle/>
        <a:p>
          <a:endParaRPr lang="en-US"/>
        </a:p>
      </dgm:t>
    </dgm:pt>
    <dgm:pt modelId="{37B46A7C-DA7A-4725-B6BA-C2236B66AC79}" type="sibTrans" cxnId="{81831A71-803B-4E4B-9A20-098020C602AC}">
      <dgm:prSet/>
      <dgm:spPr/>
      <dgm:t>
        <a:bodyPr/>
        <a:lstStyle/>
        <a:p>
          <a:endParaRPr lang="en-US"/>
        </a:p>
      </dgm:t>
    </dgm:pt>
    <dgm:pt modelId="{C2774024-D9E0-4A05-A8D1-7F0F77BB06BD}" type="pres">
      <dgm:prSet presAssocID="{62852B35-1D50-474B-806B-F9130FC1FB86}" presName="Name0" presStyleCnt="0">
        <dgm:presLayoutVars>
          <dgm:dir/>
          <dgm:resizeHandles val="exact"/>
        </dgm:presLayoutVars>
      </dgm:prSet>
      <dgm:spPr/>
    </dgm:pt>
    <dgm:pt modelId="{1C1176FA-6D76-4067-8F91-C8ED189AB102}" type="pres">
      <dgm:prSet presAssocID="{43DFEC34-EE35-47A0-8BCA-1E8D1E8BA082}" presName="node" presStyleLbl="node1" presStyleIdx="0" presStyleCnt="6">
        <dgm:presLayoutVars>
          <dgm:bulletEnabled val="1"/>
        </dgm:presLayoutVars>
      </dgm:prSet>
      <dgm:spPr/>
    </dgm:pt>
    <dgm:pt modelId="{CA1F70B5-4E73-44F9-A561-FCFDBA3E18EC}" type="pres">
      <dgm:prSet presAssocID="{7CA67C20-99AD-4409-AC9E-201495D9683F}" presName="sibTrans" presStyleLbl="sibTrans1D1" presStyleIdx="0" presStyleCnt="5"/>
      <dgm:spPr/>
    </dgm:pt>
    <dgm:pt modelId="{73C4302C-E573-451C-B8E5-E80C078BE6CD}" type="pres">
      <dgm:prSet presAssocID="{7CA67C20-99AD-4409-AC9E-201495D9683F}" presName="connectorText" presStyleLbl="sibTrans1D1" presStyleIdx="0" presStyleCnt="5"/>
      <dgm:spPr/>
    </dgm:pt>
    <dgm:pt modelId="{1D9AF5B4-DCDA-4597-A857-5065CE6C1E38}" type="pres">
      <dgm:prSet presAssocID="{B6F07F59-D3DF-4A06-9B1F-E37E0A7AD987}" presName="node" presStyleLbl="node1" presStyleIdx="1" presStyleCnt="6">
        <dgm:presLayoutVars>
          <dgm:bulletEnabled val="1"/>
        </dgm:presLayoutVars>
      </dgm:prSet>
      <dgm:spPr/>
    </dgm:pt>
    <dgm:pt modelId="{6E6D5EE6-7462-4EEF-A4AB-D607F9E9AD90}" type="pres">
      <dgm:prSet presAssocID="{CDD4AD38-DB09-4EAC-B6C1-CDE4E1BB42A5}" presName="sibTrans" presStyleLbl="sibTrans1D1" presStyleIdx="1" presStyleCnt="5"/>
      <dgm:spPr/>
    </dgm:pt>
    <dgm:pt modelId="{0FA42B00-3A1F-44B2-9D72-166DC6FCF5D6}" type="pres">
      <dgm:prSet presAssocID="{CDD4AD38-DB09-4EAC-B6C1-CDE4E1BB42A5}" presName="connectorText" presStyleLbl="sibTrans1D1" presStyleIdx="1" presStyleCnt="5"/>
      <dgm:spPr/>
    </dgm:pt>
    <dgm:pt modelId="{F57B4E81-0ACA-4622-B9DE-CBF0AD124E6E}" type="pres">
      <dgm:prSet presAssocID="{E57B089D-8F22-4146-99BC-DE7CB38D65FC}" presName="node" presStyleLbl="node1" presStyleIdx="2" presStyleCnt="6">
        <dgm:presLayoutVars>
          <dgm:bulletEnabled val="1"/>
        </dgm:presLayoutVars>
      </dgm:prSet>
      <dgm:spPr/>
    </dgm:pt>
    <dgm:pt modelId="{9C467D2D-982F-40A6-9C4E-65465CC46094}" type="pres">
      <dgm:prSet presAssocID="{FFE36CA1-E1E5-43C7-B558-834BD94FBF08}" presName="sibTrans" presStyleLbl="sibTrans1D1" presStyleIdx="2" presStyleCnt="5"/>
      <dgm:spPr/>
    </dgm:pt>
    <dgm:pt modelId="{A6737972-F81B-4A9D-BA3B-333121068F11}" type="pres">
      <dgm:prSet presAssocID="{FFE36CA1-E1E5-43C7-B558-834BD94FBF08}" presName="connectorText" presStyleLbl="sibTrans1D1" presStyleIdx="2" presStyleCnt="5"/>
      <dgm:spPr/>
    </dgm:pt>
    <dgm:pt modelId="{AECC3F68-53B1-40AB-B105-00479DCD158C}" type="pres">
      <dgm:prSet presAssocID="{D3B819D6-3394-4A74-BEEA-0A98D748AD09}" presName="node" presStyleLbl="node1" presStyleIdx="3" presStyleCnt="6">
        <dgm:presLayoutVars>
          <dgm:bulletEnabled val="1"/>
        </dgm:presLayoutVars>
      </dgm:prSet>
      <dgm:spPr/>
    </dgm:pt>
    <dgm:pt modelId="{B6EE7014-722A-401E-8F07-F28FE9139902}" type="pres">
      <dgm:prSet presAssocID="{69023814-8F8C-4BBC-B6CB-1BFDFAD47153}" presName="sibTrans" presStyleLbl="sibTrans1D1" presStyleIdx="3" presStyleCnt="5"/>
      <dgm:spPr/>
    </dgm:pt>
    <dgm:pt modelId="{D634DA03-CE0B-4326-8015-62B6335C86B9}" type="pres">
      <dgm:prSet presAssocID="{69023814-8F8C-4BBC-B6CB-1BFDFAD47153}" presName="connectorText" presStyleLbl="sibTrans1D1" presStyleIdx="3" presStyleCnt="5"/>
      <dgm:spPr/>
    </dgm:pt>
    <dgm:pt modelId="{8ABAEBCC-4A95-491C-9FC7-D1D44D508A0E}" type="pres">
      <dgm:prSet presAssocID="{AA52B09F-2A16-4FA7-B64F-588969D3FAFB}" presName="node" presStyleLbl="node1" presStyleIdx="4" presStyleCnt="6">
        <dgm:presLayoutVars>
          <dgm:bulletEnabled val="1"/>
        </dgm:presLayoutVars>
      </dgm:prSet>
      <dgm:spPr/>
    </dgm:pt>
    <dgm:pt modelId="{D34F49DB-CD9C-4809-9DF0-428D7E7E6A91}" type="pres">
      <dgm:prSet presAssocID="{B250DD2B-C8A7-4B0C-AAAF-89BE9A602103}" presName="sibTrans" presStyleLbl="sibTrans1D1" presStyleIdx="4" presStyleCnt="5"/>
      <dgm:spPr/>
    </dgm:pt>
    <dgm:pt modelId="{9E542967-9C9B-4D48-AFD8-D1E1A53A95F9}" type="pres">
      <dgm:prSet presAssocID="{B250DD2B-C8A7-4B0C-AAAF-89BE9A602103}" presName="connectorText" presStyleLbl="sibTrans1D1" presStyleIdx="4" presStyleCnt="5"/>
      <dgm:spPr/>
    </dgm:pt>
    <dgm:pt modelId="{2688CDB9-5798-491D-844C-2D7C09A416CB}" type="pres">
      <dgm:prSet presAssocID="{F48EBC07-577E-4B69-B92D-F024A0A159BA}" presName="node" presStyleLbl="node1" presStyleIdx="5" presStyleCnt="6">
        <dgm:presLayoutVars>
          <dgm:bulletEnabled val="1"/>
        </dgm:presLayoutVars>
      </dgm:prSet>
      <dgm:spPr/>
    </dgm:pt>
  </dgm:ptLst>
  <dgm:cxnLst>
    <dgm:cxn modelId="{F4403E06-501B-4553-856C-85850AD34F8F}" type="presOf" srcId="{62852B35-1D50-474B-806B-F9130FC1FB86}" destId="{C2774024-D9E0-4A05-A8D1-7F0F77BB06BD}" srcOrd="0" destOrd="0" presId="urn:microsoft.com/office/officeart/2016/7/layout/RepeatingBendingProcessNew"/>
    <dgm:cxn modelId="{3D828316-70E7-468F-9496-BC19795F8D43}" type="presOf" srcId="{69023814-8F8C-4BBC-B6CB-1BFDFAD47153}" destId="{B6EE7014-722A-401E-8F07-F28FE9139902}" srcOrd="0" destOrd="0" presId="urn:microsoft.com/office/officeart/2016/7/layout/RepeatingBendingProcessNew"/>
    <dgm:cxn modelId="{437C4C17-70AF-4C3D-99B8-7BC82AF0B599}" type="presOf" srcId="{B6F07F59-D3DF-4A06-9B1F-E37E0A7AD987}" destId="{1D9AF5B4-DCDA-4597-A857-5065CE6C1E38}" srcOrd="0" destOrd="0" presId="urn:microsoft.com/office/officeart/2016/7/layout/RepeatingBendingProcessNew"/>
    <dgm:cxn modelId="{7CA06F21-ACD5-4B8B-BA4B-349B0136D140}" type="presOf" srcId="{AA52B09F-2A16-4FA7-B64F-588969D3FAFB}" destId="{8ABAEBCC-4A95-491C-9FC7-D1D44D508A0E}" srcOrd="0" destOrd="0" presId="urn:microsoft.com/office/officeart/2016/7/layout/RepeatingBendingProcessNew"/>
    <dgm:cxn modelId="{8191E72B-0531-4124-A8CE-C5C9A1A668E8}" type="presOf" srcId="{B250DD2B-C8A7-4B0C-AAAF-89BE9A602103}" destId="{D34F49DB-CD9C-4809-9DF0-428D7E7E6A91}" srcOrd="0" destOrd="0" presId="urn:microsoft.com/office/officeart/2016/7/layout/RepeatingBendingProcessNew"/>
    <dgm:cxn modelId="{B1686E35-75F9-4941-9C03-A6F4D3C40D39}" type="presOf" srcId="{CDD4AD38-DB09-4EAC-B6C1-CDE4E1BB42A5}" destId="{0FA42B00-3A1F-44B2-9D72-166DC6FCF5D6}" srcOrd="1" destOrd="0" presId="urn:microsoft.com/office/officeart/2016/7/layout/RepeatingBendingProcessNew"/>
    <dgm:cxn modelId="{43A3995E-F14D-4390-9C43-7ADFA0208A11}" type="presOf" srcId="{FFE36CA1-E1E5-43C7-B558-834BD94FBF08}" destId="{9C467D2D-982F-40A6-9C4E-65465CC46094}" srcOrd="0" destOrd="0" presId="urn:microsoft.com/office/officeart/2016/7/layout/RepeatingBendingProcessNew"/>
    <dgm:cxn modelId="{F4570E43-DFEC-4739-A852-9BA72EB6196C}" type="presOf" srcId="{D3B819D6-3394-4A74-BEEA-0A98D748AD09}" destId="{AECC3F68-53B1-40AB-B105-00479DCD158C}" srcOrd="0" destOrd="0" presId="urn:microsoft.com/office/officeart/2016/7/layout/RepeatingBendingProcessNew"/>
    <dgm:cxn modelId="{F7655044-3B39-4652-B0AC-5ACFDDBEFE04}" srcId="{62852B35-1D50-474B-806B-F9130FC1FB86}" destId="{D3B819D6-3394-4A74-BEEA-0A98D748AD09}" srcOrd="3" destOrd="0" parTransId="{F72689E7-EE1B-4652-9F27-D5D1515C1620}" sibTransId="{69023814-8F8C-4BBC-B6CB-1BFDFAD47153}"/>
    <dgm:cxn modelId="{28EAB348-1E1B-4E9C-9D80-3583CD3C8FCC}" type="presOf" srcId="{7CA67C20-99AD-4409-AC9E-201495D9683F}" destId="{73C4302C-E573-451C-B8E5-E80C078BE6CD}" srcOrd="1" destOrd="0" presId="urn:microsoft.com/office/officeart/2016/7/layout/RepeatingBendingProcessNew"/>
    <dgm:cxn modelId="{6CE9934B-1157-403F-8B6F-A5E28BD2FC21}" srcId="{62852B35-1D50-474B-806B-F9130FC1FB86}" destId="{B6F07F59-D3DF-4A06-9B1F-E37E0A7AD987}" srcOrd="1" destOrd="0" parTransId="{396C78DC-B466-4164-85B9-1C4885C22AF1}" sibTransId="{CDD4AD38-DB09-4EAC-B6C1-CDE4E1BB42A5}"/>
    <dgm:cxn modelId="{81831A71-803B-4E4B-9A20-098020C602AC}" srcId="{62852B35-1D50-474B-806B-F9130FC1FB86}" destId="{F48EBC07-577E-4B69-B92D-F024A0A159BA}" srcOrd="5" destOrd="0" parTransId="{F309083D-7C4C-4A5C-84D8-75673468BA0C}" sibTransId="{37B46A7C-DA7A-4725-B6BA-C2236B66AC79}"/>
    <dgm:cxn modelId="{09FB9872-99F9-4EC9-92B1-F9018D8664CC}" type="presOf" srcId="{69023814-8F8C-4BBC-B6CB-1BFDFAD47153}" destId="{D634DA03-CE0B-4326-8015-62B6335C86B9}" srcOrd="1" destOrd="0" presId="urn:microsoft.com/office/officeart/2016/7/layout/RepeatingBendingProcessNew"/>
    <dgm:cxn modelId="{639A8A76-30C8-4FB7-B545-331D1B0AAAD2}" type="presOf" srcId="{43DFEC34-EE35-47A0-8BCA-1E8D1E8BA082}" destId="{1C1176FA-6D76-4067-8F91-C8ED189AB102}" srcOrd="0" destOrd="0" presId="urn:microsoft.com/office/officeart/2016/7/layout/RepeatingBendingProcessNew"/>
    <dgm:cxn modelId="{01C56F8F-E1AC-4325-BD0C-CF44550D613D}" srcId="{62852B35-1D50-474B-806B-F9130FC1FB86}" destId="{AA52B09F-2A16-4FA7-B64F-588969D3FAFB}" srcOrd="4" destOrd="0" parTransId="{03437E65-0626-4C16-9D5B-7524A72574C6}" sibTransId="{B250DD2B-C8A7-4B0C-AAAF-89BE9A602103}"/>
    <dgm:cxn modelId="{7551BA95-25C0-481C-9BDC-72B6E4CB9648}" srcId="{62852B35-1D50-474B-806B-F9130FC1FB86}" destId="{E57B089D-8F22-4146-99BC-DE7CB38D65FC}" srcOrd="2" destOrd="0" parTransId="{FB5080C8-072A-4563-8D09-7C748C275F8A}" sibTransId="{FFE36CA1-E1E5-43C7-B558-834BD94FBF08}"/>
    <dgm:cxn modelId="{7FCD619B-79FA-4459-AD29-EDD39B8111AD}" type="presOf" srcId="{E57B089D-8F22-4146-99BC-DE7CB38D65FC}" destId="{F57B4E81-0ACA-4622-B9DE-CBF0AD124E6E}" srcOrd="0" destOrd="0" presId="urn:microsoft.com/office/officeart/2016/7/layout/RepeatingBendingProcessNew"/>
    <dgm:cxn modelId="{344CA5B0-FE99-4A35-87C2-20C8C281BB16}" srcId="{62852B35-1D50-474B-806B-F9130FC1FB86}" destId="{43DFEC34-EE35-47A0-8BCA-1E8D1E8BA082}" srcOrd="0" destOrd="0" parTransId="{48B37CCB-2144-43BC-8141-7EE02DE3B235}" sibTransId="{7CA67C20-99AD-4409-AC9E-201495D9683F}"/>
    <dgm:cxn modelId="{33D3DCBF-8087-473A-B0C2-A826E6364E75}" type="presOf" srcId="{B250DD2B-C8A7-4B0C-AAAF-89BE9A602103}" destId="{9E542967-9C9B-4D48-AFD8-D1E1A53A95F9}" srcOrd="1" destOrd="0" presId="urn:microsoft.com/office/officeart/2016/7/layout/RepeatingBendingProcessNew"/>
    <dgm:cxn modelId="{A3D9BFC0-9AEA-40D1-9A04-1B06CB6F5976}" type="presOf" srcId="{FFE36CA1-E1E5-43C7-B558-834BD94FBF08}" destId="{A6737972-F81B-4A9D-BA3B-333121068F11}" srcOrd="1" destOrd="0" presId="urn:microsoft.com/office/officeart/2016/7/layout/RepeatingBendingProcessNew"/>
    <dgm:cxn modelId="{3207D7CB-D149-46BB-AF19-360426EDD201}" type="presOf" srcId="{CDD4AD38-DB09-4EAC-B6C1-CDE4E1BB42A5}" destId="{6E6D5EE6-7462-4EEF-A4AB-D607F9E9AD90}" srcOrd="0" destOrd="0" presId="urn:microsoft.com/office/officeart/2016/7/layout/RepeatingBendingProcessNew"/>
    <dgm:cxn modelId="{9D44B9CD-F47C-4740-81EE-8997D4299C05}" type="presOf" srcId="{7CA67C20-99AD-4409-AC9E-201495D9683F}" destId="{CA1F70B5-4E73-44F9-A561-FCFDBA3E18EC}" srcOrd="0" destOrd="0" presId="urn:microsoft.com/office/officeart/2016/7/layout/RepeatingBendingProcessNew"/>
    <dgm:cxn modelId="{C22FC4E9-482A-478A-A1A9-5BA9A138BA93}" type="presOf" srcId="{F48EBC07-577E-4B69-B92D-F024A0A159BA}" destId="{2688CDB9-5798-491D-844C-2D7C09A416CB}" srcOrd="0" destOrd="0" presId="urn:microsoft.com/office/officeart/2016/7/layout/RepeatingBendingProcessNew"/>
    <dgm:cxn modelId="{E53D5630-D14A-4DD8-954C-801F5527102E}" type="presParOf" srcId="{C2774024-D9E0-4A05-A8D1-7F0F77BB06BD}" destId="{1C1176FA-6D76-4067-8F91-C8ED189AB102}" srcOrd="0" destOrd="0" presId="urn:microsoft.com/office/officeart/2016/7/layout/RepeatingBendingProcessNew"/>
    <dgm:cxn modelId="{F799C65C-C0FC-4535-8557-6511BA6B3669}" type="presParOf" srcId="{C2774024-D9E0-4A05-A8D1-7F0F77BB06BD}" destId="{CA1F70B5-4E73-44F9-A561-FCFDBA3E18EC}" srcOrd="1" destOrd="0" presId="urn:microsoft.com/office/officeart/2016/7/layout/RepeatingBendingProcessNew"/>
    <dgm:cxn modelId="{2A213762-9F56-48FC-AFE3-3728C48D61B0}" type="presParOf" srcId="{CA1F70B5-4E73-44F9-A561-FCFDBA3E18EC}" destId="{73C4302C-E573-451C-B8E5-E80C078BE6CD}" srcOrd="0" destOrd="0" presId="urn:microsoft.com/office/officeart/2016/7/layout/RepeatingBendingProcessNew"/>
    <dgm:cxn modelId="{0D40184A-3C67-49F5-AF1A-584BA4CA0F86}" type="presParOf" srcId="{C2774024-D9E0-4A05-A8D1-7F0F77BB06BD}" destId="{1D9AF5B4-DCDA-4597-A857-5065CE6C1E38}" srcOrd="2" destOrd="0" presId="urn:microsoft.com/office/officeart/2016/7/layout/RepeatingBendingProcessNew"/>
    <dgm:cxn modelId="{F2DDDE49-FEF3-4E14-BEBB-E86C19957D33}" type="presParOf" srcId="{C2774024-D9E0-4A05-A8D1-7F0F77BB06BD}" destId="{6E6D5EE6-7462-4EEF-A4AB-D607F9E9AD90}" srcOrd="3" destOrd="0" presId="urn:microsoft.com/office/officeart/2016/7/layout/RepeatingBendingProcessNew"/>
    <dgm:cxn modelId="{CA4586F2-B3D4-4766-B2C1-02DC298DE146}" type="presParOf" srcId="{6E6D5EE6-7462-4EEF-A4AB-D607F9E9AD90}" destId="{0FA42B00-3A1F-44B2-9D72-166DC6FCF5D6}" srcOrd="0" destOrd="0" presId="urn:microsoft.com/office/officeart/2016/7/layout/RepeatingBendingProcessNew"/>
    <dgm:cxn modelId="{A67097E9-81DD-497B-BE52-87BD9A43D8BF}" type="presParOf" srcId="{C2774024-D9E0-4A05-A8D1-7F0F77BB06BD}" destId="{F57B4E81-0ACA-4622-B9DE-CBF0AD124E6E}" srcOrd="4" destOrd="0" presId="urn:microsoft.com/office/officeart/2016/7/layout/RepeatingBendingProcessNew"/>
    <dgm:cxn modelId="{CC4E7192-4FC2-4468-8036-FE7B7F28176D}" type="presParOf" srcId="{C2774024-D9E0-4A05-A8D1-7F0F77BB06BD}" destId="{9C467D2D-982F-40A6-9C4E-65465CC46094}" srcOrd="5" destOrd="0" presId="urn:microsoft.com/office/officeart/2016/7/layout/RepeatingBendingProcessNew"/>
    <dgm:cxn modelId="{EA4C0831-D4A0-4BA6-A085-52C405F1F6B1}" type="presParOf" srcId="{9C467D2D-982F-40A6-9C4E-65465CC46094}" destId="{A6737972-F81B-4A9D-BA3B-333121068F11}" srcOrd="0" destOrd="0" presId="urn:microsoft.com/office/officeart/2016/7/layout/RepeatingBendingProcessNew"/>
    <dgm:cxn modelId="{24640BF1-22E5-4238-847D-48B66EEB2D36}" type="presParOf" srcId="{C2774024-D9E0-4A05-A8D1-7F0F77BB06BD}" destId="{AECC3F68-53B1-40AB-B105-00479DCD158C}" srcOrd="6" destOrd="0" presId="urn:microsoft.com/office/officeart/2016/7/layout/RepeatingBendingProcessNew"/>
    <dgm:cxn modelId="{7D3219ED-8EBC-479E-9135-0FB7F9EF858B}" type="presParOf" srcId="{C2774024-D9E0-4A05-A8D1-7F0F77BB06BD}" destId="{B6EE7014-722A-401E-8F07-F28FE9139902}" srcOrd="7" destOrd="0" presId="urn:microsoft.com/office/officeart/2016/7/layout/RepeatingBendingProcessNew"/>
    <dgm:cxn modelId="{10FEF11D-1280-4919-8744-5AE6B4024207}" type="presParOf" srcId="{B6EE7014-722A-401E-8F07-F28FE9139902}" destId="{D634DA03-CE0B-4326-8015-62B6335C86B9}" srcOrd="0" destOrd="0" presId="urn:microsoft.com/office/officeart/2016/7/layout/RepeatingBendingProcessNew"/>
    <dgm:cxn modelId="{89C84006-7FFC-4EC0-AF57-BE307B81E484}" type="presParOf" srcId="{C2774024-D9E0-4A05-A8D1-7F0F77BB06BD}" destId="{8ABAEBCC-4A95-491C-9FC7-D1D44D508A0E}" srcOrd="8" destOrd="0" presId="urn:microsoft.com/office/officeart/2016/7/layout/RepeatingBendingProcessNew"/>
    <dgm:cxn modelId="{D9756486-310A-402F-B01B-334ED96975AE}" type="presParOf" srcId="{C2774024-D9E0-4A05-A8D1-7F0F77BB06BD}" destId="{D34F49DB-CD9C-4809-9DF0-428D7E7E6A91}" srcOrd="9" destOrd="0" presId="urn:microsoft.com/office/officeart/2016/7/layout/RepeatingBendingProcessNew"/>
    <dgm:cxn modelId="{40FE28DB-2C45-4000-8B2F-7E424D936C17}" type="presParOf" srcId="{D34F49DB-CD9C-4809-9DF0-428D7E7E6A91}" destId="{9E542967-9C9B-4D48-AFD8-D1E1A53A95F9}" srcOrd="0" destOrd="0" presId="urn:microsoft.com/office/officeart/2016/7/layout/RepeatingBendingProcessNew"/>
    <dgm:cxn modelId="{A89921A4-759A-42C4-80C6-2EA17713CA51}" type="presParOf" srcId="{C2774024-D9E0-4A05-A8D1-7F0F77BB06BD}" destId="{2688CDB9-5798-491D-844C-2D7C09A416C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EE97CC-19D2-487B-BFCB-0D0FFD68EB8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B9BA5A-F08E-4E09-A1B2-5CD9849945C9}">
      <dgm:prSet/>
      <dgm:spPr/>
      <dgm:t>
        <a:bodyPr/>
        <a:lstStyle/>
        <a:p>
          <a:r>
            <a:rPr lang="en-US"/>
            <a:t>Contains issues such as:</a:t>
          </a:r>
        </a:p>
      </dgm:t>
    </dgm:pt>
    <dgm:pt modelId="{1B61EE79-25AE-4B6C-8563-BCC7387D6490}" type="parTrans" cxnId="{CD7F33F3-4416-418C-88D1-F70DB537D67F}">
      <dgm:prSet/>
      <dgm:spPr/>
      <dgm:t>
        <a:bodyPr/>
        <a:lstStyle/>
        <a:p>
          <a:endParaRPr lang="en-US"/>
        </a:p>
      </dgm:t>
    </dgm:pt>
    <dgm:pt modelId="{5537D876-DB22-4CCF-A377-DBE4A367BC70}" type="sibTrans" cxnId="{CD7F33F3-4416-418C-88D1-F70DB537D67F}">
      <dgm:prSet/>
      <dgm:spPr/>
      <dgm:t>
        <a:bodyPr/>
        <a:lstStyle/>
        <a:p>
          <a:endParaRPr lang="en-US"/>
        </a:p>
      </dgm:t>
    </dgm:pt>
    <dgm:pt modelId="{C4A7F9E1-D146-4BF5-A459-F69FCFE508FC}">
      <dgm:prSet/>
      <dgm:spPr/>
      <dgm:t>
        <a:bodyPr/>
        <a:lstStyle/>
        <a:p>
          <a:r>
            <a:rPr lang="en-US"/>
            <a:t>- Inconsistent date formats</a:t>
          </a:r>
        </a:p>
      </dgm:t>
    </dgm:pt>
    <dgm:pt modelId="{CC372F00-C655-4CF3-ADA9-DE6B2F5A7101}" type="parTrans" cxnId="{0EEDBFC0-B732-4200-8295-4CFAA4243B28}">
      <dgm:prSet/>
      <dgm:spPr/>
      <dgm:t>
        <a:bodyPr/>
        <a:lstStyle/>
        <a:p>
          <a:endParaRPr lang="en-US"/>
        </a:p>
      </dgm:t>
    </dgm:pt>
    <dgm:pt modelId="{4ACB0C33-FE82-4E52-9049-BBBD3DC9B2CF}" type="sibTrans" cxnId="{0EEDBFC0-B732-4200-8295-4CFAA4243B28}">
      <dgm:prSet/>
      <dgm:spPr/>
      <dgm:t>
        <a:bodyPr/>
        <a:lstStyle/>
        <a:p>
          <a:endParaRPr lang="en-US"/>
        </a:p>
      </dgm:t>
    </dgm:pt>
    <dgm:pt modelId="{DA7EBBFB-28C0-4C8D-9461-5C4DB70AB6ED}">
      <dgm:prSet/>
      <dgm:spPr/>
      <dgm:t>
        <a:bodyPr/>
        <a:lstStyle/>
        <a:p>
          <a:r>
            <a:rPr lang="en-US"/>
            <a:t>- Text values in numeric fields</a:t>
          </a:r>
        </a:p>
      </dgm:t>
    </dgm:pt>
    <dgm:pt modelId="{0A5F4179-B0D6-4B8D-81EB-158FE1464046}" type="parTrans" cxnId="{75330B36-249A-4BC1-B770-1E57FBC0D1E1}">
      <dgm:prSet/>
      <dgm:spPr/>
      <dgm:t>
        <a:bodyPr/>
        <a:lstStyle/>
        <a:p>
          <a:endParaRPr lang="en-US"/>
        </a:p>
      </dgm:t>
    </dgm:pt>
    <dgm:pt modelId="{393FD5B5-3C1C-411D-A852-6CF1FA74A548}" type="sibTrans" cxnId="{75330B36-249A-4BC1-B770-1E57FBC0D1E1}">
      <dgm:prSet/>
      <dgm:spPr/>
      <dgm:t>
        <a:bodyPr/>
        <a:lstStyle/>
        <a:p>
          <a:endParaRPr lang="en-US"/>
        </a:p>
      </dgm:t>
    </dgm:pt>
    <dgm:pt modelId="{19E86753-0DEB-460B-BDBE-9C70A98C3FE2}">
      <dgm:prSet/>
      <dgm:spPr/>
      <dgm:t>
        <a:bodyPr/>
        <a:lstStyle/>
        <a:p>
          <a:r>
            <a:rPr lang="en-US"/>
            <a:t>- Missing and duplicate records</a:t>
          </a:r>
        </a:p>
      </dgm:t>
    </dgm:pt>
    <dgm:pt modelId="{058BBF81-3AD0-4437-BFEA-49BB8A28AAFF}" type="parTrans" cxnId="{479784BB-112F-4966-ADE6-4BACABD205F3}">
      <dgm:prSet/>
      <dgm:spPr/>
      <dgm:t>
        <a:bodyPr/>
        <a:lstStyle/>
        <a:p>
          <a:endParaRPr lang="en-US"/>
        </a:p>
      </dgm:t>
    </dgm:pt>
    <dgm:pt modelId="{78C2E7BD-4C2C-475E-9E87-846D85574797}" type="sibTrans" cxnId="{479784BB-112F-4966-ADE6-4BACABD205F3}">
      <dgm:prSet/>
      <dgm:spPr/>
      <dgm:t>
        <a:bodyPr/>
        <a:lstStyle/>
        <a:p>
          <a:endParaRPr lang="en-US"/>
        </a:p>
      </dgm:t>
    </dgm:pt>
    <dgm:pt modelId="{DE360BBC-8C5A-4CA8-AAF6-7AA43F257877}">
      <dgm:prSet/>
      <dgm:spPr/>
      <dgm:t>
        <a:bodyPr/>
        <a:lstStyle/>
        <a:p>
          <a:r>
            <a:rPr lang="en-US"/>
            <a:t>- Negative or null quantities</a:t>
          </a:r>
        </a:p>
      </dgm:t>
    </dgm:pt>
    <dgm:pt modelId="{1180BCF7-CE9A-457B-8AF3-786DD79A7092}" type="parTrans" cxnId="{16B49383-4E8C-4ADA-BECC-B8F56C4489CD}">
      <dgm:prSet/>
      <dgm:spPr/>
      <dgm:t>
        <a:bodyPr/>
        <a:lstStyle/>
        <a:p>
          <a:endParaRPr lang="en-US"/>
        </a:p>
      </dgm:t>
    </dgm:pt>
    <dgm:pt modelId="{8B2E34EA-83A4-453F-AEB2-4F0F2A8E62EE}" type="sibTrans" cxnId="{16B49383-4E8C-4ADA-BECC-B8F56C4489CD}">
      <dgm:prSet/>
      <dgm:spPr/>
      <dgm:t>
        <a:bodyPr/>
        <a:lstStyle/>
        <a:p>
          <a:endParaRPr lang="en-US"/>
        </a:p>
      </dgm:t>
    </dgm:pt>
    <dgm:pt modelId="{497EE36C-F10B-4A02-B102-7EBEE4695E5D}">
      <dgm:prSet/>
      <dgm:spPr/>
      <dgm:t>
        <a:bodyPr/>
        <a:lstStyle/>
        <a:p>
          <a:r>
            <a:rPr lang="en-US"/>
            <a:t>Final cleaned dataset: clean_data</a:t>
          </a:r>
        </a:p>
      </dgm:t>
    </dgm:pt>
    <dgm:pt modelId="{077922C1-71AF-4295-BE00-9FF17DC447E2}" type="parTrans" cxnId="{3149FD0C-DF08-40A0-AE3A-E4137B0416F3}">
      <dgm:prSet/>
      <dgm:spPr/>
      <dgm:t>
        <a:bodyPr/>
        <a:lstStyle/>
        <a:p>
          <a:endParaRPr lang="en-US"/>
        </a:p>
      </dgm:t>
    </dgm:pt>
    <dgm:pt modelId="{1E183F24-9E6B-4D0A-8C90-08E2DE5D04A2}" type="sibTrans" cxnId="{3149FD0C-DF08-40A0-AE3A-E4137B0416F3}">
      <dgm:prSet/>
      <dgm:spPr/>
      <dgm:t>
        <a:bodyPr/>
        <a:lstStyle/>
        <a:p>
          <a:endParaRPr lang="en-US"/>
        </a:p>
      </dgm:t>
    </dgm:pt>
    <dgm:pt modelId="{DC1A0820-35B9-4F9E-930D-9677A3597232}" type="pres">
      <dgm:prSet presAssocID="{A9EE97CC-19D2-487B-BFCB-0D0FFD68EB8F}" presName="diagram" presStyleCnt="0">
        <dgm:presLayoutVars>
          <dgm:dir/>
          <dgm:resizeHandles val="exact"/>
        </dgm:presLayoutVars>
      </dgm:prSet>
      <dgm:spPr/>
    </dgm:pt>
    <dgm:pt modelId="{5F1F33CF-7833-4A45-91DC-F608281D6009}" type="pres">
      <dgm:prSet presAssocID="{40B9BA5A-F08E-4E09-A1B2-5CD9849945C9}" presName="node" presStyleLbl="node1" presStyleIdx="0" presStyleCnt="6">
        <dgm:presLayoutVars>
          <dgm:bulletEnabled val="1"/>
        </dgm:presLayoutVars>
      </dgm:prSet>
      <dgm:spPr/>
    </dgm:pt>
    <dgm:pt modelId="{6BABF060-6BEA-49B1-9869-20DB84710389}" type="pres">
      <dgm:prSet presAssocID="{5537D876-DB22-4CCF-A377-DBE4A367BC70}" presName="sibTrans" presStyleCnt="0"/>
      <dgm:spPr/>
    </dgm:pt>
    <dgm:pt modelId="{E57F2580-B75D-48E6-80F5-41B7CE33D790}" type="pres">
      <dgm:prSet presAssocID="{C4A7F9E1-D146-4BF5-A459-F69FCFE508FC}" presName="node" presStyleLbl="node1" presStyleIdx="1" presStyleCnt="6">
        <dgm:presLayoutVars>
          <dgm:bulletEnabled val="1"/>
        </dgm:presLayoutVars>
      </dgm:prSet>
      <dgm:spPr/>
    </dgm:pt>
    <dgm:pt modelId="{43128C4C-DFE4-4725-AFA2-31050B7E70BC}" type="pres">
      <dgm:prSet presAssocID="{4ACB0C33-FE82-4E52-9049-BBBD3DC9B2CF}" presName="sibTrans" presStyleCnt="0"/>
      <dgm:spPr/>
    </dgm:pt>
    <dgm:pt modelId="{7D87DB92-12AD-44BB-A85C-AE349E178FB0}" type="pres">
      <dgm:prSet presAssocID="{DA7EBBFB-28C0-4C8D-9461-5C4DB70AB6ED}" presName="node" presStyleLbl="node1" presStyleIdx="2" presStyleCnt="6">
        <dgm:presLayoutVars>
          <dgm:bulletEnabled val="1"/>
        </dgm:presLayoutVars>
      </dgm:prSet>
      <dgm:spPr/>
    </dgm:pt>
    <dgm:pt modelId="{C09FF755-9AC4-4189-91F3-816EE3C652A8}" type="pres">
      <dgm:prSet presAssocID="{393FD5B5-3C1C-411D-A852-6CF1FA74A548}" presName="sibTrans" presStyleCnt="0"/>
      <dgm:spPr/>
    </dgm:pt>
    <dgm:pt modelId="{2511346E-C91B-4154-8CDF-3F5FCFCF5F5B}" type="pres">
      <dgm:prSet presAssocID="{19E86753-0DEB-460B-BDBE-9C70A98C3FE2}" presName="node" presStyleLbl="node1" presStyleIdx="3" presStyleCnt="6">
        <dgm:presLayoutVars>
          <dgm:bulletEnabled val="1"/>
        </dgm:presLayoutVars>
      </dgm:prSet>
      <dgm:spPr/>
    </dgm:pt>
    <dgm:pt modelId="{30DA355D-D9D7-4880-A0C1-CF9EED75F5F5}" type="pres">
      <dgm:prSet presAssocID="{78C2E7BD-4C2C-475E-9E87-846D85574797}" presName="sibTrans" presStyleCnt="0"/>
      <dgm:spPr/>
    </dgm:pt>
    <dgm:pt modelId="{74598961-F512-467B-8489-21BCE5767213}" type="pres">
      <dgm:prSet presAssocID="{DE360BBC-8C5A-4CA8-AAF6-7AA43F257877}" presName="node" presStyleLbl="node1" presStyleIdx="4" presStyleCnt="6">
        <dgm:presLayoutVars>
          <dgm:bulletEnabled val="1"/>
        </dgm:presLayoutVars>
      </dgm:prSet>
      <dgm:spPr/>
    </dgm:pt>
    <dgm:pt modelId="{DD605672-A57F-4C11-9607-69F423A7110E}" type="pres">
      <dgm:prSet presAssocID="{8B2E34EA-83A4-453F-AEB2-4F0F2A8E62EE}" presName="sibTrans" presStyleCnt="0"/>
      <dgm:spPr/>
    </dgm:pt>
    <dgm:pt modelId="{23F379E9-A24E-4AEE-81B8-4553F753181B}" type="pres">
      <dgm:prSet presAssocID="{497EE36C-F10B-4A02-B102-7EBEE4695E5D}" presName="node" presStyleLbl="node1" presStyleIdx="5" presStyleCnt="6">
        <dgm:presLayoutVars>
          <dgm:bulletEnabled val="1"/>
        </dgm:presLayoutVars>
      </dgm:prSet>
      <dgm:spPr/>
    </dgm:pt>
  </dgm:ptLst>
  <dgm:cxnLst>
    <dgm:cxn modelId="{88B34407-4154-4152-A408-78765DEB5111}" type="presOf" srcId="{A9EE97CC-19D2-487B-BFCB-0D0FFD68EB8F}" destId="{DC1A0820-35B9-4F9E-930D-9677A3597232}" srcOrd="0" destOrd="0" presId="urn:microsoft.com/office/officeart/2005/8/layout/default"/>
    <dgm:cxn modelId="{3149FD0C-DF08-40A0-AE3A-E4137B0416F3}" srcId="{A9EE97CC-19D2-487B-BFCB-0D0FFD68EB8F}" destId="{497EE36C-F10B-4A02-B102-7EBEE4695E5D}" srcOrd="5" destOrd="0" parTransId="{077922C1-71AF-4295-BE00-9FF17DC447E2}" sibTransId="{1E183F24-9E6B-4D0A-8C90-08E2DE5D04A2}"/>
    <dgm:cxn modelId="{75330B36-249A-4BC1-B770-1E57FBC0D1E1}" srcId="{A9EE97CC-19D2-487B-BFCB-0D0FFD68EB8F}" destId="{DA7EBBFB-28C0-4C8D-9461-5C4DB70AB6ED}" srcOrd="2" destOrd="0" parTransId="{0A5F4179-B0D6-4B8D-81EB-158FE1464046}" sibTransId="{393FD5B5-3C1C-411D-A852-6CF1FA74A548}"/>
    <dgm:cxn modelId="{3344BA6A-B73B-497A-99A1-4891A7B1A1F5}" type="presOf" srcId="{19E86753-0DEB-460B-BDBE-9C70A98C3FE2}" destId="{2511346E-C91B-4154-8CDF-3F5FCFCF5F5B}" srcOrd="0" destOrd="0" presId="urn:microsoft.com/office/officeart/2005/8/layout/default"/>
    <dgm:cxn modelId="{3A31D071-FD8C-4925-9C42-EE659CFDB0C8}" type="presOf" srcId="{DE360BBC-8C5A-4CA8-AAF6-7AA43F257877}" destId="{74598961-F512-467B-8489-21BCE5767213}" srcOrd="0" destOrd="0" presId="urn:microsoft.com/office/officeart/2005/8/layout/default"/>
    <dgm:cxn modelId="{A440E67A-E1F6-43EA-B630-3D73D84B47F6}" type="presOf" srcId="{40B9BA5A-F08E-4E09-A1B2-5CD9849945C9}" destId="{5F1F33CF-7833-4A45-91DC-F608281D6009}" srcOrd="0" destOrd="0" presId="urn:microsoft.com/office/officeart/2005/8/layout/default"/>
    <dgm:cxn modelId="{16B49383-4E8C-4ADA-BECC-B8F56C4489CD}" srcId="{A9EE97CC-19D2-487B-BFCB-0D0FFD68EB8F}" destId="{DE360BBC-8C5A-4CA8-AAF6-7AA43F257877}" srcOrd="4" destOrd="0" parTransId="{1180BCF7-CE9A-457B-8AF3-786DD79A7092}" sibTransId="{8B2E34EA-83A4-453F-AEB2-4F0F2A8E62EE}"/>
    <dgm:cxn modelId="{479784BB-112F-4966-ADE6-4BACABD205F3}" srcId="{A9EE97CC-19D2-487B-BFCB-0D0FFD68EB8F}" destId="{19E86753-0DEB-460B-BDBE-9C70A98C3FE2}" srcOrd="3" destOrd="0" parTransId="{058BBF81-3AD0-4437-BFEA-49BB8A28AAFF}" sibTransId="{78C2E7BD-4C2C-475E-9E87-846D85574797}"/>
    <dgm:cxn modelId="{0EEDBFC0-B732-4200-8295-4CFAA4243B28}" srcId="{A9EE97CC-19D2-487B-BFCB-0D0FFD68EB8F}" destId="{C4A7F9E1-D146-4BF5-A459-F69FCFE508FC}" srcOrd="1" destOrd="0" parTransId="{CC372F00-C655-4CF3-ADA9-DE6B2F5A7101}" sibTransId="{4ACB0C33-FE82-4E52-9049-BBBD3DC9B2CF}"/>
    <dgm:cxn modelId="{004E2AC3-5C95-454C-AE3C-041964A5766D}" type="presOf" srcId="{C4A7F9E1-D146-4BF5-A459-F69FCFE508FC}" destId="{E57F2580-B75D-48E6-80F5-41B7CE33D790}" srcOrd="0" destOrd="0" presId="urn:microsoft.com/office/officeart/2005/8/layout/default"/>
    <dgm:cxn modelId="{CD7F33F3-4416-418C-88D1-F70DB537D67F}" srcId="{A9EE97CC-19D2-487B-BFCB-0D0FFD68EB8F}" destId="{40B9BA5A-F08E-4E09-A1B2-5CD9849945C9}" srcOrd="0" destOrd="0" parTransId="{1B61EE79-25AE-4B6C-8563-BCC7387D6490}" sibTransId="{5537D876-DB22-4CCF-A377-DBE4A367BC70}"/>
    <dgm:cxn modelId="{8FA654F9-48ED-4F57-990E-0636E2919185}" type="presOf" srcId="{DA7EBBFB-28C0-4C8D-9461-5C4DB70AB6ED}" destId="{7D87DB92-12AD-44BB-A85C-AE349E178FB0}" srcOrd="0" destOrd="0" presId="urn:microsoft.com/office/officeart/2005/8/layout/default"/>
    <dgm:cxn modelId="{26C129FE-FD11-403D-8FAD-430BC4F30BE6}" type="presOf" srcId="{497EE36C-F10B-4A02-B102-7EBEE4695E5D}" destId="{23F379E9-A24E-4AEE-81B8-4553F753181B}" srcOrd="0" destOrd="0" presId="urn:microsoft.com/office/officeart/2005/8/layout/default"/>
    <dgm:cxn modelId="{D0087044-4205-4184-B7F2-BF58476633DF}" type="presParOf" srcId="{DC1A0820-35B9-4F9E-930D-9677A3597232}" destId="{5F1F33CF-7833-4A45-91DC-F608281D6009}" srcOrd="0" destOrd="0" presId="urn:microsoft.com/office/officeart/2005/8/layout/default"/>
    <dgm:cxn modelId="{FE64460E-93B7-4A92-A5F3-BC6ACAA8177F}" type="presParOf" srcId="{DC1A0820-35B9-4F9E-930D-9677A3597232}" destId="{6BABF060-6BEA-49B1-9869-20DB84710389}" srcOrd="1" destOrd="0" presId="urn:microsoft.com/office/officeart/2005/8/layout/default"/>
    <dgm:cxn modelId="{3EFDF0E6-A52A-4FA5-9567-9F9F09B2BFEC}" type="presParOf" srcId="{DC1A0820-35B9-4F9E-930D-9677A3597232}" destId="{E57F2580-B75D-48E6-80F5-41B7CE33D790}" srcOrd="2" destOrd="0" presId="urn:microsoft.com/office/officeart/2005/8/layout/default"/>
    <dgm:cxn modelId="{A669F5D2-BC2C-48A5-BC1C-F0C595AC9009}" type="presParOf" srcId="{DC1A0820-35B9-4F9E-930D-9677A3597232}" destId="{43128C4C-DFE4-4725-AFA2-31050B7E70BC}" srcOrd="3" destOrd="0" presId="urn:microsoft.com/office/officeart/2005/8/layout/default"/>
    <dgm:cxn modelId="{F8431C4C-4BDD-48DC-8551-984973F937CC}" type="presParOf" srcId="{DC1A0820-35B9-4F9E-930D-9677A3597232}" destId="{7D87DB92-12AD-44BB-A85C-AE349E178FB0}" srcOrd="4" destOrd="0" presId="urn:microsoft.com/office/officeart/2005/8/layout/default"/>
    <dgm:cxn modelId="{E2B007AB-4004-41BF-AE9A-F57ACB5D27B5}" type="presParOf" srcId="{DC1A0820-35B9-4F9E-930D-9677A3597232}" destId="{C09FF755-9AC4-4189-91F3-816EE3C652A8}" srcOrd="5" destOrd="0" presId="urn:microsoft.com/office/officeart/2005/8/layout/default"/>
    <dgm:cxn modelId="{F8898DC5-8158-4226-B9D9-E92D0CDC874E}" type="presParOf" srcId="{DC1A0820-35B9-4F9E-930D-9677A3597232}" destId="{2511346E-C91B-4154-8CDF-3F5FCFCF5F5B}" srcOrd="6" destOrd="0" presId="urn:microsoft.com/office/officeart/2005/8/layout/default"/>
    <dgm:cxn modelId="{8E083650-0FD9-47C6-87FB-4EE1734E2443}" type="presParOf" srcId="{DC1A0820-35B9-4F9E-930D-9677A3597232}" destId="{30DA355D-D9D7-4880-A0C1-CF9EED75F5F5}" srcOrd="7" destOrd="0" presId="urn:microsoft.com/office/officeart/2005/8/layout/default"/>
    <dgm:cxn modelId="{7C949BA2-5BCD-4A00-BE48-0A2FAE078117}" type="presParOf" srcId="{DC1A0820-35B9-4F9E-930D-9677A3597232}" destId="{74598961-F512-467B-8489-21BCE5767213}" srcOrd="8" destOrd="0" presId="urn:microsoft.com/office/officeart/2005/8/layout/default"/>
    <dgm:cxn modelId="{4124FBE6-3356-4245-BD6C-B0817136E319}" type="presParOf" srcId="{DC1A0820-35B9-4F9E-930D-9677A3597232}" destId="{DD605672-A57F-4C11-9607-69F423A7110E}" srcOrd="9" destOrd="0" presId="urn:microsoft.com/office/officeart/2005/8/layout/default"/>
    <dgm:cxn modelId="{7E5B432A-BE8A-4A5B-B44C-B53F759E7102}" type="presParOf" srcId="{DC1A0820-35B9-4F9E-930D-9677A3597232}" destId="{23F379E9-A24E-4AEE-81B8-4553F753181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804E2F-5D2A-4DC1-B068-BF31271C6EF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910384-2A4E-4210-B5BF-7E0FFBCF3B8D}">
      <dgm:prSet/>
      <dgm:spPr/>
      <dgm:t>
        <a:bodyPr/>
        <a:lstStyle/>
        <a:p>
          <a:r>
            <a:rPr lang="en-US"/>
            <a:t>Data inserted directly into messy_data table</a:t>
          </a:r>
        </a:p>
      </dgm:t>
    </dgm:pt>
    <dgm:pt modelId="{3AFB73DA-643F-474B-8166-BF300D5CBC38}" type="parTrans" cxnId="{E2BBA3D0-FDB3-4D03-81AA-587D5C8E4B33}">
      <dgm:prSet/>
      <dgm:spPr/>
      <dgm:t>
        <a:bodyPr/>
        <a:lstStyle/>
        <a:p>
          <a:endParaRPr lang="en-US"/>
        </a:p>
      </dgm:t>
    </dgm:pt>
    <dgm:pt modelId="{F14739C0-FBEB-41DF-97DA-005BFEAFEFD0}" type="sibTrans" cxnId="{E2BBA3D0-FDB3-4D03-81AA-587D5C8E4B33}">
      <dgm:prSet/>
      <dgm:spPr/>
      <dgm:t>
        <a:bodyPr/>
        <a:lstStyle/>
        <a:p>
          <a:endParaRPr lang="en-US"/>
        </a:p>
      </dgm:t>
    </dgm:pt>
    <dgm:pt modelId="{18A06A81-0496-4B31-8E7D-7DC7E7B1836B}">
      <dgm:prSet/>
      <dgm:spPr/>
      <dgm:t>
        <a:bodyPr/>
        <a:lstStyle/>
        <a:p>
          <a:r>
            <a:rPr lang="en-US"/>
            <a:t>Simulates importing from a CSV or external source</a:t>
          </a:r>
        </a:p>
      </dgm:t>
    </dgm:pt>
    <dgm:pt modelId="{BCF71FA0-F6CF-4377-B1D8-8253EDDC0384}" type="parTrans" cxnId="{F2B582B1-C17D-4678-896F-5483D3B3CB3E}">
      <dgm:prSet/>
      <dgm:spPr/>
      <dgm:t>
        <a:bodyPr/>
        <a:lstStyle/>
        <a:p>
          <a:endParaRPr lang="en-US"/>
        </a:p>
      </dgm:t>
    </dgm:pt>
    <dgm:pt modelId="{97DCD975-E074-40D5-89DA-9AA06761726D}" type="sibTrans" cxnId="{F2B582B1-C17D-4678-896F-5483D3B3CB3E}">
      <dgm:prSet/>
      <dgm:spPr/>
      <dgm:t>
        <a:bodyPr/>
        <a:lstStyle/>
        <a:p>
          <a:endParaRPr lang="en-US"/>
        </a:p>
      </dgm:t>
    </dgm:pt>
    <dgm:pt modelId="{CA99226A-9D1E-4303-82E1-FA31EBEE4CB5}">
      <dgm:prSet/>
      <dgm:spPr/>
      <dgm:t>
        <a:bodyPr/>
        <a:lstStyle/>
        <a:p>
          <a:r>
            <a:rPr lang="en-US"/>
            <a:t>Sample inserted data included:</a:t>
          </a:r>
        </a:p>
      </dgm:t>
    </dgm:pt>
    <dgm:pt modelId="{6F215FE8-B21C-4CE4-BE7A-35E68007FB17}" type="parTrans" cxnId="{4448DA18-8E79-4C8D-90B9-BE77998C07A0}">
      <dgm:prSet/>
      <dgm:spPr/>
      <dgm:t>
        <a:bodyPr/>
        <a:lstStyle/>
        <a:p>
          <a:endParaRPr lang="en-US"/>
        </a:p>
      </dgm:t>
    </dgm:pt>
    <dgm:pt modelId="{B7D317A6-B144-44F7-921C-6408222E021D}" type="sibTrans" cxnId="{4448DA18-8E79-4C8D-90B9-BE77998C07A0}">
      <dgm:prSet/>
      <dgm:spPr/>
      <dgm:t>
        <a:bodyPr/>
        <a:lstStyle/>
        <a:p>
          <a:endParaRPr lang="en-US"/>
        </a:p>
      </dgm:t>
    </dgm:pt>
    <dgm:pt modelId="{EB8FC154-7791-4CBB-AEF5-F133F87AA5AD}">
      <dgm:prSet/>
      <dgm:spPr/>
      <dgm:t>
        <a:bodyPr/>
        <a:lstStyle/>
        <a:p>
          <a:r>
            <a:rPr lang="en-US"/>
            <a:t>- price = 'abc'</a:t>
          </a:r>
        </a:p>
      </dgm:t>
    </dgm:pt>
    <dgm:pt modelId="{4D553600-D441-4FDE-AEA9-B3EBC8250922}" type="parTrans" cxnId="{78B444F4-1CAA-4122-8053-CF00FBB609F4}">
      <dgm:prSet/>
      <dgm:spPr/>
      <dgm:t>
        <a:bodyPr/>
        <a:lstStyle/>
        <a:p>
          <a:endParaRPr lang="en-US"/>
        </a:p>
      </dgm:t>
    </dgm:pt>
    <dgm:pt modelId="{C5236904-F4A1-4146-BB8C-554830F53205}" type="sibTrans" cxnId="{78B444F4-1CAA-4122-8053-CF00FBB609F4}">
      <dgm:prSet/>
      <dgm:spPr/>
      <dgm:t>
        <a:bodyPr/>
        <a:lstStyle/>
        <a:p>
          <a:endParaRPr lang="en-US"/>
        </a:p>
      </dgm:t>
    </dgm:pt>
    <dgm:pt modelId="{BFCFCEDA-4EAF-4F17-A25D-F13354F776A0}">
      <dgm:prSet/>
      <dgm:spPr/>
      <dgm:t>
        <a:bodyPr/>
        <a:lstStyle/>
        <a:p>
          <a:r>
            <a:rPr lang="en-US"/>
            <a:t>- order_date = '23/11/2023', '2023-13-01'</a:t>
          </a:r>
        </a:p>
      </dgm:t>
    </dgm:pt>
    <dgm:pt modelId="{31EA6FB0-E47D-45F0-9E8B-43CA807B1497}" type="parTrans" cxnId="{63F74EE1-ABF5-4279-81D0-EC482F169B31}">
      <dgm:prSet/>
      <dgm:spPr/>
      <dgm:t>
        <a:bodyPr/>
        <a:lstStyle/>
        <a:p>
          <a:endParaRPr lang="en-US"/>
        </a:p>
      </dgm:t>
    </dgm:pt>
    <dgm:pt modelId="{EF20FCB6-D16A-4BE8-B81F-0D47C4CA97EC}" type="sibTrans" cxnId="{63F74EE1-ABF5-4279-81D0-EC482F169B31}">
      <dgm:prSet/>
      <dgm:spPr/>
      <dgm:t>
        <a:bodyPr/>
        <a:lstStyle/>
        <a:p>
          <a:endParaRPr lang="en-US"/>
        </a:p>
      </dgm:t>
    </dgm:pt>
    <dgm:pt modelId="{B3307517-F829-4541-8EE3-AAC7A8526250}">
      <dgm:prSet/>
      <dgm:spPr/>
      <dgm:t>
        <a:bodyPr/>
        <a:lstStyle/>
        <a:p>
          <a:r>
            <a:rPr lang="en-US"/>
            <a:t>- NULLs and negative numbers in quantity</a:t>
          </a:r>
        </a:p>
      </dgm:t>
    </dgm:pt>
    <dgm:pt modelId="{35FA2372-CEE8-46BE-891B-2CD9ADA5B176}" type="parTrans" cxnId="{7BA32D9E-1B58-4699-A690-BE5A06DDD3CF}">
      <dgm:prSet/>
      <dgm:spPr/>
      <dgm:t>
        <a:bodyPr/>
        <a:lstStyle/>
        <a:p>
          <a:endParaRPr lang="en-US"/>
        </a:p>
      </dgm:t>
    </dgm:pt>
    <dgm:pt modelId="{16BBEF39-2B9D-490C-8FBE-F1852F333E7B}" type="sibTrans" cxnId="{7BA32D9E-1B58-4699-A690-BE5A06DDD3CF}">
      <dgm:prSet/>
      <dgm:spPr/>
      <dgm:t>
        <a:bodyPr/>
        <a:lstStyle/>
        <a:p>
          <a:endParaRPr lang="en-US"/>
        </a:p>
      </dgm:t>
    </dgm:pt>
    <dgm:pt modelId="{48B21404-2395-4DA2-BAE6-C256673705EA}" type="pres">
      <dgm:prSet presAssocID="{F1804E2F-5D2A-4DC1-B068-BF31271C6EFE}" presName="diagram" presStyleCnt="0">
        <dgm:presLayoutVars>
          <dgm:dir/>
          <dgm:resizeHandles val="exact"/>
        </dgm:presLayoutVars>
      </dgm:prSet>
      <dgm:spPr/>
    </dgm:pt>
    <dgm:pt modelId="{58C9BA1C-7CB1-489F-AAE7-7163BBCD272C}" type="pres">
      <dgm:prSet presAssocID="{32910384-2A4E-4210-B5BF-7E0FFBCF3B8D}" presName="node" presStyleLbl="node1" presStyleIdx="0" presStyleCnt="6">
        <dgm:presLayoutVars>
          <dgm:bulletEnabled val="1"/>
        </dgm:presLayoutVars>
      </dgm:prSet>
      <dgm:spPr/>
    </dgm:pt>
    <dgm:pt modelId="{5A4812DB-81AD-4ABA-8987-3C82C45DA402}" type="pres">
      <dgm:prSet presAssocID="{F14739C0-FBEB-41DF-97DA-005BFEAFEFD0}" presName="sibTrans" presStyleCnt="0"/>
      <dgm:spPr/>
    </dgm:pt>
    <dgm:pt modelId="{A9C34E27-A387-46E6-9413-EBD76326E69B}" type="pres">
      <dgm:prSet presAssocID="{18A06A81-0496-4B31-8E7D-7DC7E7B1836B}" presName="node" presStyleLbl="node1" presStyleIdx="1" presStyleCnt="6">
        <dgm:presLayoutVars>
          <dgm:bulletEnabled val="1"/>
        </dgm:presLayoutVars>
      </dgm:prSet>
      <dgm:spPr/>
    </dgm:pt>
    <dgm:pt modelId="{3C0C1C5A-67CA-4BB9-AC43-9873C15A8404}" type="pres">
      <dgm:prSet presAssocID="{97DCD975-E074-40D5-89DA-9AA06761726D}" presName="sibTrans" presStyleCnt="0"/>
      <dgm:spPr/>
    </dgm:pt>
    <dgm:pt modelId="{EBDD4706-DD1C-42EA-8B7B-7814856B5A42}" type="pres">
      <dgm:prSet presAssocID="{CA99226A-9D1E-4303-82E1-FA31EBEE4CB5}" presName="node" presStyleLbl="node1" presStyleIdx="2" presStyleCnt="6">
        <dgm:presLayoutVars>
          <dgm:bulletEnabled val="1"/>
        </dgm:presLayoutVars>
      </dgm:prSet>
      <dgm:spPr/>
    </dgm:pt>
    <dgm:pt modelId="{2DF6C76E-8400-4545-AF1A-C13964FC6C96}" type="pres">
      <dgm:prSet presAssocID="{B7D317A6-B144-44F7-921C-6408222E021D}" presName="sibTrans" presStyleCnt="0"/>
      <dgm:spPr/>
    </dgm:pt>
    <dgm:pt modelId="{D75F6C6B-DB53-4C63-BF02-927A20AD0E16}" type="pres">
      <dgm:prSet presAssocID="{EB8FC154-7791-4CBB-AEF5-F133F87AA5AD}" presName="node" presStyleLbl="node1" presStyleIdx="3" presStyleCnt="6">
        <dgm:presLayoutVars>
          <dgm:bulletEnabled val="1"/>
        </dgm:presLayoutVars>
      </dgm:prSet>
      <dgm:spPr/>
    </dgm:pt>
    <dgm:pt modelId="{D40B03A2-6963-44E7-8269-C8F227F9E834}" type="pres">
      <dgm:prSet presAssocID="{C5236904-F4A1-4146-BB8C-554830F53205}" presName="sibTrans" presStyleCnt="0"/>
      <dgm:spPr/>
    </dgm:pt>
    <dgm:pt modelId="{6B7009C4-8540-4335-A419-8909045C4AB7}" type="pres">
      <dgm:prSet presAssocID="{BFCFCEDA-4EAF-4F17-A25D-F13354F776A0}" presName="node" presStyleLbl="node1" presStyleIdx="4" presStyleCnt="6">
        <dgm:presLayoutVars>
          <dgm:bulletEnabled val="1"/>
        </dgm:presLayoutVars>
      </dgm:prSet>
      <dgm:spPr/>
    </dgm:pt>
    <dgm:pt modelId="{A695DA03-CFCF-4F7F-9A51-157DB81ED4F9}" type="pres">
      <dgm:prSet presAssocID="{EF20FCB6-D16A-4BE8-B81F-0D47C4CA97EC}" presName="sibTrans" presStyleCnt="0"/>
      <dgm:spPr/>
    </dgm:pt>
    <dgm:pt modelId="{E62927D8-C990-4C73-AF59-3A11190BDBDD}" type="pres">
      <dgm:prSet presAssocID="{B3307517-F829-4541-8EE3-AAC7A8526250}" presName="node" presStyleLbl="node1" presStyleIdx="5" presStyleCnt="6">
        <dgm:presLayoutVars>
          <dgm:bulletEnabled val="1"/>
        </dgm:presLayoutVars>
      </dgm:prSet>
      <dgm:spPr/>
    </dgm:pt>
  </dgm:ptLst>
  <dgm:cxnLst>
    <dgm:cxn modelId="{4448DA18-8E79-4C8D-90B9-BE77998C07A0}" srcId="{F1804E2F-5D2A-4DC1-B068-BF31271C6EFE}" destId="{CA99226A-9D1E-4303-82E1-FA31EBEE4CB5}" srcOrd="2" destOrd="0" parTransId="{6F215FE8-B21C-4CE4-BE7A-35E68007FB17}" sibTransId="{B7D317A6-B144-44F7-921C-6408222E021D}"/>
    <dgm:cxn modelId="{DCA98B19-FF84-4992-AEA3-49811BAB33B3}" type="presOf" srcId="{BFCFCEDA-4EAF-4F17-A25D-F13354F776A0}" destId="{6B7009C4-8540-4335-A419-8909045C4AB7}" srcOrd="0" destOrd="0" presId="urn:microsoft.com/office/officeart/2005/8/layout/default"/>
    <dgm:cxn modelId="{7BA32D9E-1B58-4699-A690-BE5A06DDD3CF}" srcId="{F1804E2F-5D2A-4DC1-B068-BF31271C6EFE}" destId="{B3307517-F829-4541-8EE3-AAC7A8526250}" srcOrd="5" destOrd="0" parTransId="{35FA2372-CEE8-46BE-891B-2CD9ADA5B176}" sibTransId="{16BBEF39-2B9D-490C-8FBE-F1852F333E7B}"/>
    <dgm:cxn modelId="{F1D98CA8-5567-4CAC-8756-52BFE590E555}" type="presOf" srcId="{B3307517-F829-4541-8EE3-AAC7A8526250}" destId="{E62927D8-C990-4C73-AF59-3A11190BDBDD}" srcOrd="0" destOrd="0" presId="urn:microsoft.com/office/officeart/2005/8/layout/default"/>
    <dgm:cxn modelId="{F2B582B1-C17D-4678-896F-5483D3B3CB3E}" srcId="{F1804E2F-5D2A-4DC1-B068-BF31271C6EFE}" destId="{18A06A81-0496-4B31-8E7D-7DC7E7B1836B}" srcOrd="1" destOrd="0" parTransId="{BCF71FA0-F6CF-4377-B1D8-8253EDDC0384}" sibTransId="{97DCD975-E074-40D5-89DA-9AA06761726D}"/>
    <dgm:cxn modelId="{AA3991B3-0EEA-4E28-AFC4-AD3EC8E9EAD8}" type="presOf" srcId="{F1804E2F-5D2A-4DC1-B068-BF31271C6EFE}" destId="{48B21404-2395-4DA2-BAE6-C256673705EA}" srcOrd="0" destOrd="0" presId="urn:microsoft.com/office/officeart/2005/8/layout/default"/>
    <dgm:cxn modelId="{1FB011B7-F236-4E04-A571-F54267DA76D9}" type="presOf" srcId="{CA99226A-9D1E-4303-82E1-FA31EBEE4CB5}" destId="{EBDD4706-DD1C-42EA-8B7B-7814856B5A42}" srcOrd="0" destOrd="0" presId="urn:microsoft.com/office/officeart/2005/8/layout/default"/>
    <dgm:cxn modelId="{3738DFC4-849A-4067-9471-6EF3D5ECB960}" type="presOf" srcId="{32910384-2A4E-4210-B5BF-7E0FFBCF3B8D}" destId="{58C9BA1C-7CB1-489F-AAE7-7163BBCD272C}" srcOrd="0" destOrd="0" presId="urn:microsoft.com/office/officeart/2005/8/layout/default"/>
    <dgm:cxn modelId="{E2BBA3D0-FDB3-4D03-81AA-587D5C8E4B33}" srcId="{F1804E2F-5D2A-4DC1-B068-BF31271C6EFE}" destId="{32910384-2A4E-4210-B5BF-7E0FFBCF3B8D}" srcOrd="0" destOrd="0" parTransId="{3AFB73DA-643F-474B-8166-BF300D5CBC38}" sibTransId="{F14739C0-FBEB-41DF-97DA-005BFEAFEFD0}"/>
    <dgm:cxn modelId="{11A211D1-C5F0-4D76-B4B2-F0D5DDA3BCE0}" type="presOf" srcId="{18A06A81-0496-4B31-8E7D-7DC7E7B1836B}" destId="{A9C34E27-A387-46E6-9413-EBD76326E69B}" srcOrd="0" destOrd="0" presId="urn:microsoft.com/office/officeart/2005/8/layout/default"/>
    <dgm:cxn modelId="{853672E0-5C79-46D3-875A-26328B9BF5E0}" type="presOf" srcId="{EB8FC154-7791-4CBB-AEF5-F133F87AA5AD}" destId="{D75F6C6B-DB53-4C63-BF02-927A20AD0E16}" srcOrd="0" destOrd="0" presId="urn:microsoft.com/office/officeart/2005/8/layout/default"/>
    <dgm:cxn modelId="{63F74EE1-ABF5-4279-81D0-EC482F169B31}" srcId="{F1804E2F-5D2A-4DC1-B068-BF31271C6EFE}" destId="{BFCFCEDA-4EAF-4F17-A25D-F13354F776A0}" srcOrd="4" destOrd="0" parTransId="{31EA6FB0-E47D-45F0-9E8B-43CA807B1497}" sibTransId="{EF20FCB6-D16A-4BE8-B81F-0D47C4CA97EC}"/>
    <dgm:cxn modelId="{78B444F4-1CAA-4122-8053-CF00FBB609F4}" srcId="{F1804E2F-5D2A-4DC1-B068-BF31271C6EFE}" destId="{EB8FC154-7791-4CBB-AEF5-F133F87AA5AD}" srcOrd="3" destOrd="0" parTransId="{4D553600-D441-4FDE-AEA9-B3EBC8250922}" sibTransId="{C5236904-F4A1-4146-BB8C-554830F53205}"/>
    <dgm:cxn modelId="{A9743C5E-3D63-4A5D-B019-9D95F4D66A4B}" type="presParOf" srcId="{48B21404-2395-4DA2-BAE6-C256673705EA}" destId="{58C9BA1C-7CB1-489F-AAE7-7163BBCD272C}" srcOrd="0" destOrd="0" presId="urn:microsoft.com/office/officeart/2005/8/layout/default"/>
    <dgm:cxn modelId="{5DDE8AFC-EA97-4CEC-8469-FDA7D259DE77}" type="presParOf" srcId="{48B21404-2395-4DA2-BAE6-C256673705EA}" destId="{5A4812DB-81AD-4ABA-8987-3C82C45DA402}" srcOrd="1" destOrd="0" presId="urn:microsoft.com/office/officeart/2005/8/layout/default"/>
    <dgm:cxn modelId="{F440AD6C-7027-4A00-BF46-AB58E7312632}" type="presParOf" srcId="{48B21404-2395-4DA2-BAE6-C256673705EA}" destId="{A9C34E27-A387-46E6-9413-EBD76326E69B}" srcOrd="2" destOrd="0" presId="urn:microsoft.com/office/officeart/2005/8/layout/default"/>
    <dgm:cxn modelId="{C93F02AC-D2ED-41AA-B804-B3B013B04A43}" type="presParOf" srcId="{48B21404-2395-4DA2-BAE6-C256673705EA}" destId="{3C0C1C5A-67CA-4BB9-AC43-9873C15A8404}" srcOrd="3" destOrd="0" presId="urn:microsoft.com/office/officeart/2005/8/layout/default"/>
    <dgm:cxn modelId="{C30C1623-9124-4F76-9E7A-1AE79892119F}" type="presParOf" srcId="{48B21404-2395-4DA2-BAE6-C256673705EA}" destId="{EBDD4706-DD1C-42EA-8B7B-7814856B5A42}" srcOrd="4" destOrd="0" presId="urn:microsoft.com/office/officeart/2005/8/layout/default"/>
    <dgm:cxn modelId="{EE2E7849-2C6F-4E85-AC82-4F3DE60B626B}" type="presParOf" srcId="{48B21404-2395-4DA2-BAE6-C256673705EA}" destId="{2DF6C76E-8400-4545-AF1A-C13964FC6C96}" srcOrd="5" destOrd="0" presId="urn:microsoft.com/office/officeart/2005/8/layout/default"/>
    <dgm:cxn modelId="{DE2622E6-D45A-4DCA-A24B-9EEEB672688E}" type="presParOf" srcId="{48B21404-2395-4DA2-BAE6-C256673705EA}" destId="{D75F6C6B-DB53-4C63-BF02-927A20AD0E16}" srcOrd="6" destOrd="0" presId="urn:microsoft.com/office/officeart/2005/8/layout/default"/>
    <dgm:cxn modelId="{D22821D5-F441-4BAC-8501-6B83D313E9FB}" type="presParOf" srcId="{48B21404-2395-4DA2-BAE6-C256673705EA}" destId="{D40B03A2-6963-44E7-8269-C8F227F9E834}" srcOrd="7" destOrd="0" presId="urn:microsoft.com/office/officeart/2005/8/layout/default"/>
    <dgm:cxn modelId="{27BD6470-1426-46A8-B196-BB2EC943A5C2}" type="presParOf" srcId="{48B21404-2395-4DA2-BAE6-C256673705EA}" destId="{6B7009C4-8540-4335-A419-8909045C4AB7}" srcOrd="8" destOrd="0" presId="urn:microsoft.com/office/officeart/2005/8/layout/default"/>
    <dgm:cxn modelId="{7A3D7FA5-3C2B-4715-83C4-54086589924F}" type="presParOf" srcId="{48B21404-2395-4DA2-BAE6-C256673705EA}" destId="{A695DA03-CFCF-4F7F-9A51-157DB81ED4F9}" srcOrd="9" destOrd="0" presId="urn:microsoft.com/office/officeart/2005/8/layout/default"/>
    <dgm:cxn modelId="{6E6EA7D0-2344-425B-9EB7-6B6CC1A7B8CB}" type="presParOf" srcId="{48B21404-2395-4DA2-BAE6-C256673705EA}" destId="{E62927D8-C990-4C73-AF59-3A11190BDBD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D00632-D91B-4B2A-BF4D-ED884C7FA54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FF42F5-1BB0-4872-9948-CCCB475DB477}">
      <dgm:prSet/>
      <dgm:spPr/>
      <dgm:t>
        <a:bodyPr/>
        <a:lstStyle/>
        <a:p>
          <a:r>
            <a:rPr lang="en-US"/>
            <a:t>Fixing Price Column:</a:t>
          </a:r>
        </a:p>
      </dgm:t>
    </dgm:pt>
    <dgm:pt modelId="{3D723C0A-AA30-4B46-A06A-E926E03F9E65}" type="parTrans" cxnId="{479C88CA-1997-4851-8123-F6B4A805FC40}">
      <dgm:prSet/>
      <dgm:spPr/>
      <dgm:t>
        <a:bodyPr/>
        <a:lstStyle/>
        <a:p>
          <a:endParaRPr lang="en-US"/>
        </a:p>
      </dgm:t>
    </dgm:pt>
    <dgm:pt modelId="{1BD1F07C-DA2B-4569-A305-01A352394B8E}" type="sibTrans" cxnId="{479C88CA-1997-4851-8123-F6B4A805FC40}">
      <dgm:prSet/>
      <dgm:spPr/>
      <dgm:t>
        <a:bodyPr/>
        <a:lstStyle/>
        <a:p>
          <a:endParaRPr lang="en-US"/>
        </a:p>
      </dgm:t>
    </dgm:pt>
    <dgm:pt modelId="{CFEE1C45-AE18-4CD1-85EB-75D64B9AE328}">
      <dgm:prSet/>
      <dgm:spPr/>
      <dgm:t>
        <a:bodyPr/>
        <a:lstStyle/>
        <a:p>
          <a:r>
            <a:rPr lang="en-US"/>
            <a:t>- Replaced non-numeric values with 0</a:t>
          </a:r>
        </a:p>
      </dgm:t>
    </dgm:pt>
    <dgm:pt modelId="{37158007-BAC8-4F05-9B38-4AC87E8DA32F}" type="parTrans" cxnId="{DCE28E9D-30AE-42D3-931B-DB75AD26E4EE}">
      <dgm:prSet/>
      <dgm:spPr/>
      <dgm:t>
        <a:bodyPr/>
        <a:lstStyle/>
        <a:p>
          <a:endParaRPr lang="en-US"/>
        </a:p>
      </dgm:t>
    </dgm:pt>
    <dgm:pt modelId="{B6812526-9358-41AB-B1FB-7B477B0F07C4}" type="sibTrans" cxnId="{DCE28E9D-30AE-42D3-931B-DB75AD26E4EE}">
      <dgm:prSet/>
      <dgm:spPr/>
      <dgm:t>
        <a:bodyPr/>
        <a:lstStyle/>
        <a:p>
          <a:endParaRPr lang="en-US"/>
        </a:p>
      </dgm:t>
    </dgm:pt>
    <dgm:pt modelId="{9570CC6F-1FF5-4DA0-887F-898DD400D40B}">
      <dgm:prSet/>
      <dgm:spPr/>
      <dgm:t>
        <a:bodyPr/>
        <a:lstStyle/>
        <a:p>
          <a:r>
            <a:rPr lang="en-US"/>
            <a:t>- Converted price from VARCHAR to DECIMAL</a:t>
          </a:r>
        </a:p>
      </dgm:t>
    </dgm:pt>
    <dgm:pt modelId="{282FDEA1-94A8-4E6C-8A69-369732D04817}" type="parTrans" cxnId="{8B2F20B1-D85D-4097-B6CB-2D075B594722}">
      <dgm:prSet/>
      <dgm:spPr/>
      <dgm:t>
        <a:bodyPr/>
        <a:lstStyle/>
        <a:p>
          <a:endParaRPr lang="en-US"/>
        </a:p>
      </dgm:t>
    </dgm:pt>
    <dgm:pt modelId="{0D40C052-BC92-411D-A869-3C8993E88AFD}" type="sibTrans" cxnId="{8B2F20B1-D85D-4097-B6CB-2D075B594722}">
      <dgm:prSet/>
      <dgm:spPr/>
      <dgm:t>
        <a:bodyPr/>
        <a:lstStyle/>
        <a:p>
          <a:endParaRPr lang="en-US"/>
        </a:p>
      </dgm:t>
    </dgm:pt>
    <dgm:pt modelId="{B4F445D6-75FF-404E-B15C-081ACD557D28}">
      <dgm:prSet/>
      <dgm:spPr/>
      <dgm:t>
        <a:bodyPr/>
        <a:lstStyle/>
        <a:p>
          <a:r>
            <a:rPr lang="en-US"/>
            <a:t>Handling Quantity:</a:t>
          </a:r>
        </a:p>
      </dgm:t>
    </dgm:pt>
    <dgm:pt modelId="{A03DAFD3-CCF7-441A-ADD4-B78E0F9251D4}" type="parTrans" cxnId="{4B06B915-8B76-4FA7-9804-2DDF96C90166}">
      <dgm:prSet/>
      <dgm:spPr/>
      <dgm:t>
        <a:bodyPr/>
        <a:lstStyle/>
        <a:p>
          <a:endParaRPr lang="en-US"/>
        </a:p>
      </dgm:t>
    </dgm:pt>
    <dgm:pt modelId="{83FA4706-CCC1-4F50-A50F-CC63EA282BAE}" type="sibTrans" cxnId="{4B06B915-8B76-4FA7-9804-2DDF96C90166}">
      <dgm:prSet/>
      <dgm:spPr/>
      <dgm:t>
        <a:bodyPr/>
        <a:lstStyle/>
        <a:p>
          <a:endParaRPr lang="en-US"/>
        </a:p>
      </dgm:t>
    </dgm:pt>
    <dgm:pt modelId="{EF037001-BCD1-4E55-97F7-084C7259C10F}">
      <dgm:prSet/>
      <dgm:spPr/>
      <dgm:t>
        <a:bodyPr/>
        <a:lstStyle/>
        <a:p>
          <a:r>
            <a:rPr lang="en-US"/>
            <a:t>- Converted nulls to 0</a:t>
          </a:r>
        </a:p>
      </dgm:t>
    </dgm:pt>
    <dgm:pt modelId="{E28E57A9-AB11-42D7-B37B-5A23954A83C3}" type="parTrans" cxnId="{D13251CA-04E8-4338-A479-79BCD02506AE}">
      <dgm:prSet/>
      <dgm:spPr/>
      <dgm:t>
        <a:bodyPr/>
        <a:lstStyle/>
        <a:p>
          <a:endParaRPr lang="en-US"/>
        </a:p>
      </dgm:t>
    </dgm:pt>
    <dgm:pt modelId="{907105B2-94BB-476A-9943-C4BE8E34F6F5}" type="sibTrans" cxnId="{D13251CA-04E8-4338-A479-79BCD02506AE}">
      <dgm:prSet/>
      <dgm:spPr/>
      <dgm:t>
        <a:bodyPr/>
        <a:lstStyle/>
        <a:p>
          <a:endParaRPr lang="en-US"/>
        </a:p>
      </dgm:t>
    </dgm:pt>
    <dgm:pt modelId="{6DB947EE-84E1-4FE8-8DA3-16CA886B7D44}">
      <dgm:prSet/>
      <dgm:spPr/>
      <dgm:t>
        <a:bodyPr/>
        <a:lstStyle/>
        <a:p>
          <a:r>
            <a:rPr lang="en-US"/>
            <a:t>- Applied ABS() to remove negatives</a:t>
          </a:r>
        </a:p>
      </dgm:t>
    </dgm:pt>
    <dgm:pt modelId="{4654E3AB-51D0-4FEE-9785-E9C0D98B109A}" type="parTrans" cxnId="{9FA8C31C-DF24-4861-B847-9D4F39A913C4}">
      <dgm:prSet/>
      <dgm:spPr/>
      <dgm:t>
        <a:bodyPr/>
        <a:lstStyle/>
        <a:p>
          <a:endParaRPr lang="en-US"/>
        </a:p>
      </dgm:t>
    </dgm:pt>
    <dgm:pt modelId="{AF335B6F-DEC8-478F-A01F-546F1BAD22F5}" type="sibTrans" cxnId="{9FA8C31C-DF24-4861-B847-9D4F39A913C4}">
      <dgm:prSet/>
      <dgm:spPr/>
      <dgm:t>
        <a:bodyPr/>
        <a:lstStyle/>
        <a:p>
          <a:endParaRPr lang="en-US"/>
        </a:p>
      </dgm:t>
    </dgm:pt>
    <dgm:pt modelId="{EC05453C-54CC-44A5-9971-D088C1C1615A}">
      <dgm:prSet/>
      <dgm:spPr/>
      <dgm:t>
        <a:bodyPr/>
        <a:lstStyle/>
        <a:p>
          <a:r>
            <a:rPr lang="en-US"/>
            <a:t>- Enforced CHECK constraint for non-negative values</a:t>
          </a:r>
        </a:p>
      </dgm:t>
    </dgm:pt>
    <dgm:pt modelId="{E65084AB-A26E-4B47-991D-6512BBFD325E}" type="parTrans" cxnId="{82552C93-EEE9-46A3-8D84-242D3D019BC5}">
      <dgm:prSet/>
      <dgm:spPr/>
      <dgm:t>
        <a:bodyPr/>
        <a:lstStyle/>
        <a:p>
          <a:endParaRPr lang="en-US"/>
        </a:p>
      </dgm:t>
    </dgm:pt>
    <dgm:pt modelId="{5FE4AFCE-EDE4-4163-9E7A-5ED0578012C0}" type="sibTrans" cxnId="{82552C93-EEE9-46A3-8D84-242D3D019BC5}">
      <dgm:prSet/>
      <dgm:spPr/>
      <dgm:t>
        <a:bodyPr/>
        <a:lstStyle/>
        <a:p>
          <a:endParaRPr lang="en-US"/>
        </a:p>
      </dgm:t>
    </dgm:pt>
    <dgm:pt modelId="{E5CD9C9B-7005-4BEE-BAC8-90EE191E5528}" type="pres">
      <dgm:prSet presAssocID="{D1D00632-D91B-4B2A-BF4D-ED884C7FA545}" presName="diagram" presStyleCnt="0">
        <dgm:presLayoutVars>
          <dgm:dir/>
          <dgm:resizeHandles val="exact"/>
        </dgm:presLayoutVars>
      </dgm:prSet>
      <dgm:spPr/>
    </dgm:pt>
    <dgm:pt modelId="{9932258B-2736-4F3C-A837-07B1976FDBD0}" type="pres">
      <dgm:prSet presAssocID="{ACFF42F5-1BB0-4872-9948-CCCB475DB477}" presName="node" presStyleLbl="node1" presStyleIdx="0" presStyleCnt="7">
        <dgm:presLayoutVars>
          <dgm:bulletEnabled val="1"/>
        </dgm:presLayoutVars>
      </dgm:prSet>
      <dgm:spPr/>
    </dgm:pt>
    <dgm:pt modelId="{4577A83F-7426-4DE1-91A5-AB86B09354F4}" type="pres">
      <dgm:prSet presAssocID="{1BD1F07C-DA2B-4569-A305-01A352394B8E}" presName="sibTrans" presStyleCnt="0"/>
      <dgm:spPr/>
    </dgm:pt>
    <dgm:pt modelId="{44D82EDD-6478-4942-92F4-160B9B700E1B}" type="pres">
      <dgm:prSet presAssocID="{CFEE1C45-AE18-4CD1-85EB-75D64B9AE328}" presName="node" presStyleLbl="node1" presStyleIdx="1" presStyleCnt="7">
        <dgm:presLayoutVars>
          <dgm:bulletEnabled val="1"/>
        </dgm:presLayoutVars>
      </dgm:prSet>
      <dgm:spPr/>
    </dgm:pt>
    <dgm:pt modelId="{CDAA164C-F24A-4562-950C-72F53B2EE76D}" type="pres">
      <dgm:prSet presAssocID="{B6812526-9358-41AB-B1FB-7B477B0F07C4}" presName="sibTrans" presStyleCnt="0"/>
      <dgm:spPr/>
    </dgm:pt>
    <dgm:pt modelId="{F8861723-43B1-4BB9-A979-E66914F959F8}" type="pres">
      <dgm:prSet presAssocID="{9570CC6F-1FF5-4DA0-887F-898DD400D40B}" presName="node" presStyleLbl="node1" presStyleIdx="2" presStyleCnt="7">
        <dgm:presLayoutVars>
          <dgm:bulletEnabled val="1"/>
        </dgm:presLayoutVars>
      </dgm:prSet>
      <dgm:spPr/>
    </dgm:pt>
    <dgm:pt modelId="{24317511-65BF-4B20-B736-C6F04104A73D}" type="pres">
      <dgm:prSet presAssocID="{0D40C052-BC92-411D-A869-3C8993E88AFD}" presName="sibTrans" presStyleCnt="0"/>
      <dgm:spPr/>
    </dgm:pt>
    <dgm:pt modelId="{91F6C60E-F731-4FFB-9DAC-093B1004031B}" type="pres">
      <dgm:prSet presAssocID="{B4F445D6-75FF-404E-B15C-081ACD557D28}" presName="node" presStyleLbl="node1" presStyleIdx="3" presStyleCnt="7">
        <dgm:presLayoutVars>
          <dgm:bulletEnabled val="1"/>
        </dgm:presLayoutVars>
      </dgm:prSet>
      <dgm:spPr/>
    </dgm:pt>
    <dgm:pt modelId="{1AE606D0-B127-4AAA-949C-130190681548}" type="pres">
      <dgm:prSet presAssocID="{83FA4706-CCC1-4F50-A50F-CC63EA282BAE}" presName="sibTrans" presStyleCnt="0"/>
      <dgm:spPr/>
    </dgm:pt>
    <dgm:pt modelId="{360532EA-47DF-46AD-944F-D6C8A9967EBC}" type="pres">
      <dgm:prSet presAssocID="{EF037001-BCD1-4E55-97F7-084C7259C10F}" presName="node" presStyleLbl="node1" presStyleIdx="4" presStyleCnt="7">
        <dgm:presLayoutVars>
          <dgm:bulletEnabled val="1"/>
        </dgm:presLayoutVars>
      </dgm:prSet>
      <dgm:spPr/>
    </dgm:pt>
    <dgm:pt modelId="{48131EE5-C4E6-4045-88F1-44D15F93D7BF}" type="pres">
      <dgm:prSet presAssocID="{907105B2-94BB-476A-9943-C4BE8E34F6F5}" presName="sibTrans" presStyleCnt="0"/>
      <dgm:spPr/>
    </dgm:pt>
    <dgm:pt modelId="{1CD91AF1-BF2C-4BBE-B561-48F7E07F5C9F}" type="pres">
      <dgm:prSet presAssocID="{6DB947EE-84E1-4FE8-8DA3-16CA886B7D44}" presName="node" presStyleLbl="node1" presStyleIdx="5" presStyleCnt="7">
        <dgm:presLayoutVars>
          <dgm:bulletEnabled val="1"/>
        </dgm:presLayoutVars>
      </dgm:prSet>
      <dgm:spPr/>
    </dgm:pt>
    <dgm:pt modelId="{FB0C5914-F26E-404E-9E9A-F274C5C00522}" type="pres">
      <dgm:prSet presAssocID="{AF335B6F-DEC8-478F-A01F-546F1BAD22F5}" presName="sibTrans" presStyleCnt="0"/>
      <dgm:spPr/>
    </dgm:pt>
    <dgm:pt modelId="{61664466-6466-49D7-BCF2-21FA4B017665}" type="pres">
      <dgm:prSet presAssocID="{EC05453C-54CC-44A5-9971-D088C1C1615A}" presName="node" presStyleLbl="node1" presStyleIdx="6" presStyleCnt="7">
        <dgm:presLayoutVars>
          <dgm:bulletEnabled val="1"/>
        </dgm:presLayoutVars>
      </dgm:prSet>
      <dgm:spPr/>
    </dgm:pt>
  </dgm:ptLst>
  <dgm:cxnLst>
    <dgm:cxn modelId="{17C8DD08-19FA-4048-B51B-4DD18F8D95B2}" type="presOf" srcId="{D1D00632-D91B-4B2A-BF4D-ED884C7FA545}" destId="{E5CD9C9B-7005-4BEE-BAC8-90EE191E5528}" srcOrd="0" destOrd="0" presId="urn:microsoft.com/office/officeart/2005/8/layout/default"/>
    <dgm:cxn modelId="{4B06B915-8B76-4FA7-9804-2DDF96C90166}" srcId="{D1D00632-D91B-4B2A-BF4D-ED884C7FA545}" destId="{B4F445D6-75FF-404E-B15C-081ACD557D28}" srcOrd="3" destOrd="0" parTransId="{A03DAFD3-CCF7-441A-ADD4-B78E0F9251D4}" sibTransId="{83FA4706-CCC1-4F50-A50F-CC63EA282BAE}"/>
    <dgm:cxn modelId="{F19D0B17-7DEF-4715-9E70-A9ACAFE7BB69}" type="presOf" srcId="{6DB947EE-84E1-4FE8-8DA3-16CA886B7D44}" destId="{1CD91AF1-BF2C-4BBE-B561-48F7E07F5C9F}" srcOrd="0" destOrd="0" presId="urn:microsoft.com/office/officeart/2005/8/layout/default"/>
    <dgm:cxn modelId="{9FA8C31C-DF24-4861-B847-9D4F39A913C4}" srcId="{D1D00632-D91B-4B2A-BF4D-ED884C7FA545}" destId="{6DB947EE-84E1-4FE8-8DA3-16CA886B7D44}" srcOrd="5" destOrd="0" parTransId="{4654E3AB-51D0-4FEE-9785-E9C0D98B109A}" sibTransId="{AF335B6F-DEC8-478F-A01F-546F1BAD22F5}"/>
    <dgm:cxn modelId="{AED9FA1E-4A11-4E79-90A1-EF30086ED95B}" type="presOf" srcId="{EF037001-BCD1-4E55-97F7-084C7259C10F}" destId="{360532EA-47DF-46AD-944F-D6C8A9967EBC}" srcOrd="0" destOrd="0" presId="urn:microsoft.com/office/officeart/2005/8/layout/default"/>
    <dgm:cxn modelId="{8D05DF41-42C8-40B1-AA8B-74CE7FAB9BE8}" type="presOf" srcId="{9570CC6F-1FF5-4DA0-887F-898DD400D40B}" destId="{F8861723-43B1-4BB9-A979-E66914F959F8}" srcOrd="0" destOrd="0" presId="urn:microsoft.com/office/officeart/2005/8/layout/default"/>
    <dgm:cxn modelId="{17030477-378C-4EA7-9137-DE9684D8C4E5}" type="presOf" srcId="{B4F445D6-75FF-404E-B15C-081ACD557D28}" destId="{91F6C60E-F731-4FFB-9DAC-093B1004031B}" srcOrd="0" destOrd="0" presId="urn:microsoft.com/office/officeart/2005/8/layout/default"/>
    <dgm:cxn modelId="{60BCEA58-5781-4AE2-9EF9-C2057B7429C5}" type="presOf" srcId="{ACFF42F5-1BB0-4872-9948-CCCB475DB477}" destId="{9932258B-2736-4F3C-A837-07B1976FDBD0}" srcOrd="0" destOrd="0" presId="urn:microsoft.com/office/officeart/2005/8/layout/default"/>
    <dgm:cxn modelId="{82552C93-EEE9-46A3-8D84-242D3D019BC5}" srcId="{D1D00632-D91B-4B2A-BF4D-ED884C7FA545}" destId="{EC05453C-54CC-44A5-9971-D088C1C1615A}" srcOrd="6" destOrd="0" parTransId="{E65084AB-A26E-4B47-991D-6512BBFD325E}" sibTransId="{5FE4AFCE-EDE4-4163-9E7A-5ED0578012C0}"/>
    <dgm:cxn modelId="{DCE28E9D-30AE-42D3-931B-DB75AD26E4EE}" srcId="{D1D00632-D91B-4B2A-BF4D-ED884C7FA545}" destId="{CFEE1C45-AE18-4CD1-85EB-75D64B9AE328}" srcOrd="1" destOrd="0" parTransId="{37158007-BAC8-4F05-9B38-4AC87E8DA32F}" sibTransId="{B6812526-9358-41AB-B1FB-7B477B0F07C4}"/>
    <dgm:cxn modelId="{8B2F20B1-D85D-4097-B6CB-2D075B594722}" srcId="{D1D00632-D91B-4B2A-BF4D-ED884C7FA545}" destId="{9570CC6F-1FF5-4DA0-887F-898DD400D40B}" srcOrd="2" destOrd="0" parTransId="{282FDEA1-94A8-4E6C-8A69-369732D04817}" sibTransId="{0D40C052-BC92-411D-A869-3C8993E88AFD}"/>
    <dgm:cxn modelId="{D13251CA-04E8-4338-A479-79BCD02506AE}" srcId="{D1D00632-D91B-4B2A-BF4D-ED884C7FA545}" destId="{EF037001-BCD1-4E55-97F7-084C7259C10F}" srcOrd="4" destOrd="0" parTransId="{E28E57A9-AB11-42D7-B37B-5A23954A83C3}" sibTransId="{907105B2-94BB-476A-9943-C4BE8E34F6F5}"/>
    <dgm:cxn modelId="{479C88CA-1997-4851-8123-F6B4A805FC40}" srcId="{D1D00632-D91B-4B2A-BF4D-ED884C7FA545}" destId="{ACFF42F5-1BB0-4872-9948-CCCB475DB477}" srcOrd="0" destOrd="0" parTransId="{3D723C0A-AA30-4B46-A06A-E926E03F9E65}" sibTransId="{1BD1F07C-DA2B-4569-A305-01A352394B8E}"/>
    <dgm:cxn modelId="{651826CB-51F9-4570-8194-67ADC7CBADA5}" type="presOf" srcId="{EC05453C-54CC-44A5-9971-D088C1C1615A}" destId="{61664466-6466-49D7-BCF2-21FA4B017665}" srcOrd="0" destOrd="0" presId="urn:microsoft.com/office/officeart/2005/8/layout/default"/>
    <dgm:cxn modelId="{B22CF7EB-873B-44F0-8E48-D869DE8C6A2E}" type="presOf" srcId="{CFEE1C45-AE18-4CD1-85EB-75D64B9AE328}" destId="{44D82EDD-6478-4942-92F4-160B9B700E1B}" srcOrd="0" destOrd="0" presId="urn:microsoft.com/office/officeart/2005/8/layout/default"/>
    <dgm:cxn modelId="{F938E95D-4810-4E1F-8B8D-871F1A92D461}" type="presParOf" srcId="{E5CD9C9B-7005-4BEE-BAC8-90EE191E5528}" destId="{9932258B-2736-4F3C-A837-07B1976FDBD0}" srcOrd="0" destOrd="0" presId="urn:microsoft.com/office/officeart/2005/8/layout/default"/>
    <dgm:cxn modelId="{E557E1B8-BDF2-4AF8-BA89-2E26FCB00B18}" type="presParOf" srcId="{E5CD9C9B-7005-4BEE-BAC8-90EE191E5528}" destId="{4577A83F-7426-4DE1-91A5-AB86B09354F4}" srcOrd="1" destOrd="0" presId="urn:microsoft.com/office/officeart/2005/8/layout/default"/>
    <dgm:cxn modelId="{38E698A8-B566-4B6E-B6B6-D7397EBB7E26}" type="presParOf" srcId="{E5CD9C9B-7005-4BEE-BAC8-90EE191E5528}" destId="{44D82EDD-6478-4942-92F4-160B9B700E1B}" srcOrd="2" destOrd="0" presId="urn:microsoft.com/office/officeart/2005/8/layout/default"/>
    <dgm:cxn modelId="{93E99EED-3FC2-49FD-BCCF-5B412C4C31E5}" type="presParOf" srcId="{E5CD9C9B-7005-4BEE-BAC8-90EE191E5528}" destId="{CDAA164C-F24A-4562-950C-72F53B2EE76D}" srcOrd="3" destOrd="0" presId="urn:microsoft.com/office/officeart/2005/8/layout/default"/>
    <dgm:cxn modelId="{419F46FF-3234-4B94-8BF8-5DCC16BE1B7B}" type="presParOf" srcId="{E5CD9C9B-7005-4BEE-BAC8-90EE191E5528}" destId="{F8861723-43B1-4BB9-A979-E66914F959F8}" srcOrd="4" destOrd="0" presId="urn:microsoft.com/office/officeart/2005/8/layout/default"/>
    <dgm:cxn modelId="{EAFEAB7C-980C-4B84-A291-D916F02BDA36}" type="presParOf" srcId="{E5CD9C9B-7005-4BEE-BAC8-90EE191E5528}" destId="{24317511-65BF-4B20-B736-C6F04104A73D}" srcOrd="5" destOrd="0" presId="urn:microsoft.com/office/officeart/2005/8/layout/default"/>
    <dgm:cxn modelId="{E83701E5-9CFF-4AD8-BC0B-3C18507401B3}" type="presParOf" srcId="{E5CD9C9B-7005-4BEE-BAC8-90EE191E5528}" destId="{91F6C60E-F731-4FFB-9DAC-093B1004031B}" srcOrd="6" destOrd="0" presId="urn:microsoft.com/office/officeart/2005/8/layout/default"/>
    <dgm:cxn modelId="{ABF97D95-9550-4066-AA33-A324D168AD7E}" type="presParOf" srcId="{E5CD9C9B-7005-4BEE-BAC8-90EE191E5528}" destId="{1AE606D0-B127-4AAA-949C-130190681548}" srcOrd="7" destOrd="0" presId="urn:microsoft.com/office/officeart/2005/8/layout/default"/>
    <dgm:cxn modelId="{64E220DD-3A5A-4390-89E6-8E57E4DC27EF}" type="presParOf" srcId="{E5CD9C9B-7005-4BEE-BAC8-90EE191E5528}" destId="{360532EA-47DF-46AD-944F-D6C8A9967EBC}" srcOrd="8" destOrd="0" presId="urn:microsoft.com/office/officeart/2005/8/layout/default"/>
    <dgm:cxn modelId="{C17D2919-70F2-4153-B473-DF0F477FE340}" type="presParOf" srcId="{E5CD9C9B-7005-4BEE-BAC8-90EE191E5528}" destId="{48131EE5-C4E6-4045-88F1-44D15F93D7BF}" srcOrd="9" destOrd="0" presId="urn:microsoft.com/office/officeart/2005/8/layout/default"/>
    <dgm:cxn modelId="{2588288B-403B-4259-9228-6E05CA3F23C1}" type="presParOf" srcId="{E5CD9C9B-7005-4BEE-BAC8-90EE191E5528}" destId="{1CD91AF1-BF2C-4BBE-B561-48F7E07F5C9F}" srcOrd="10" destOrd="0" presId="urn:microsoft.com/office/officeart/2005/8/layout/default"/>
    <dgm:cxn modelId="{8BC7F5D7-26E2-477A-89EC-57F52E88F9D5}" type="presParOf" srcId="{E5CD9C9B-7005-4BEE-BAC8-90EE191E5528}" destId="{FB0C5914-F26E-404E-9E9A-F274C5C00522}" srcOrd="11" destOrd="0" presId="urn:microsoft.com/office/officeart/2005/8/layout/default"/>
    <dgm:cxn modelId="{30B35694-5C7C-4B06-A11C-518000BAD6FA}" type="presParOf" srcId="{E5CD9C9B-7005-4BEE-BAC8-90EE191E5528}" destId="{61664466-6466-49D7-BCF2-21FA4B01766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7BB54D-A771-4367-9D70-CE8FE094E06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945221-3C11-417F-9042-0EC31B7B0238}">
      <dgm:prSet/>
      <dgm:spPr/>
      <dgm:t>
        <a:bodyPr/>
        <a:lstStyle/>
        <a:p>
          <a:r>
            <a:rPr lang="en-US"/>
            <a:t>Standardizing Order Dates:</a:t>
          </a:r>
        </a:p>
      </dgm:t>
    </dgm:pt>
    <dgm:pt modelId="{CF520E13-92B0-4274-BF05-639AB5889DE8}" type="parTrans" cxnId="{D32CF809-5C12-4F91-AD9D-7FC869FA9DA1}">
      <dgm:prSet/>
      <dgm:spPr/>
      <dgm:t>
        <a:bodyPr/>
        <a:lstStyle/>
        <a:p>
          <a:endParaRPr lang="en-US"/>
        </a:p>
      </dgm:t>
    </dgm:pt>
    <dgm:pt modelId="{6D191194-FD14-41EB-A9EC-8FDA10579AE2}" type="sibTrans" cxnId="{D32CF809-5C12-4F91-AD9D-7FC869FA9DA1}">
      <dgm:prSet/>
      <dgm:spPr/>
      <dgm:t>
        <a:bodyPr/>
        <a:lstStyle/>
        <a:p>
          <a:endParaRPr lang="en-US"/>
        </a:p>
      </dgm:t>
    </dgm:pt>
    <dgm:pt modelId="{C78D7859-D3F4-4838-AC08-C65EE6A9851B}">
      <dgm:prSet/>
      <dgm:spPr/>
      <dgm:t>
        <a:bodyPr/>
        <a:lstStyle/>
        <a:p>
          <a:r>
            <a:rPr lang="en-US"/>
            <a:t>- Replaced '/' with '-' for uniformity</a:t>
          </a:r>
        </a:p>
      </dgm:t>
    </dgm:pt>
    <dgm:pt modelId="{2B0B9320-C6B2-41B6-B2CC-146F0F77A717}" type="parTrans" cxnId="{D206D022-CE52-46FA-8EFB-718B417B6968}">
      <dgm:prSet/>
      <dgm:spPr/>
      <dgm:t>
        <a:bodyPr/>
        <a:lstStyle/>
        <a:p>
          <a:endParaRPr lang="en-US"/>
        </a:p>
      </dgm:t>
    </dgm:pt>
    <dgm:pt modelId="{35FC01D1-DE32-4F5B-8D67-A46C5B5D6C8E}" type="sibTrans" cxnId="{D206D022-CE52-46FA-8EFB-718B417B6968}">
      <dgm:prSet/>
      <dgm:spPr/>
      <dgm:t>
        <a:bodyPr/>
        <a:lstStyle/>
        <a:p>
          <a:endParaRPr lang="en-US"/>
        </a:p>
      </dgm:t>
    </dgm:pt>
    <dgm:pt modelId="{7265AC93-AF53-43F6-A0AA-4F3DA8763CBF}">
      <dgm:prSet/>
      <dgm:spPr/>
      <dgm:t>
        <a:bodyPr/>
        <a:lstStyle/>
        <a:p>
          <a:r>
            <a:rPr lang="en-US"/>
            <a:t>- Converted formats using STR_TO_DATE()</a:t>
          </a:r>
        </a:p>
      </dgm:t>
    </dgm:pt>
    <dgm:pt modelId="{4334288A-D94A-4E20-BAA7-731D46296B60}" type="parTrans" cxnId="{A39BA1A8-D60A-4C98-BB2D-BA1B79987FA8}">
      <dgm:prSet/>
      <dgm:spPr/>
      <dgm:t>
        <a:bodyPr/>
        <a:lstStyle/>
        <a:p>
          <a:endParaRPr lang="en-US"/>
        </a:p>
      </dgm:t>
    </dgm:pt>
    <dgm:pt modelId="{91C71224-A0CC-430D-BCF1-48117F533455}" type="sibTrans" cxnId="{A39BA1A8-D60A-4C98-BB2D-BA1B79987FA8}">
      <dgm:prSet/>
      <dgm:spPr/>
      <dgm:t>
        <a:bodyPr/>
        <a:lstStyle/>
        <a:p>
          <a:endParaRPr lang="en-US"/>
        </a:p>
      </dgm:t>
    </dgm:pt>
    <dgm:pt modelId="{79CE0433-F7A3-4D68-8C38-620186E28A39}">
      <dgm:prSet/>
      <dgm:spPr/>
      <dgm:t>
        <a:bodyPr/>
        <a:lstStyle/>
        <a:p>
          <a:r>
            <a:rPr lang="en-US"/>
            <a:t>- Manually corrected invalid dates</a:t>
          </a:r>
        </a:p>
      </dgm:t>
    </dgm:pt>
    <dgm:pt modelId="{5481EAC1-6401-4B63-A7D8-014075276CAB}" type="parTrans" cxnId="{412D8A13-04A0-49BF-817D-9E42E9D16EAE}">
      <dgm:prSet/>
      <dgm:spPr/>
      <dgm:t>
        <a:bodyPr/>
        <a:lstStyle/>
        <a:p>
          <a:endParaRPr lang="en-US"/>
        </a:p>
      </dgm:t>
    </dgm:pt>
    <dgm:pt modelId="{B3B65161-68F9-45CE-B4E4-20590E2063CA}" type="sibTrans" cxnId="{412D8A13-04A0-49BF-817D-9E42E9D16EAE}">
      <dgm:prSet/>
      <dgm:spPr/>
      <dgm:t>
        <a:bodyPr/>
        <a:lstStyle/>
        <a:p>
          <a:endParaRPr lang="en-US"/>
        </a:p>
      </dgm:t>
    </dgm:pt>
    <dgm:pt modelId="{411A6381-D1A2-48AC-8D1E-408AA8DB0062}">
      <dgm:prSet/>
      <dgm:spPr/>
      <dgm:t>
        <a:bodyPr/>
        <a:lstStyle/>
        <a:p>
          <a:r>
            <a:rPr lang="en-US"/>
            <a:t>- Cast column to proper DATE type</a:t>
          </a:r>
        </a:p>
      </dgm:t>
    </dgm:pt>
    <dgm:pt modelId="{5D0A28AE-8B44-4BEE-AD88-13562C4F5A3B}" type="parTrans" cxnId="{B939C9C4-AB3E-4A2B-8173-BCF250FC8F95}">
      <dgm:prSet/>
      <dgm:spPr/>
      <dgm:t>
        <a:bodyPr/>
        <a:lstStyle/>
        <a:p>
          <a:endParaRPr lang="en-US"/>
        </a:p>
      </dgm:t>
    </dgm:pt>
    <dgm:pt modelId="{5E7C86B0-526E-41A3-BBAE-75898E32FFAF}" type="sibTrans" cxnId="{B939C9C4-AB3E-4A2B-8173-BCF250FC8F95}">
      <dgm:prSet/>
      <dgm:spPr/>
      <dgm:t>
        <a:bodyPr/>
        <a:lstStyle/>
        <a:p>
          <a:endParaRPr lang="en-US"/>
        </a:p>
      </dgm:t>
    </dgm:pt>
    <dgm:pt modelId="{B1130A59-5AB6-4F80-AF04-8A2CACA3A993}" type="pres">
      <dgm:prSet presAssocID="{BF7BB54D-A771-4367-9D70-CE8FE094E067}" presName="diagram" presStyleCnt="0">
        <dgm:presLayoutVars>
          <dgm:dir/>
          <dgm:resizeHandles val="exact"/>
        </dgm:presLayoutVars>
      </dgm:prSet>
      <dgm:spPr/>
    </dgm:pt>
    <dgm:pt modelId="{266F602A-AD70-4C19-8352-7B63891575BC}" type="pres">
      <dgm:prSet presAssocID="{3A945221-3C11-417F-9042-0EC31B7B0238}" presName="node" presStyleLbl="node1" presStyleIdx="0" presStyleCnt="5">
        <dgm:presLayoutVars>
          <dgm:bulletEnabled val="1"/>
        </dgm:presLayoutVars>
      </dgm:prSet>
      <dgm:spPr/>
    </dgm:pt>
    <dgm:pt modelId="{22214AC4-A356-4EE7-94CC-13DDA57116E2}" type="pres">
      <dgm:prSet presAssocID="{6D191194-FD14-41EB-A9EC-8FDA10579AE2}" presName="sibTrans" presStyleCnt="0"/>
      <dgm:spPr/>
    </dgm:pt>
    <dgm:pt modelId="{197D87F7-67CE-41E9-A711-433EC84E9C4C}" type="pres">
      <dgm:prSet presAssocID="{C78D7859-D3F4-4838-AC08-C65EE6A9851B}" presName="node" presStyleLbl="node1" presStyleIdx="1" presStyleCnt="5">
        <dgm:presLayoutVars>
          <dgm:bulletEnabled val="1"/>
        </dgm:presLayoutVars>
      </dgm:prSet>
      <dgm:spPr/>
    </dgm:pt>
    <dgm:pt modelId="{E37EA693-38AF-46BB-82E4-B5032396D4C9}" type="pres">
      <dgm:prSet presAssocID="{35FC01D1-DE32-4F5B-8D67-A46C5B5D6C8E}" presName="sibTrans" presStyleCnt="0"/>
      <dgm:spPr/>
    </dgm:pt>
    <dgm:pt modelId="{82AB5A70-F607-4F0C-943D-4655BDB7E3EC}" type="pres">
      <dgm:prSet presAssocID="{7265AC93-AF53-43F6-A0AA-4F3DA8763CBF}" presName="node" presStyleLbl="node1" presStyleIdx="2" presStyleCnt="5">
        <dgm:presLayoutVars>
          <dgm:bulletEnabled val="1"/>
        </dgm:presLayoutVars>
      </dgm:prSet>
      <dgm:spPr/>
    </dgm:pt>
    <dgm:pt modelId="{80C51680-540D-4AED-A78C-79B02E4ADDE4}" type="pres">
      <dgm:prSet presAssocID="{91C71224-A0CC-430D-BCF1-48117F533455}" presName="sibTrans" presStyleCnt="0"/>
      <dgm:spPr/>
    </dgm:pt>
    <dgm:pt modelId="{ED3F0813-7D9E-42D4-B8ED-96EB0C27446B}" type="pres">
      <dgm:prSet presAssocID="{79CE0433-F7A3-4D68-8C38-620186E28A39}" presName="node" presStyleLbl="node1" presStyleIdx="3" presStyleCnt="5">
        <dgm:presLayoutVars>
          <dgm:bulletEnabled val="1"/>
        </dgm:presLayoutVars>
      </dgm:prSet>
      <dgm:spPr/>
    </dgm:pt>
    <dgm:pt modelId="{B1FA4F99-35BF-4BB8-9BEF-6892064A1558}" type="pres">
      <dgm:prSet presAssocID="{B3B65161-68F9-45CE-B4E4-20590E2063CA}" presName="sibTrans" presStyleCnt="0"/>
      <dgm:spPr/>
    </dgm:pt>
    <dgm:pt modelId="{0C590163-0455-485A-8C61-57416109A42B}" type="pres">
      <dgm:prSet presAssocID="{411A6381-D1A2-48AC-8D1E-408AA8DB0062}" presName="node" presStyleLbl="node1" presStyleIdx="4" presStyleCnt="5">
        <dgm:presLayoutVars>
          <dgm:bulletEnabled val="1"/>
        </dgm:presLayoutVars>
      </dgm:prSet>
      <dgm:spPr/>
    </dgm:pt>
  </dgm:ptLst>
  <dgm:cxnLst>
    <dgm:cxn modelId="{D32CF809-5C12-4F91-AD9D-7FC869FA9DA1}" srcId="{BF7BB54D-A771-4367-9D70-CE8FE094E067}" destId="{3A945221-3C11-417F-9042-0EC31B7B0238}" srcOrd="0" destOrd="0" parTransId="{CF520E13-92B0-4274-BF05-639AB5889DE8}" sibTransId="{6D191194-FD14-41EB-A9EC-8FDA10579AE2}"/>
    <dgm:cxn modelId="{412D8A13-04A0-49BF-817D-9E42E9D16EAE}" srcId="{BF7BB54D-A771-4367-9D70-CE8FE094E067}" destId="{79CE0433-F7A3-4D68-8C38-620186E28A39}" srcOrd="3" destOrd="0" parTransId="{5481EAC1-6401-4B63-A7D8-014075276CAB}" sibTransId="{B3B65161-68F9-45CE-B4E4-20590E2063CA}"/>
    <dgm:cxn modelId="{D206D022-CE52-46FA-8EFB-718B417B6968}" srcId="{BF7BB54D-A771-4367-9D70-CE8FE094E067}" destId="{C78D7859-D3F4-4838-AC08-C65EE6A9851B}" srcOrd="1" destOrd="0" parTransId="{2B0B9320-C6B2-41B6-B2CC-146F0F77A717}" sibTransId="{35FC01D1-DE32-4F5B-8D67-A46C5B5D6C8E}"/>
    <dgm:cxn modelId="{D6E2E72E-739B-4B73-A96D-37006705C8F1}" type="presOf" srcId="{BF7BB54D-A771-4367-9D70-CE8FE094E067}" destId="{B1130A59-5AB6-4F80-AF04-8A2CACA3A993}" srcOrd="0" destOrd="0" presId="urn:microsoft.com/office/officeart/2005/8/layout/default"/>
    <dgm:cxn modelId="{A261B25E-DFD2-4C71-8C16-04F8DDF98BB7}" type="presOf" srcId="{7265AC93-AF53-43F6-A0AA-4F3DA8763CBF}" destId="{82AB5A70-F607-4F0C-943D-4655BDB7E3EC}" srcOrd="0" destOrd="0" presId="urn:microsoft.com/office/officeart/2005/8/layout/default"/>
    <dgm:cxn modelId="{72EFBE42-FA56-43D5-9D24-A7F93D9D6DB1}" type="presOf" srcId="{79CE0433-F7A3-4D68-8C38-620186E28A39}" destId="{ED3F0813-7D9E-42D4-B8ED-96EB0C27446B}" srcOrd="0" destOrd="0" presId="urn:microsoft.com/office/officeart/2005/8/layout/default"/>
    <dgm:cxn modelId="{9306CF69-EFF7-461F-8772-CAA67AC69CB5}" type="presOf" srcId="{3A945221-3C11-417F-9042-0EC31B7B0238}" destId="{266F602A-AD70-4C19-8352-7B63891575BC}" srcOrd="0" destOrd="0" presId="urn:microsoft.com/office/officeart/2005/8/layout/default"/>
    <dgm:cxn modelId="{30F0E097-8B1D-46D9-92A2-833251906703}" type="presOf" srcId="{C78D7859-D3F4-4838-AC08-C65EE6A9851B}" destId="{197D87F7-67CE-41E9-A711-433EC84E9C4C}" srcOrd="0" destOrd="0" presId="urn:microsoft.com/office/officeart/2005/8/layout/default"/>
    <dgm:cxn modelId="{A39BA1A8-D60A-4C98-BB2D-BA1B79987FA8}" srcId="{BF7BB54D-A771-4367-9D70-CE8FE094E067}" destId="{7265AC93-AF53-43F6-A0AA-4F3DA8763CBF}" srcOrd="2" destOrd="0" parTransId="{4334288A-D94A-4E20-BAA7-731D46296B60}" sibTransId="{91C71224-A0CC-430D-BCF1-48117F533455}"/>
    <dgm:cxn modelId="{B939C9C4-AB3E-4A2B-8173-BCF250FC8F95}" srcId="{BF7BB54D-A771-4367-9D70-CE8FE094E067}" destId="{411A6381-D1A2-48AC-8D1E-408AA8DB0062}" srcOrd="4" destOrd="0" parTransId="{5D0A28AE-8B44-4BEE-AD88-13562C4F5A3B}" sibTransId="{5E7C86B0-526E-41A3-BBAE-75898E32FFAF}"/>
    <dgm:cxn modelId="{112D66DC-C067-4EEC-B3CC-D04E8051303A}" type="presOf" srcId="{411A6381-D1A2-48AC-8D1E-408AA8DB0062}" destId="{0C590163-0455-485A-8C61-57416109A42B}" srcOrd="0" destOrd="0" presId="urn:microsoft.com/office/officeart/2005/8/layout/default"/>
    <dgm:cxn modelId="{E55A9DFC-94BA-4476-8610-22DA7BD6D5C3}" type="presParOf" srcId="{B1130A59-5AB6-4F80-AF04-8A2CACA3A993}" destId="{266F602A-AD70-4C19-8352-7B63891575BC}" srcOrd="0" destOrd="0" presId="urn:microsoft.com/office/officeart/2005/8/layout/default"/>
    <dgm:cxn modelId="{503E3D66-F3F8-4DF2-AA55-4B2C1AFB65E7}" type="presParOf" srcId="{B1130A59-5AB6-4F80-AF04-8A2CACA3A993}" destId="{22214AC4-A356-4EE7-94CC-13DDA57116E2}" srcOrd="1" destOrd="0" presId="urn:microsoft.com/office/officeart/2005/8/layout/default"/>
    <dgm:cxn modelId="{BE34FB5C-3531-43F6-A215-AF25EB5323DF}" type="presParOf" srcId="{B1130A59-5AB6-4F80-AF04-8A2CACA3A993}" destId="{197D87F7-67CE-41E9-A711-433EC84E9C4C}" srcOrd="2" destOrd="0" presId="urn:microsoft.com/office/officeart/2005/8/layout/default"/>
    <dgm:cxn modelId="{DBB0C6AF-8B67-48A6-87BC-3F43EEEF3EE1}" type="presParOf" srcId="{B1130A59-5AB6-4F80-AF04-8A2CACA3A993}" destId="{E37EA693-38AF-46BB-82E4-B5032396D4C9}" srcOrd="3" destOrd="0" presId="urn:microsoft.com/office/officeart/2005/8/layout/default"/>
    <dgm:cxn modelId="{FBBF7F7F-2343-42B2-943B-DD32102C4159}" type="presParOf" srcId="{B1130A59-5AB6-4F80-AF04-8A2CACA3A993}" destId="{82AB5A70-F607-4F0C-943D-4655BDB7E3EC}" srcOrd="4" destOrd="0" presId="urn:microsoft.com/office/officeart/2005/8/layout/default"/>
    <dgm:cxn modelId="{EE63565D-6478-49DB-A99A-2E711AD1DCA3}" type="presParOf" srcId="{B1130A59-5AB6-4F80-AF04-8A2CACA3A993}" destId="{80C51680-540D-4AED-A78C-79B02E4ADDE4}" srcOrd="5" destOrd="0" presId="urn:microsoft.com/office/officeart/2005/8/layout/default"/>
    <dgm:cxn modelId="{68486C65-FEA8-449F-A15E-D6BD067F9F88}" type="presParOf" srcId="{B1130A59-5AB6-4F80-AF04-8A2CACA3A993}" destId="{ED3F0813-7D9E-42D4-B8ED-96EB0C27446B}" srcOrd="6" destOrd="0" presId="urn:microsoft.com/office/officeart/2005/8/layout/default"/>
    <dgm:cxn modelId="{6D068D1B-535A-4872-8904-AFBDA5A229CC}" type="presParOf" srcId="{B1130A59-5AB6-4F80-AF04-8A2CACA3A993}" destId="{B1FA4F99-35BF-4BB8-9BEF-6892064A1558}" srcOrd="7" destOrd="0" presId="urn:microsoft.com/office/officeart/2005/8/layout/default"/>
    <dgm:cxn modelId="{9FB3C35E-32A6-43BF-8EE9-D387AB904CA0}" type="presParOf" srcId="{B1130A59-5AB6-4F80-AF04-8A2CACA3A993}" destId="{0C590163-0455-485A-8C61-57416109A42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2E2BD4-7C61-4EB0-9C48-8FFA6156A55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65021E-AC46-4C4E-B158-BE0F41F701EE}">
      <dgm:prSet/>
      <dgm:spPr/>
      <dgm:t>
        <a:bodyPr/>
        <a:lstStyle/>
        <a:p>
          <a:r>
            <a:rPr lang="en-US"/>
            <a:t>Customer Name Cleaning:</a:t>
          </a:r>
        </a:p>
      </dgm:t>
    </dgm:pt>
    <dgm:pt modelId="{F2954323-4EC7-4E4B-890E-EEE29907BE84}" type="parTrans" cxnId="{92964038-467A-492F-B24B-28AC64366863}">
      <dgm:prSet/>
      <dgm:spPr/>
      <dgm:t>
        <a:bodyPr/>
        <a:lstStyle/>
        <a:p>
          <a:endParaRPr lang="en-US"/>
        </a:p>
      </dgm:t>
    </dgm:pt>
    <dgm:pt modelId="{675E72C1-4A08-4E24-8E49-6697EEB0C19C}" type="sibTrans" cxnId="{92964038-467A-492F-B24B-28AC64366863}">
      <dgm:prSet/>
      <dgm:spPr/>
      <dgm:t>
        <a:bodyPr/>
        <a:lstStyle/>
        <a:p>
          <a:endParaRPr lang="en-US"/>
        </a:p>
      </dgm:t>
    </dgm:pt>
    <dgm:pt modelId="{9C280272-D40A-4F62-AD4D-E56490115CA7}">
      <dgm:prSet/>
      <dgm:spPr/>
      <dgm:t>
        <a:bodyPr/>
        <a:lstStyle/>
        <a:p>
          <a:r>
            <a:rPr lang="en-US"/>
            <a:t>- Replaced NULLs with 'Not found'</a:t>
          </a:r>
        </a:p>
      </dgm:t>
    </dgm:pt>
    <dgm:pt modelId="{2774323C-6222-421A-A528-2683A9CABD95}" type="parTrans" cxnId="{64825070-70E5-4D76-B5AE-0D8CEB8186F6}">
      <dgm:prSet/>
      <dgm:spPr/>
      <dgm:t>
        <a:bodyPr/>
        <a:lstStyle/>
        <a:p>
          <a:endParaRPr lang="en-US"/>
        </a:p>
      </dgm:t>
    </dgm:pt>
    <dgm:pt modelId="{5B4DB102-EA48-43BF-960D-4E12862BC1EA}" type="sibTrans" cxnId="{64825070-70E5-4D76-B5AE-0D8CEB8186F6}">
      <dgm:prSet/>
      <dgm:spPr/>
      <dgm:t>
        <a:bodyPr/>
        <a:lstStyle/>
        <a:p>
          <a:endParaRPr lang="en-US"/>
        </a:p>
      </dgm:t>
    </dgm:pt>
    <dgm:pt modelId="{F100CB32-E214-4772-B762-505D49F837A8}">
      <dgm:prSet/>
      <dgm:spPr/>
      <dgm:t>
        <a:bodyPr/>
        <a:lstStyle/>
        <a:p>
          <a:r>
            <a:rPr lang="en-US"/>
            <a:t>- Detected and removed duplicate entries using GROUP BY and DELETE</a:t>
          </a:r>
        </a:p>
      </dgm:t>
    </dgm:pt>
    <dgm:pt modelId="{2967FCAF-F43D-4337-88B7-FEB40F3B3DA8}" type="parTrans" cxnId="{4F314661-AE55-41EA-B2BB-84D931404872}">
      <dgm:prSet/>
      <dgm:spPr/>
      <dgm:t>
        <a:bodyPr/>
        <a:lstStyle/>
        <a:p>
          <a:endParaRPr lang="en-US"/>
        </a:p>
      </dgm:t>
    </dgm:pt>
    <dgm:pt modelId="{329D2961-63E2-48CA-B168-3AC41D35716E}" type="sibTrans" cxnId="{4F314661-AE55-41EA-B2BB-84D931404872}">
      <dgm:prSet/>
      <dgm:spPr/>
      <dgm:t>
        <a:bodyPr/>
        <a:lstStyle/>
        <a:p>
          <a:endParaRPr lang="en-US"/>
        </a:p>
      </dgm:t>
    </dgm:pt>
    <dgm:pt modelId="{73BF129D-719D-46E9-9EBB-6B043DF0A931}">
      <dgm:prSet/>
      <dgm:spPr/>
      <dgm:t>
        <a:bodyPr/>
        <a:lstStyle/>
        <a:p>
          <a:r>
            <a:rPr lang="en-US"/>
            <a:t>Other Schema Fixes:</a:t>
          </a:r>
        </a:p>
      </dgm:t>
    </dgm:pt>
    <dgm:pt modelId="{7527B5C8-A217-473D-A4FA-D18E33D0E39D}" type="parTrans" cxnId="{A35A7565-B235-4714-AECA-449F42408734}">
      <dgm:prSet/>
      <dgm:spPr/>
      <dgm:t>
        <a:bodyPr/>
        <a:lstStyle/>
        <a:p>
          <a:endParaRPr lang="en-US"/>
        </a:p>
      </dgm:t>
    </dgm:pt>
    <dgm:pt modelId="{DD580652-BB8C-4A06-B35E-D1E67F1C61B1}" type="sibTrans" cxnId="{A35A7565-B235-4714-AECA-449F42408734}">
      <dgm:prSet/>
      <dgm:spPr/>
      <dgm:t>
        <a:bodyPr/>
        <a:lstStyle/>
        <a:p>
          <a:endParaRPr lang="en-US"/>
        </a:p>
      </dgm:t>
    </dgm:pt>
    <dgm:pt modelId="{3EF18150-D65D-4FD1-B69A-3F57DA455678}">
      <dgm:prSet/>
      <dgm:spPr/>
      <dgm:t>
        <a:bodyPr/>
        <a:lstStyle/>
        <a:p>
          <a:r>
            <a:rPr lang="en-US"/>
            <a:t>- Set order_id to auto-increment</a:t>
          </a:r>
        </a:p>
      </dgm:t>
    </dgm:pt>
    <dgm:pt modelId="{CA5E1CA7-53DB-4D6A-BA08-1E24B3E5B54F}" type="parTrans" cxnId="{0FBF5BCD-7179-4E2E-B1AF-7C9DBA39FDF6}">
      <dgm:prSet/>
      <dgm:spPr/>
      <dgm:t>
        <a:bodyPr/>
        <a:lstStyle/>
        <a:p>
          <a:endParaRPr lang="en-US"/>
        </a:p>
      </dgm:t>
    </dgm:pt>
    <dgm:pt modelId="{B75E049B-2532-4711-95F6-F742390181D3}" type="sibTrans" cxnId="{0FBF5BCD-7179-4E2E-B1AF-7C9DBA39FDF6}">
      <dgm:prSet/>
      <dgm:spPr/>
      <dgm:t>
        <a:bodyPr/>
        <a:lstStyle/>
        <a:p>
          <a:endParaRPr lang="en-US"/>
        </a:p>
      </dgm:t>
    </dgm:pt>
    <dgm:pt modelId="{082BED94-0FB9-4BAA-8046-97570002D48D}" type="pres">
      <dgm:prSet presAssocID="{992E2BD4-7C61-4EB0-9C48-8FFA6156A558}" presName="diagram" presStyleCnt="0">
        <dgm:presLayoutVars>
          <dgm:dir/>
          <dgm:resizeHandles val="exact"/>
        </dgm:presLayoutVars>
      </dgm:prSet>
      <dgm:spPr/>
    </dgm:pt>
    <dgm:pt modelId="{C42EEBA0-3B8F-40C1-9ED5-CA972A47F824}" type="pres">
      <dgm:prSet presAssocID="{F865021E-AC46-4C4E-B158-BE0F41F701EE}" presName="node" presStyleLbl="node1" presStyleIdx="0" presStyleCnt="5">
        <dgm:presLayoutVars>
          <dgm:bulletEnabled val="1"/>
        </dgm:presLayoutVars>
      </dgm:prSet>
      <dgm:spPr/>
    </dgm:pt>
    <dgm:pt modelId="{EC914C34-1181-4329-8806-5A83B622CF98}" type="pres">
      <dgm:prSet presAssocID="{675E72C1-4A08-4E24-8E49-6697EEB0C19C}" presName="sibTrans" presStyleCnt="0"/>
      <dgm:spPr/>
    </dgm:pt>
    <dgm:pt modelId="{84276995-F5D0-4493-A685-B8D45C46B3D5}" type="pres">
      <dgm:prSet presAssocID="{9C280272-D40A-4F62-AD4D-E56490115CA7}" presName="node" presStyleLbl="node1" presStyleIdx="1" presStyleCnt="5">
        <dgm:presLayoutVars>
          <dgm:bulletEnabled val="1"/>
        </dgm:presLayoutVars>
      </dgm:prSet>
      <dgm:spPr/>
    </dgm:pt>
    <dgm:pt modelId="{775F98D6-ACB5-4AAE-BE15-D14DC908308B}" type="pres">
      <dgm:prSet presAssocID="{5B4DB102-EA48-43BF-960D-4E12862BC1EA}" presName="sibTrans" presStyleCnt="0"/>
      <dgm:spPr/>
    </dgm:pt>
    <dgm:pt modelId="{2A3E2E32-6B52-4B40-B981-739E8090E58E}" type="pres">
      <dgm:prSet presAssocID="{F100CB32-E214-4772-B762-505D49F837A8}" presName="node" presStyleLbl="node1" presStyleIdx="2" presStyleCnt="5">
        <dgm:presLayoutVars>
          <dgm:bulletEnabled val="1"/>
        </dgm:presLayoutVars>
      </dgm:prSet>
      <dgm:spPr/>
    </dgm:pt>
    <dgm:pt modelId="{9589B651-B10C-4568-80EA-14E49581016F}" type="pres">
      <dgm:prSet presAssocID="{329D2961-63E2-48CA-B168-3AC41D35716E}" presName="sibTrans" presStyleCnt="0"/>
      <dgm:spPr/>
    </dgm:pt>
    <dgm:pt modelId="{FEBAC474-2A0B-4994-AA65-720D4CB761D9}" type="pres">
      <dgm:prSet presAssocID="{73BF129D-719D-46E9-9EBB-6B043DF0A931}" presName="node" presStyleLbl="node1" presStyleIdx="3" presStyleCnt="5">
        <dgm:presLayoutVars>
          <dgm:bulletEnabled val="1"/>
        </dgm:presLayoutVars>
      </dgm:prSet>
      <dgm:spPr/>
    </dgm:pt>
    <dgm:pt modelId="{4985B657-8699-45C3-BB9A-62E48D676C18}" type="pres">
      <dgm:prSet presAssocID="{DD580652-BB8C-4A06-B35E-D1E67F1C61B1}" presName="sibTrans" presStyleCnt="0"/>
      <dgm:spPr/>
    </dgm:pt>
    <dgm:pt modelId="{82A0C3E5-355B-409F-82F1-91116812EE13}" type="pres">
      <dgm:prSet presAssocID="{3EF18150-D65D-4FD1-B69A-3F57DA455678}" presName="node" presStyleLbl="node1" presStyleIdx="4" presStyleCnt="5">
        <dgm:presLayoutVars>
          <dgm:bulletEnabled val="1"/>
        </dgm:presLayoutVars>
      </dgm:prSet>
      <dgm:spPr/>
    </dgm:pt>
  </dgm:ptLst>
  <dgm:cxnLst>
    <dgm:cxn modelId="{92964038-467A-492F-B24B-28AC64366863}" srcId="{992E2BD4-7C61-4EB0-9C48-8FFA6156A558}" destId="{F865021E-AC46-4C4E-B158-BE0F41F701EE}" srcOrd="0" destOrd="0" parTransId="{F2954323-4EC7-4E4B-890E-EEE29907BE84}" sibTransId="{675E72C1-4A08-4E24-8E49-6697EEB0C19C}"/>
    <dgm:cxn modelId="{4F314661-AE55-41EA-B2BB-84D931404872}" srcId="{992E2BD4-7C61-4EB0-9C48-8FFA6156A558}" destId="{F100CB32-E214-4772-B762-505D49F837A8}" srcOrd="2" destOrd="0" parTransId="{2967FCAF-F43D-4337-88B7-FEB40F3B3DA8}" sibTransId="{329D2961-63E2-48CA-B168-3AC41D35716E}"/>
    <dgm:cxn modelId="{A35A7565-B235-4714-AECA-449F42408734}" srcId="{992E2BD4-7C61-4EB0-9C48-8FFA6156A558}" destId="{73BF129D-719D-46E9-9EBB-6B043DF0A931}" srcOrd="3" destOrd="0" parTransId="{7527B5C8-A217-473D-A4FA-D18E33D0E39D}" sibTransId="{DD580652-BB8C-4A06-B35E-D1E67F1C61B1}"/>
    <dgm:cxn modelId="{64825070-70E5-4D76-B5AE-0D8CEB8186F6}" srcId="{992E2BD4-7C61-4EB0-9C48-8FFA6156A558}" destId="{9C280272-D40A-4F62-AD4D-E56490115CA7}" srcOrd="1" destOrd="0" parTransId="{2774323C-6222-421A-A528-2683A9CABD95}" sibTransId="{5B4DB102-EA48-43BF-960D-4E12862BC1EA}"/>
    <dgm:cxn modelId="{8D64C18C-56D9-4806-8DCC-746C9D022906}" type="presOf" srcId="{3EF18150-D65D-4FD1-B69A-3F57DA455678}" destId="{82A0C3E5-355B-409F-82F1-91116812EE13}" srcOrd="0" destOrd="0" presId="urn:microsoft.com/office/officeart/2005/8/layout/default"/>
    <dgm:cxn modelId="{AEA44B94-EAE2-453C-A290-C044AC50D019}" type="presOf" srcId="{9C280272-D40A-4F62-AD4D-E56490115CA7}" destId="{84276995-F5D0-4493-A685-B8D45C46B3D5}" srcOrd="0" destOrd="0" presId="urn:microsoft.com/office/officeart/2005/8/layout/default"/>
    <dgm:cxn modelId="{3A01A1B6-4C47-4937-BA48-48FF95BC51B0}" type="presOf" srcId="{73BF129D-719D-46E9-9EBB-6B043DF0A931}" destId="{FEBAC474-2A0B-4994-AA65-720D4CB761D9}" srcOrd="0" destOrd="0" presId="urn:microsoft.com/office/officeart/2005/8/layout/default"/>
    <dgm:cxn modelId="{0FBF5BCD-7179-4E2E-B1AF-7C9DBA39FDF6}" srcId="{992E2BD4-7C61-4EB0-9C48-8FFA6156A558}" destId="{3EF18150-D65D-4FD1-B69A-3F57DA455678}" srcOrd="4" destOrd="0" parTransId="{CA5E1CA7-53DB-4D6A-BA08-1E24B3E5B54F}" sibTransId="{B75E049B-2532-4711-95F6-F742390181D3}"/>
    <dgm:cxn modelId="{9DFB70D8-0265-46A5-97DB-4F334BF61234}" type="presOf" srcId="{992E2BD4-7C61-4EB0-9C48-8FFA6156A558}" destId="{082BED94-0FB9-4BAA-8046-97570002D48D}" srcOrd="0" destOrd="0" presId="urn:microsoft.com/office/officeart/2005/8/layout/default"/>
    <dgm:cxn modelId="{1CD893E3-D4D4-4D35-A527-530758578620}" type="presOf" srcId="{F100CB32-E214-4772-B762-505D49F837A8}" destId="{2A3E2E32-6B52-4B40-B981-739E8090E58E}" srcOrd="0" destOrd="0" presId="urn:microsoft.com/office/officeart/2005/8/layout/default"/>
    <dgm:cxn modelId="{4985F5E3-2056-4F5B-A427-6E28561EEF96}" type="presOf" srcId="{F865021E-AC46-4C4E-B158-BE0F41F701EE}" destId="{C42EEBA0-3B8F-40C1-9ED5-CA972A47F824}" srcOrd="0" destOrd="0" presId="urn:microsoft.com/office/officeart/2005/8/layout/default"/>
    <dgm:cxn modelId="{20288D12-3948-462A-B5E3-3D05D440814E}" type="presParOf" srcId="{082BED94-0FB9-4BAA-8046-97570002D48D}" destId="{C42EEBA0-3B8F-40C1-9ED5-CA972A47F824}" srcOrd="0" destOrd="0" presId="urn:microsoft.com/office/officeart/2005/8/layout/default"/>
    <dgm:cxn modelId="{E2C29D36-D0E3-4B02-8273-77C3FCC863BA}" type="presParOf" srcId="{082BED94-0FB9-4BAA-8046-97570002D48D}" destId="{EC914C34-1181-4329-8806-5A83B622CF98}" srcOrd="1" destOrd="0" presId="urn:microsoft.com/office/officeart/2005/8/layout/default"/>
    <dgm:cxn modelId="{E759F327-CD26-42EC-99EC-F9CCAB24C6D9}" type="presParOf" srcId="{082BED94-0FB9-4BAA-8046-97570002D48D}" destId="{84276995-F5D0-4493-A685-B8D45C46B3D5}" srcOrd="2" destOrd="0" presId="urn:microsoft.com/office/officeart/2005/8/layout/default"/>
    <dgm:cxn modelId="{0A362531-4410-4F70-8DFD-4ACA445C343C}" type="presParOf" srcId="{082BED94-0FB9-4BAA-8046-97570002D48D}" destId="{775F98D6-ACB5-4AAE-BE15-D14DC908308B}" srcOrd="3" destOrd="0" presId="urn:microsoft.com/office/officeart/2005/8/layout/default"/>
    <dgm:cxn modelId="{519F6B4D-9C03-4DF4-B540-2D7FE729A854}" type="presParOf" srcId="{082BED94-0FB9-4BAA-8046-97570002D48D}" destId="{2A3E2E32-6B52-4B40-B981-739E8090E58E}" srcOrd="4" destOrd="0" presId="urn:microsoft.com/office/officeart/2005/8/layout/default"/>
    <dgm:cxn modelId="{B065A6C6-348D-4B0A-80F4-5405CEE00472}" type="presParOf" srcId="{082BED94-0FB9-4BAA-8046-97570002D48D}" destId="{9589B651-B10C-4568-80EA-14E49581016F}" srcOrd="5" destOrd="0" presId="urn:microsoft.com/office/officeart/2005/8/layout/default"/>
    <dgm:cxn modelId="{FBDD44B4-459C-468F-A280-096D5C2315CF}" type="presParOf" srcId="{082BED94-0FB9-4BAA-8046-97570002D48D}" destId="{FEBAC474-2A0B-4994-AA65-720D4CB761D9}" srcOrd="6" destOrd="0" presId="urn:microsoft.com/office/officeart/2005/8/layout/default"/>
    <dgm:cxn modelId="{4164AC9C-40D7-437E-94C3-A42B6788563E}" type="presParOf" srcId="{082BED94-0FB9-4BAA-8046-97570002D48D}" destId="{4985B657-8699-45C3-BB9A-62E48D676C18}" srcOrd="7" destOrd="0" presId="urn:microsoft.com/office/officeart/2005/8/layout/default"/>
    <dgm:cxn modelId="{B4F699DE-52E9-4C01-8EBE-0B5B50F8FF82}" type="presParOf" srcId="{082BED94-0FB9-4BAA-8046-97570002D48D}" destId="{82A0C3E5-355B-409F-82F1-91116812EE1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AC8271B-D638-42FD-AD15-EBEAF497BA9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BA3586-736D-4B62-B471-9AB9288C27B8}">
      <dgm:prSet/>
      <dgm:spPr/>
      <dgm:t>
        <a:bodyPr/>
        <a:lstStyle/>
        <a:p>
          <a:r>
            <a:rPr lang="en-US"/>
            <a:t>Created new table clean_data</a:t>
          </a:r>
        </a:p>
      </dgm:t>
    </dgm:pt>
    <dgm:pt modelId="{3772F589-E56E-45B4-B024-29DCC5E9049D}" type="parTrans" cxnId="{5E73B719-FE15-4D51-B2F2-B3E0B220D009}">
      <dgm:prSet/>
      <dgm:spPr/>
      <dgm:t>
        <a:bodyPr/>
        <a:lstStyle/>
        <a:p>
          <a:endParaRPr lang="en-US"/>
        </a:p>
      </dgm:t>
    </dgm:pt>
    <dgm:pt modelId="{15689B0B-7528-49C3-B952-90B9A9ECA33A}" type="sibTrans" cxnId="{5E73B719-FE15-4D51-B2F2-B3E0B220D009}">
      <dgm:prSet/>
      <dgm:spPr/>
      <dgm:t>
        <a:bodyPr/>
        <a:lstStyle/>
        <a:p>
          <a:endParaRPr lang="en-US"/>
        </a:p>
      </dgm:t>
    </dgm:pt>
    <dgm:pt modelId="{7C3BE9B4-71CE-40AC-82DF-2FBB23C2BA7A}">
      <dgm:prSet/>
      <dgm:spPr/>
      <dgm:t>
        <a:bodyPr/>
        <a:lstStyle/>
        <a:p>
          <a:r>
            <a:rPr lang="en-US"/>
            <a:t>Proper column types and constraints applied</a:t>
          </a:r>
        </a:p>
      </dgm:t>
    </dgm:pt>
    <dgm:pt modelId="{403453DF-BC1B-4BA5-8D61-E1B09B64D8C3}" type="parTrans" cxnId="{620E7C59-F303-4851-B939-868CF9F24ECD}">
      <dgm:prSet/>
      <dgm:spPr/>
      <dgm:t>
        <a:bodyPr/>
        <a:lstStyle/>
        <a:p>
          <a:endParaRPr lang="en-US"/>
        </a:p>
      </dgm:t>
    </dgm:pt>
    <dgm:pt modelId="{1AF55DD4-5E78-486E-991F-26CD0F84C8A1}" type="sibTrans" cxnId="{620E7C59-F303-4851-B939-868CF9F24ECD}">
      <dgm:prSet/>
      <dgm:spPr/>
      <dgm:t>
        <a:bodyPr/>
        <a:lstStyle/>
        <a:p>
          <a:endParaRPr lang="en-US"/>
        </a:p>
      </dgm:t>
    </dgm:pt>
    <dgm:pt modelId="{1EE40102-EEE4-4CAF-BB47-D8FD8B5F4197}">
      <dgm:prSet/>
      <dgm:spPr/>
      <dgm:t>
        <a:bodyPr/>
        <a:lstStyle/>
        <a:p>
          <a:r>
            <a:rPr lang="en-US"/>
            <a:t>Inserted clean records from messy_data</a:t>
          </a:r>
        </a:p>
      </dgm:t>
    </dgm:pt>
    <dgm:pt modelId="{68049D5F-6492-406F-A4D6-9FA11EB8179F}" type="parTrans" cxnId="{E893BDF3-4F08-41BE-85AE-2A2D3C7116AC}">
      <dgm:prSet/>
      <dgm:spPr/>
      <dgm:t>
        <a:bodyPr/>
        <a:lstStyle/>
        <a:p>
          <a:endParaRPr lang="en-US"/>
        </a:p>
      </dgm:t>
    </dgm:pt>
    <dgm:pt modelId="{3FA72ACF-D23F-4061-8BC3-B1C1E987FF62}" type="sibTrans" cxnId="{E893BDF3-4F08-41BE-85AE-2A2D3C7116AC}">
      <dgm:prSet/>
      <dgm:spPr/>
      <dgm:t>
        <a:bodyPr/>
        <a:lstStyle/>
        <a:p>
          <a:endParaRPr lang="en-US"/>
        </a:p>
      </dgm:t>
    </dgm:pt>
    <dgm:pt modelId="{98F965E3-09C1-49E2-942C-15F0633FDB4A}" type="pres">
      <dgm:prSet presAssocID="{CAC8271B-D638-42FD-AD15-EBEAF497BA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710228-36A6-4903-BDFB-B5F9FA5ACC12}" type="pres">
      <dgm:prSet presAssocID="{F2BA3586-736D-4B62-B471-9AB9288C27B8}" presName="hierRoot1" presStyleCnt="0"/>
      <dgm:spPr/>
    </dgm:pt>
    <dgm:pt modelId="{0E017AD8-2394-4E67-B500-EA95A5CB810B}" type="pres">
      <dgm:prSet presAssocID="{F2BA3586-736D-4B62-B471-9AB9288C27B8}" presName="composite" presStyleCnt="0"/>
      <dgm:spPr/>
    </dgm:pt>
    <dgm:pt modelId="{25DB9157-D78D-46EF-92B2-22268148A69F}" type="pres">
      <dgm:prSet presAssocID="{F2BA3586-736D-4B62-B471-9AB9288C27B8}" presName="background" presStyleLbl="node0" presStyleIdx="0" presStyleCnt="3"/>
      <dgm:spPr/>
    </dgm:pt>
    <dgm:pt modelId="{E56085C3-F5BB-414C-96F3-81A956445025}" type="pres">
      <dgm:prSet presAssocID="{F2BA3586-736D-4B62-B471-9AB9288C27B8}" presName="text" presStyleLbl="fgAcc0" presStyleIdx="0" presStyleCnt="3">
        <dgm:presLayoutVars>
          <dgm:chPref val="3"/>
        </dgm:presLayoutVars>
      </dgm:prSet>
      <dgm:spPr/>
    </dgm:pt>
    <dgm:pt modelId="{3C12D0E8-8097-48C1-BF43-C46C571F6EC8}" type="pres">
      <dgm:prSet presAssocID="{F2BA3586-736D-4B62-B471-9AB9288C27B8}" presName="hierChild2" presStyleCnt="0"/>
      <dgm:spPr/>
    </dgm:pt>
    <dgm:pt modelId="{809BC96C-3E8C-4E32-BBAE-B0D43B91E33D}" type="pres">
      <dgm:prSet presAssocID="{7C3BE9B4-71CE-40AC-82DF-2FBB23C2BA7A}" presName="hierRoot1" presStyleCnt="0"/>
      <dgm:spPr/>
    </dgm:pt>
    <dgm:pt modelId="{29C99183-9521-474B-998F-B2373DF0201C}" type="pres">
      <dgm:prSet presAssocID="{7C3BE9B4-71CE-40AC-82DF-2FBB23C2BA7A}" presName="composite" presStyleCnt="0"/>
      <dgm:spPr/>
    </dgm:pt>
    <dgm:pt modelId="{A792ED73-4005-44BD-B1DE-C91A702F9CE8}" type="pres">
      <dgm:prSet presAssocID="{7C3BE9B4-71CE-40AC-82DF-2FBB23C2BA7A}" presName="background" presStyleLbl="node0" presStyleIdx="1" presStyleCnt="3"/>
      <dgm:spPr/>
    </dgm:pt>
    <dgm:pt modelId="{DAD464ED-90A4-4F56-8759-CE9569B00B89}" type="pres">
      <dgm:prSet presAssocID="{7C3BE9B4-71CE-40AC-82DF-2FBB23C2BA7A}" presName="text" presStyleLbl="fgAcc0" presStyleIdx="1" presStyleCnt="3">
        <dgm:presLayoutVars>
          <dgm:chPref val="3"/>
        </dgm:presLayoutVars>
      </dgm:prSet>
      <dgm:spPr/>
    </dgm:pt>
    <dgm:pt modelId="{08C0C960-FE7E-4516-BAB2-5D8CB7560D27}" type="pres">
      <dgm:prSet presAssocID="{7C3BE9B4-71CE-40AC-82DF-2FBB23C2BA7A}" presName="hierChild2" presStyleCnt="0"/>
      <dgm:spPr/>
    </dgm:pt>
    <dgm:pt modelId="{F35B9650-0BCC-46AA-97AA-8539664A72C5}" type="pres">
      <dgm:prSet presAssocID="{1EE40102-EEE4-4CAF-BB47-D8FD8B5F4197}" presName="hierRoot1" presStyleCnt="0"/>
      <dgm:spPr/>
    </dgm:pt>
    <dgm:pt modelId="{6540EF8E-A7EE-4A8A-AD0F-26147DDEDF47}" type="pres">
      <dgm:prSet presAssocID="{1EE40102-EEE4-4CAF-BB47-D8FD8B5F4197}" presName="composite" presStyleCnt="0"/>
      <dgm:spPr/>
    </dgm:pt>
    <dgm:pt modelId="{D99254BF-C16D-48BD-91FF-1D5334CF260C}" type="pres">
      <dgm:prSet presAssocID="{1EE40102-EEE4-4CAF-BB47-D8FD8B5F4197}" presName="background" presStyleLbl="node0" presStyleIdx="2" presStyleCnt="3"/>
      <dgm:spPr/>
    </dgm:pt>
    <dgm:pt modelId="{DB098DA0-9F61-44C4-81E1-4E29BB3425B7}" type="pres">
      <dgm:prSet presAssocID="{1EE40102-EEE4-4CAF-BB47-D8FD8B5F4197}" presName="text" presStyleLbl="fgAcc0" presStyleIdx="2" presStyleCnt="3">
        <dgm:presLayoutVars>
          <dgm:chPref val="3"/>
        </dgm:presLayoutVars>
      </dgm:prSet>
      <dgm:spPr/>
    </dgm:pt>
    <dgm:pt modelId="{477F79B9-CF80-42B3-8095-86394704A015}" type="pres">
      <dgm:prSet presAssocID="{1EE40102-EEE4-4CAF-BB47-D8FD8B5F4197}" presName="hierChild2" presStyleCnt="0"/>
      <dgm:spPr/>
    </dgm:pt>
  </dgm:ptLst>
  <dgm:cxnLst>
    <dgm:cxn modelId="{35BD5D0D-111A-431C-B382-1FFEAADB58DC}" type="presOf" srcId="{F2BA3586-736D-4B62-B471-9AB9288C27B8}" destId="{E56085C3-F5BB-414C-96F3-81A956445025}" srcOrd="0" destOrd="0" presId="urn:microsoft.com/office/officeart/2005/8/layout/hierarchy1"/>
    <dgm:cxn modelId="{5E73B719-FE15-4D51-B2F2-B3E0B220D009}" srcId="{CAC8271B-D638-42FD-AD15-EBEAF497BA93}" destId="{F2BA3586-736D-4B62-B471-9AB9288C27B8}" srcOrd="0" destOrd="0" parTransId="{3772F589-E56E-45B4-B024-29DCC5E9049D}" sibTransId="{15689B0B-7528-49C3-B952-90B9A9ECA33A}"/>
    <dgm:cxn modelId="{43748162-DFA9-4D8A-A0F8-EE19DB6E4905}" type="presOf" srcId="{1EE40102-EEE4-4CAF-BB47-D8FD8B5F4197}" destId="{DB098DA0-9F61-44C4-81E1-4E29BB3425B7}" srcOrd="0" destOrd="0" presId="urn:microsoft.com/office/officeart/2005/8/layout/hierarchy1"/>
    <dgm:cxn modelId="{620E7C59-F303-4851-B939-868CF9F24ECD}" srcId="{CAC8271B-D638-42FD-AD15-EBEAF497BA93}" destId="{7C3BE9B4-71CE-40AC-82DF-2FBB23C2BA7A}" srcOrd="1" destOrd="0" parTransId="{403453DF-BC1B-4BA5-8D61-E1B09B64D8C3}" sibTransId="{1AF55DD4-5E78-486E-991F-26CD0F84C8A1}"/>
    <dgm:cxn modelId="{BC1502C4-3DAC-4288-84A3-9A02F6048945}" type="presOf" srcId="{7C3BE9B4-71CE-40AC-82DF-2FBB23C2BA7A}" destId="{DAD464ED-90A4-4F56-8759-CE9569B00B89}" srcOrd="0" destOrd="0" presId="urn:microsoft.com/office/officeart/2005/8/layout/hierarchy1"/>
    <dgm:cxn modelId="{C34BEDE6-4F73-4A4D-AA5C-4B5E92BA1250}" type="presOf" srcId="{CAC8271B-D638-42FD-AD15-EBEAF497BA93}" destId="{98F965E3-09C1-49E2-942C-15F0633FDB4A}" srcOrd="0" destOrd="0" presId="urn:microsoft.com/office/officeart/2005/8/layout/hierarchy1"/>
    <dgm:cxn modelId="{E893BDF3-4F08-41BE-85AE-2A2D3C7116AC}" srcId="{CAC8271B-D638-42FD-AD15-EBEAF497BA93}" destId="{1EE40102-EEE4-4CAF-BB47-D8FD8B5F4197}" srcOrd="2" destOrd="0" parTransId="{68049D5F-6492-406F-A4D6-9FA11EB8179F}" sibTransId="{3FA72ACF-D23F-4061-8BC3-B1C1E987FF62}"/>
    <dgm:cxn modelId="{6E9781E1-7C58-4C04-AD29-B1B30076E4B9}" type="presParOf" srcId="{98F965E3-09C1-49E2-942C-15F0633FDB4A}" destId="{88710228-36A6-4903-BDFB-B5F9FA5ACC12}" srcOrd="0" destOrd="0" presId="urn:microsoft.com/office/officeart/2005/8/layout/hierarchy1"/>
    <dgm:cxn modelId="{CCFF546C-9E64-47CB-A427-B48439C7E3BA}" type="presParOf" srcId="{88710228-36A6-4903-BDFB-B5F9FA5ACC12}" destId="{0E017AD8-2394-4E67-B500-EA95A5CB810B}" srcOrd="0" destOrd="0" presId="urn:microsoft.com/office/officeart/2005/8/layout/hierarchy1"/>
    <dgm:cxn modelId="{ECC29106-C11F-48E8-A875-0CCFB0C830E4}" type="presParOf" srcId="{0E017AD8-2394-4E67-B500-EA95A5CB810B}" destId="{25DB9157-D78D-46EF-92B2-22268148A69F}" srcOrd="0" destOrd="0" presId="urn:microsoft.com/office/officeart/2005/8/layout/hierarchy1"/>
    <dgm:cxn modelId="{79684684-7496-4E72-80A0-1B9B97B650B9}" type="presParOf" srcId="{0E017AD8-2394-4E67-B500-EA95A5CB810B}" destId="{E56085C3-F5BB-414C-96F3-81A956445025}" srcOrd="1" destOrd="0" presId="urn:microsoft.com/office/officeart/2005/8/layout/hierarchy1"/>
    <dgm:cxn modelId="{DD61831B-CA5D-4242-A6E8-E9221AAE8F99}" type="presParOf" srcId="{88710228-36A6-4903-BDFB-B5F9FA5ACC12}" destId="{3C12D0E8-8097-48C1-BF43-C46C571F6EC8}" srcOrd="1" destOrd="0" presId="urn:microsoft.com/office/officeart/2005/8/layout/hierarchy1"/>
    <dgm:cxn modelId="{922B4F15-897D-488E-9248-43FFD89E894A}" type="presParOf" srcId="{98F965E3-09C1-49E2-942C-15F0633FDB4A}" destId="{809BC96C-3E8C-4E32-BBAE-B0D43B91E33D}" srcOrd="1" destOrd="0" presId="urn:microsoft.com/office/officeart/2005/8/layout/hierarchy1"/>
    <dgm:cxn modelId="{3766C0EA-DC3F-40E8-902C-903AEC80F7E7}" type="presParOf" srcId="{809BC96C-3E8C-4E32-BBAE-B0D43B91E33D}" destId="{29C99183-9521-474B-998F-B2373DF0201C}" srcOrd="0" destOrd="0" presId="urn:microsoft.com/office/officeart/2005/8/layout/hierarchy1"/>
    <dgm:cxn modelId="{4DAA008E-7367-451A-899D-0883E60BE467}" type="presParOf" srcId="{29C99183-9521-474B-998F-B2373DF0201C}" destId="{A792ED73-4005-44BD-B1DE-C91A702F9CE8}" srcOrd="0" destOrd="0" presId="urn:microsoft.com/office/officeart/2005/8/layout/hierarchy1"/>
    <dgm:cxn modelId="{20782AC0-8163-464F-B6CD-9A4DE9043781}" type="presParOf" srcId="{29C99183-9521-474B-998F-B2373DF0201C}" destId="{DAD464ED-90A4-4F56-8759-CE9569B00B89}" srcOrd="1" destOrd="0" presId="urn:microsoft.com/office/officeart/2005/8/layout/hierarchy1"/>
    <dgm:cxn modelId="{69EDD103-8F65-4821-A6B1-8B9E5988F96C}" type="presParOf" srcId="{809BC96C-3E8C-4E32-BBAE-B0D43B91E33D}" destId="{08C0C960-FE7E-4516-BAB2-5D8CB7560D27}" srcOrd="1" destOrd="0" presId="urn:microsoft.com/office/officeart/2005/8/layout/hierarchy1"/>
    <dgm:cxn modelId="{19C69BDB-E3F2-4816-87B0-75BCC157E2FB}" type="presParOf" srcId="{98F965E3-09C1-49E2-942C-15F0633FDB4A}" destId="{F35B9650-0BCC-46AA-97AA-8539664A72C5}" srcOrd="2" destOrd="0" presId="urn:microsoft.com/office/officeart/2005/8/layout/hierarchy1"/>
    <dgm:cxn modelId="{5F9E9FDA-3C59-4A09-8587-8C443D7ED88D}" type="presParOf" srcId="{F35B9650-0BCC-46AA-97AA-8539664A72C5}" destId="{6540EF8E-A7EE-4A8A-AD0F-26147DDEDF47}" srcOrd="0" destOrd="0" presId="urn:microsoft.com/office/officeart/2005/8/layout/hierarchy1"/>
    <dgm:cxn modelId="{16F6A6F0-4B64-43C3-883B-15334DCA5271}" type="presParOf" srcId="{6540EF8E-A7EE-4A8A-AD0F-26147DDEDF47}" destId="{D99254BF-C16D-48BD-91FF-1D5334CF260C}" srcOrd="0" destOrd="0" presId="urn:microsoft.com/office/officeart/2005/8/layout/hierarchy1"/>
    <dgm:cxn modelId="{93E185D0-E81B-455D-BBB1-6CFBC052ABD1}" type="presParOf" srcId="{6540EF8E-A7EE-4A8A-AD0F-26147DDEDF47}" destId="{DB098DA0-9F61-44C4-81E1-4E29BB3425B7}" srcOrd="1" destOrd="0" presId="urn:microsoft.com/office/officeart/2005/8/layout/hierarchy1"/>
    <dgm:cxn modelId="{609F89B5-43EC-4AFF-A94F-D291742F1F75}" type="presParOf" srcId="{F35B9650-0BCC-46AA-97AA-8539664A72C5}" destId="{477F79B9-CF80-42B3-8095-86394704A0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BDE7F6-399C-4042-B812-777B38BAEB7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D0D060-5B18-4CD3-B58B-7C71A6138566}">
      <dgm:prSet/>
      <dgm:spPr/>
      <dgm:t>
        <a:bodyPr/>
        <a:lstStyle/>
        <a:p>
          <a:r>
            <a:rPr lang="en-US"/>
            <a:t>Cleaned and normalized dataset</a:t>
          </a:r>
        </a:p>
      </dgm:t>
    </dgm:pt>
    <dgm:pt modelId="{7BEE6563-7A74-4E5C-B36E-565A7260FA69}" type="parTrans" cxnId="{52E8DADA-3AA7-4A58-9AAA-5A0A6F2F68E7}">
      <dgm:prSet/>
      <dgm:spPr/>
      <dgm:t>
        <a:bodyPr/>
        <a:lstStyle/>
        <a:p>
          <a:endParaRPr lang="en-US"/>
        </a:p>
      </dgm:t>
    </dgm:pt>
    <dgm:pt modelId="{F77DD5D5-CD04-4E42-8997-9BB768762458}" type="sibTrans" cxnId="{52E8DADA-3AA7-4A58-9AAA-5A0A6F2F68E7}">
      <dgm:prSet/>
      <dgm:spPr/>
      <dgm:t>
        <a:bodyPr/>
        <a:lstStyle/>
        <a:p>
          <a:endParaRPr lang="en-US"/>
        </a:p>
      </dgm:t>
    </dgm:pt>
    <dgm:pt modelId="{76441674-AABD-4A2B-9E9A-1B50346F6532}">
      <dgm:prSet/>
      <dgm:spPr/>
      <dgm:t>
        <a:bodyPr/>
        <a:lstStyle/>
        <a:p>
          <a:r>
            <a:rPr lang="en-US"/>
            <a:t>Suitable for reporting, analytics, and dashboards</a:t>
          </a:r>
        </a:p>
      </dgm:t>
    </dgm:pt>
    <dgm:pt modelId="{F30598CB-78F5-4C36-94E0-E3796A99ED2B}" type="parTrans" cxnId="{F788981E-CD1B-447A-B61B-6189A71B5E0B}">
      <dgm:prSet/>
      <dgm:spPr/>
      <dgm:t>
        <a:bodyPr/>
        <a:lstStyle/>
        <a:p>
          <a:endParaRPr lang="en-US"/>
        </a:p>
      </dgm:t>
    </dgm:pt>
    <dgm:pt modelId="{E76923E3-567E-4CCB-A672-77B261081FDF}" type="sibTrans" cxnId="{F788981E-CD1B-447A-B61B-6189A71B5E0B}">
      <dgm:prSet/>
      <dgm:spPr/>
      <dgm:t>
        <a:bodyPr/>
        <a:lstStyle/>
        <a:p>
          <a:endParaRPr lang="en-US"/>
        </a:p>
      </dgm:t>
    </dgm:pt>
    <dgm:pt modelId="{6A3A574A-BB0F-43A2-BFDB-2513A4B448A1}">
      <dgm:prSet/>
      <dgm:spPr/>
      <dgm:t>
        <a:bodyPr/>
        <a:lstStyle/>
        <a:p>
          <a:r>
            <a:rPr lang="en-US"/>
            <a:t>Demonstrates full SQL-based ETL pipeline</a:t>
          </a:r>
        </a:p>
      </dgm:t>
    </dgm:pt>
    <dgm:pt modelId="{9583CD18-1B36-44D6-9B74-FD985F29890E}" type="parTrans" cxnId="{30317615-4E52-42D1-AFF1-46AF9C747275}">
      <dgm:prSet/>
      <dgm:spPr/>
      <dgm:t>
        <a:bodyPr/>
        <a:lstStyle/>
        <a:p>
          <a:endParaRPr lang="en-US"/>
        </a:p>
      </dgm:t>
    </dgm:pt>
    <dgm:pt modelId="{6D5577E7-850E-4ADC-93B5-C1B1AD76E52F}" type="sibTrans" cxnId="{30317615-4E52-42D1-AFF1-46AF9C747275}">
      <dgm:prSet/>
      <dgm:spPr/>
      <dgm:t>
        <a:bodyPr/>
        <a:lstStyle/>
        <a:p>
          <a:endParaRPr lang="en-US"/>
        </a:p>
      </dgm:t>
    </dgm:pt>
    <dgm:pt modelId="{B2129EA5-BA52-4DD6-8E1E-77403AF44D2D}" type="pres">
      <dgm:prSet presAssocID="{32BDE7F6-399C-4042-B812-777B38BAEB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C26D89-5139-4951-9387-74CA6CDDC3F7}" type="pres">
      <dgm:prSet presAssocID="{01D0D060-5B18-4CD3-B58B-7C71A6138566}" presName="hierRoot1" presStyleCnt="0"/>
      <dgm:spPr/>
    </dgm:pt>
    <dgm:pt modelId="{E9E7A7CE-BBF7-470A-B269-006886AB9AA8}" type="pres">
      <dgm:prSet presAssocID="{01D0D060-5B18-4CD3-B58B-7C71A6138566}" presName="composite" presStyleCnt="0"/>
      <dgm:spPr/>
    </dgm:pt>
    <dgm:pt modelId="{CF41F569-CEBA-42E1-ABE8-7AA04DEC8C29}" type="pres">
      <dgm:prSet presAssocID="{01D0D060-5B18-4CD3-B58B-7C71A6138566}" presName="background" presStyleLbl="node0" presStyleIdx="0" presStyleCnt="3"/>
      <dgm:spPr/>
    </dgm:pt>
    <dgm:pt modelId="{D15B761F-2582-4F49-BE6E-416FE29A84BB}" type="pres">
      <dgm:prSet presAssocID="{01D0D060-5B18-4CD3-B58B-7C71A6138566}" presName="text" presStyleLbl="fgAcc0" presStyleIdx="0" presStyleCnt="3">
        <dgm:presLayoutVars>
          <dgm:chPref val="3"/>
        </dgm:presLayoutVars>
      </dgm:prSet>
      <dgm:spPr/>
    </dgm:pt>
    <dgm:pt modelId="{DE3D92C9-615E-43AB-BBE6-92CED8991437}" type="pres">
      <dgm:prSet presAssocID="{01D0D060-5B18-4CD3-B58B-7C71A6138566}" presName="hierChild2" presStyleCnt="0"/>
      <dgm:spPr/>
    </dgm:pt>
    <dgm:pt modelId="{0DAD177F-923E-4C43-A3A5-6FEADBAB286E}" type="pres">
      <dgm:prSet presAssocID="{76441674-AABD-4A2B-9E9A-1B50346F6532}" presName="hierRoot1" presStyleCnt="0"/>
      <dgm:spPr/>
    </dgm:pt>
    <dgm:pt modelId="{C1099EDA-5AF4-4295-8B42-A1C47A9CB83B}" type="pres">
      <dgm:prSet presAssocID="{76441674-AABD-4A2B-9E9A-1B50346F6532}" presName="composite" presStyleCnt="0"/>
      <dgm:spPr/>
    </dgm:pt>
    <dgm:pt modelId="{A1DEE7AD-4F87-48BA-AF9D-083BC014D070}" type="pres">
      <dgm:prSet presAssocID="{76441674-AABD-4A2B-9E9A-1B50346F6532}" presName="background" presStyleLbl="node0" presStyleIdx="1" presStyleCnt="3"/>
      <dgm:spPr/>
    </dgm:pt>
    <dgm:pt modelId="{0A8CFACF-37F0-4581-8F02-A02E369E4A76}" type="pres">
      <dgm:prSet presAssocID="{76441674-AABD-4A2B-9E9A-1B50346F6532}" presName="text" presStyleLbl="fgAcc0" presStyleIdx="1" presStyleCnt="3">
        <dgm:presLayoutVars>
          <dgm:chPref val="3"/>
        </dgm:presLayoutVars>
      </dgm:prSet>
      <dgm:spPr/>
    </dgm:pt>
    <dgm:pt modelId="{58F8B823-3E6D-448C-B799-7EECB5DB3997}" type="pres">
      <dgm:prSet presAssocID="{76441674-AABD-4A2B-9E9A-1B50346F6532}" presName="hierChild2" presStyleCnt="0"/>
      <dgm:spPr/>
    </dgm:pt>
    <dgm:pt modelId="{0D20414B-94E7-4296-BDFD-EA8167DDFD66}" type="pres">
      <dgm:prSet presAssocID="{6A3A574A-BB0F-43A2-BFDB-2513A4B448A1}" presName="hierRoot1" presStyleCnt="0"/>
      <dgm:spPr/>
    </dgm:pt>
    <dgm:pt modelId="{46BF67B0-42CC-4D91-8E74-E56D6A11CD6A}" type="pres">
      <dgm:prSet presAssocID="{6A3A574A-BB0F-43A2-BFDB-2513A4B448A1}" presName="composite" presStyleCnt="0"/>
      <dgm:spPr/>
    </dgm:pt>
    <dgm:pt modelId="{0C603DE9-882D-49DF-9A2A-561303522737}" type="pres">
      <dgm:prSet presAssocID="{6A3A574A-BB0F-43A2-BFDB-2513A4B448A1}" presName="background" presStyleLbl="node0" presStyleIdx="2" presStyleCnt="3"/>
      <dgm:spPr/>
    </dgm:pt>
    <dgm:pt modelId="{5FB43F68-87E0-4508-B8DE-25005656028D}" type="pres">
      <dgm:prSet presAssocID="{6A3A574A-BB0F-43A2-BFDB-2513A4B448A1}" presName="text" presStyleLbl="fgAcc0" presStyleIdx="2" presStyleCnt="3">
        <dgm:presLayoutVars>
          <dgm:chPref val="3"/>
        </dgm:presLayoutVars>
      </dgm:prSet>
      <dgm:spPr/>
    </dgm:pt>
    <dgm:pt modelId="{0CC1AF38-7734-43BC-8F00-CEE97C77D4D7}" type="pres">
      <dgm:prSet presAssocID="{6A3A574A-BB0F-43A2-BFDB-2513A4B448A1}" presName="hierChild2" presStyleCnt="0"/>
      <dgm:spPr/>
    </dgm:pt>
  </dgm:ptLst>
  <dgm:cxnLst>
    <dgm:cxn modelId="{30317615-4E52-42D1-AFF1-46AF9C747275}" srcId="{32BDE7F6-399C-4042-B812-777B38BAEB76}" destId="{6A3A574A-BB0F-43A2-BFDB-2513A4B448A1}" srcOrd="2" destOrd="0" parTransId="{9583CD18-1B36-44D6-9B74-FD985F29890E}" sibTransId="{6D5577E7-850E-4ADC-93B5-C1B1AD76E52F}"/>
    <dgm:cxn modelId="{F788981E-CD1B-447A-B61B-6189A71B5E0B}" srcId="{32BDE7F6-399C-4042-B812-777B38BAEB76}" destId="{76441674-AABD-4A2B-9E9A-1B50346F6532}" srcOrd="1" destOrd="0" parTransId="{F30598CB-78F5-4C36-94E0-E3796A99ED2B}" sibTransId="{E76923E3-567E-4CCB-A672-77B261081FDF}"/>
    <dgm:cxn modelId="{512ABA31-00E6-4DF9-B7CC-044EBC5467F5}" type="presOf" srcId="{01D0D060-5B18-4CD3-B58B-7C71A6138566}" destId="{D15B761F-2582-4F49-BE6E-416FE29A84BB}" srcOrd="0" destOrd="0" presId="urn:microsoft.com/office/officeart/2005/8/layout/hierarchy1"/>
    <dgm:cxn modelId="{29E0BE53-D37C-4D2C-8792-7E7528A5AE75}" type="presOf" srcId="{6A3A574A-BB0F-43A2-BFDB-2513A4B448A1}" destId="{5FB43F68-87E0-4508-B8DE-25005656028D}" srcOrd="0" destOrd="0" presId="urn:microsoft.com/office/officeart/2005/8/layout/hierarchy1"/>
    <dgm:cxn modelId="{52E8DADA-3AA7-4A58-9AAA-5A0A6F2F68E7}" srcId="{32BDE7F6-399C-4042-B812-777B38BAEB76}" destId="{01D0D060-5B18-4CD3-B58B-7C71A6138566}" srcOrd="0" destOrd="0" parTransId="{7BEE6563-7A74-4E5C-B36E-565A7260FA69}" sibTransId="{F77DD5D5-CD04-4E42-8997-9BB768762458}"/>
    <dgm:cxn modelId="{68252AE3-17A7-41BB-A162-ACD354A07AF2}" type="presOf" srcId="{32BDE7F6-399C-4042-B812-777B38BAEB76}" destId="{B2129EA5-BA52-4DD6-8E1E-77403AF44D2D}" srcOrd="0" destOrd="0" presId="urn:microsoft.com/office/officeart/2005/8/layout/hierarchy1"/>
    <dgm:cxn modelId="{541423FA-036C-4022-B597-46D3D891733E}" type="presOf" srcId="{76441674-AABD-4A2B-9E9A-1B50346F6532}" destId="{0A8CFACF-37F0-4581-8F02-A02E369E4A76}" srcOrd="0" destOrd="0" presId="urn:microsoft.com/office/officeart/2005/8/layout/hierarchy1"/>
    <dgm:cxn modelId="{0526E109-8AB1-477D-88C8-C35CC4F800CD}" type="presParOf" srcId="{B2129EA5-BA52-4DD6-8E1E-77403AF44D2D}" destId="{CFC26D89-5139-4951-9387-74CA6CDDC3F7}" srcOrd="0" destOrd="0" presId="urn:microsoft.com/office/officeart/2005/8/layout/hierarchy1"/>
    <dgm:cxn modelId="{025E0FBC-3ADB-4AA0-A433-819B7B67BAA2}" type="presParOf" srcId="{CFC26D89-5139-4951-9387-74CA6CDDC3F7}" destId="{E9E7A7CE-BBF7-470A-B269-006886AB9AA8}" srcOrd="0" destOrd="0" presId="urn:microsoft.com/office/officeart/2005/8/layout/hierarchy1"/>
    <dgm:cxn modelId="{84D0F273-4CD1-41DA-80D1-9B639C25A47C}" type="presParOf" srcId="{E9E7A7CE-BBF7-470A-B269-006886AB9AA8}" destId="{CF41F569-CEBA-42E1-ABE8-7AA04DEC8C29}" srcOrd="0" destOrd="0" presId="urn:microsoft.com/office/officeart/2005/8/layout/hierarchy1"/>
    <dgm:cxn modelId="{4BD5A266-CEB1-46E1-885D-F5603353054E}" type="presParOf" srcId="{E9E7A7CE-BBF7-470A-B269-006886AB9AA8}" destId="{D15B761F-2582-4F49-BE6E-416FE29A84BB}" srcOrd="1" destOrd="0" presId="urn:microsoft.com/office/officeart/2005/8/layout/hierarchy1"/>
    <dgm:cxn modelId="{E770BAE5-6F99-4F09-AABD-7ED0335E328A}" type="presParOf" srcId="{CFC26D89-5139-4951-9387-74CA6CDDC3F7}" destId="{DE3D92C9-615E-43AB-BBE6-92CED8991437}" srcOrd="1" destOrd="0" presId="urn:microsoft.com/office/officeart/2005/8/layout/hierarchy1"/>
    <dgm:cxn modelId="{004BF475-CFA5-4BE4-849A-2D72BE848409}" type="presParOf" srcId="{B2129EA5-BA52-4DD6-8E1E-77403AF44D2D}" destId="{0DAD177F-923E-4C43-A3A5-6FEADBAB286E}" srcOrd="1" destOrd="0" presId="urn:microsoft.com/office/officeart/2005/8/layout/hierarchy1"/>
    <dgm:cxn modelId="{253881BB-B0AF-4383-9B58-2142FA31C73F}" type="presParOf" srcId="{0DAD177F-923E-4C43-A3A5-6FEADBAB286E}" destId="{C1099EDA-5AF4-4295-8B42-A1C47A9CB83B}" srcOrd="0" destOrd="0" presId="urn:microsoft.com/office/officeart/2005/8/layout/hierarchy1"/>
    <dgm:cxn modelId="{A0235D0E-3F79-41FC-93BA-889B804E4109}" type="presParOf" srcId="{C1099EDA-5AF4-4295-8B42-A1C47A9CB83B}" destId="{A1DEE7AD-4F87-48BA-AF9D-083BC014D070}" srcOrd="0" destOrd="0" presId="urn:microsoft.com/office/officeart/2005/8/layout/hierarchy1"/>
    <dgm:cxn modelId="{420FC83C-5B54-465D-B166-361D58914E71}" type="presParOf" srcId="{C1099EDA-5AF4-4295-8B42-A1C47A9CB83B}" destId="{0A8CFACF-37F0-4581-8F02-A02E369E4A76}" srcOrd="1" destOrd="0" presId="urn:microsoft.com/office/officeart/2005/8/layout/hierarchy1"/>
    <dgm:cxn modelId="{514D0194-EF79-4D72-AE7A-16A66696975D}" type="presParOf" srcId="{0DAD177F-923E-4C43-A3A5-6FEADBAB286E}" destId="{58F8B823-3E6D-448C-B799-7EECB5DB3997}" srcOrd="1" destOrd="0" presId="urn:microsoft.com/office/officeart/2005/8/layout/hierarchy1"/>
    <dgm:cxn modelId="{8D252CCE-4818-450A-B403-3643ED1FB347}" type="presParOf" srcId="{B2129EA5-BA52-4DD6-8E1E-77403AF44D2D}" destId="{0D20414B-94E7-4296-BDFD-EA8167DDFD66}" srcOrd="2" destOrd="0" presId="urn:microsoft.com/office/officeart/2005/8/layout/hierarchy1"/>
    <dgm:cxn modelId="{B802B2D0-50EB-4D14-8D88-D696A1D0AA1A}" type="presParOf" srcId="{0D20414B-94E7-4296-BDFD-EA8167DDFD66}" destId="{46BF67B0-42CC-4D91-8E74-E56D6A11CD6A}" srcOrd="0" destOrd="0" presId="urn:microsoft.com/office/officeart/2005/8/layout/hierarchy1"/>
    <dgm:cxn modelId="{4272C674-F8A6-4E59-958C-335B2833B6EA}" type="presParOf" srcId="{46BF67B0-42CC-4D91-8E74-E56D6A11CD6A}" destId="{0C603DE9-882D-49DF-9A2A-561303522737}" srcOrd="0" destOrd="0" presId="urn:microsoft.com/office/officeart/2005/8/layout/hierarchy1"/>
    <dgm:cxn modelId="{57F05594-790D-4136-B4B8-D10BCB124316}" type="presParOf" srcId="{46BF67B0-42CC-4D91-8E74-E56D6A11CD6A}" destId="{5FB43F68-87E0-4508-B8DE-25005656028D}" srcOrd="1" destOrd="0" presId="urn:microsoft.com/office/officeart/2005/8/layout/hierarchy1"/>
    <dgm:cxn modelId="{1C09C853-D1E5-4DB5-8BA4-52A174F317A3}" type="presParOf" srcId="{0D20414B-94E7-4296-BDFD-EA8167DDFD66}" destId="{0CC1AF38-7734-43BC-8F00-CEE97C77D4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CBA49-4A82-4C78-9B3F-6548A5D5D544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12088-AB9C-4D53-B23C-8B7990608437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Demonstrating Extract, Transform, and Load with SQL</a:t>
          </a:r>
        </a:p>
      </dsp:txBody>
      <dsp:txXfrm>
        <a:off x="456496" y="980400"/>
        <a:ext cx="3381034" cy="2099279"/>
      </dsp:txXfrm>
    </dsp:sp>
    <dsp:sp modelId="{8883B313-1EBB-44FE-976B-59689FB0493D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6BDBB-44D9-4AE0-9BB2-6609573C710B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Presented by: Ankan Das</a:t>
          </a:r>
        </a:p>
      </dsp:txBody>
      <dsp:txXfrm>
        <a:off x="4748523" y="980400"/>
        <a:ext cx="3381034" cy="20992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C7741-292A-4BB8-87B8-029063514ED7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FF678-4394-405A-B207-FA3D29614F5D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SQL can be effectively used for ETL.</a:t>
          </a:r>
        </a:p>
      </dsp:txBody>
      <dsp:txXfrm>
        <a:off x="78583" y="2435142"/>
        <a:ext cx="2399612" cy="720000"/>
      </dsp:txXfrm>
    </dsp:sp>
    <dsp:sp modelId="{7C29501E-6B2E-4CFC-9052-F25B7F2634BD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2231-6CB6-4C9F-8AFA-8A43FB14F84F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quality issues can be tackled with simple transformations</a:t>
          </a:r>
        </a:p>
      </dsp:txBody>
      <dsp:txXfrm>
        <a:off x="2898129" y="2435142"/>
        <a:ext cx="2399612" cy="720000"/>
      </dsp:txXfrm>
    </dsp:sp>
    <dsp:sp modelId="{668EF331-5728-4E8D-886F-936C56EA543D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1E3C5-AAD8-407C-8EE5-73672A910B98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Automation and integrity constraints are crucial in production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F70B5-4E73-44F9-A561-FCFDBA3E18EC}">
      <dsp:nvSpPr>
        <dsp:cNvPr id="0" name=""/>
        <dsp:cNvSpPr/>
      </dsp:nvSpPr>
      <dsp:spPr>
        <a:xfrm>
          <a:off x="2515077" y="679446"/>
          <a:ext cx="5249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91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3647" y="722388"/>
        <a:ext cx="27775" cy="5555"/>
      </dsp:txXfrm>
    </dsp:sp>
    <dsp:sp modelId="{1C1176FA-6D76-4067-8F91-C8ED189AB102}">
      <dsp:nvSpPr>
        <dsp:cNvPr id="0" name=""/>
        <dsp:cNvSpPr/>
      </dsp:nvSpPr>
      <dsp:spPr>
        <a:xfrm>
          <a:off x="101592" y="580"/>
          <a:ext cx="2415285" cy="14491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351" tIns="124230" rIns="118351" bIns="1242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Goal: Clean and transform raw e-commerce order data using SQL</a:t>
          </a:r>
        </a:p>
      </dsp:txBody>
      <dsp:txXfrm>
        <a:off x="101592" y="580"/>
        <a:ext cx="2415285" cy="1449171"/>
      </dsp:txXfrm>
    </dsp:sp>
    <dsp:sp modelId="{6E6D5EE6-7462-4EEF-A4AB-D607F9E9AD90}">
      <dsp:nvSpPr>
        <dsp:cNvPr id="0" name=""/>
        <dsp:cNvSpPr/>
      </dsp:nvSpPr>
      <dsp:spPr>
        <a:xfrm>
          <a:off x="1309234" y="1447951"/>
          <a:ext cx="2970800" cy="524915"/>
        </a:xfrm>
        <a:custGeom>
          <a:avLst/>
          <a:gdLst/>
          <a:ahLst/>
          <a:cxnLst/>
          <a:rect l="0" t="0" r="0" b="0"/>
          <a:pathLst>
            <a:path>
              <a:moveTo>
                <a:pt x="2970800" y="0"/>
              </a:moveTo>
              <a:lnTo>
                <a:pt x="2970800" y="279557"/>
              </a:lnTo>
              <a:lnTo>
                <a:pt x="0" y="279557"/>
              </a:lnTo>
              <a:lnTo>
                <a:pt x="0" y="52491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9077" y="1707632"/>
        <a:ext cx="151114" cy="5555"/>
      </dsp:txXfrm>
    </dsp:sp>
    <dsp:sp modelId="{1D9AF5B4-DCDA-4597-A857-5065CE6C1E38}">
      <dsp:nvSpPr>
        <dsp:cNvPr id="0" name=""/>
        <dsp:cNvSpPr/>
      </dsp:nvSpPr>
      <dsp:spPr>
        <a:xfrm>
          <a:off x="3072392" y="580"/>
          <a:ext cx="2415285" cy="14491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351" tIns="124230" rIns="118351" bIns="1242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Steps:</a:t>
          </a:r>
        </a:p>
      </dsp:txBody>
      <dsp:txXfrm>
        <a:off x="3072392" y="580"/>
        <a:ext cx="2415285" cy="1449171"/>
      </dsp:txXfrm>
    </dsp:sp>
    <dsp:sp modelId="{9C467D2D-982F-40A6-9C4E-65465CC46094}">
      <dsp:nvSpPr>
        <dsp:cNvPr id="0" name=""/>
        <dsp:cNvSpPr/>
      </dsp:nvSpPr>
      <dsp:spPr>
        <a:xfrm>
          <a:off x="2515077" y="2684132"/>
          <a:ext cx="5249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915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3647" y="2727075"/>
        <a:ext cx="27775" cy="5555"/>
      </dsp:txXfrm>
    </dsp:sp>
    <dsp:sp modelId="{F57B4E81-0ACA-4622-B9DE-CBF0AD124E6E}">
      <dsp:nvSpPr>
        <dsp:cNvPr id="0" name=""/>
        <dsp:cNvSpPr/>
      </dsp:nvSpPr>
      <dsp:spPr>
        <a:xfrm>
          <a:off x="101592" y="2005267"/>
          <a:ext cx="2415285" cy="14491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351" tIns="124230" rIns="118351" bIns="1242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Extract: Simulate raw data insertion</a:t>
          </a:r>
        </a:p>
      </dsp:txBody>
      <dsp:txXfrm>
        <a:off x="101592" y="2005267"/>
        <a:ext cx="2415285" cy="1449171"/>
      </dsp:txXfrm>
    </dsp:sp>
    <dsp:sp modelId="{B6EE7014-722A-401E-8F07-F28FE9139902}">
      <dsp:nvSpPr>
        <dsp:cNvPr id="0" name=""/>
        <dsp:cNvSpPr/>
      </dsp:nvSpPr>
      <dsp:spPr>
        <a:xfrm>
          <a:off x="1309234" y="3452638"/>
          <a:ext cx="2970800" cy="524915"/>
        </a:xfrm>
        <a:custGeom>
          <a:avLst/>
          <a:gdLst/>
          <a:ahLst/>
          <a:cxnLst/>
          <a:rect l="0" t="0" r="0" b="0"/>
          <a:pathLst>
            <a:path>
              <a:moveTo>
                <a:pt x="2970800" y="0"/>
              </a:moveTo>
              <a:lnTo>
                <a:pt x="2970800" y="279557"/>
              </a:lnTo>
              <a:lnTo>
                <a:pt x="0" y="279557"/>
              </a:lnTo>
              <a:lnTo>
                <a:pt x="0" y="524915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9077" y="3712318"/>
        <a:ext cx="151114" cy="5555"/>
      </dsp:txXfrm>
    </dsp:sp>
    <dsp:sp modelId="{AECC3F68-53B1-40AB-B105-00479DCD158C}">
      <dsp:nvSpPr>
        <dsp:cNvPr id="0" name=""/>
        <dsp:cNvSpPr/>
      </dsp:nvSpPr>
      <dsp:spPr>
        <a:xfrm>
          <a:off x="3072392" y="2005267"/>
          <a:ext cx="2415285" cy="14491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351" tIns="124230" rIns="118351" bIns="1242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Transform: Clean and standardize data</a:t>
          </a:r>
        </a:p>
      </dsp:txBody>
      <dsp:txXfrm>
        <a:off x="3072392" y="2005267"/>
        <a:ext cx="2415285" cy="1449171"/>
      </dsp:txXfrm>
    </dsp:sp>
    <dsp:sp modelId="{D34F49DB-CD9C-4809-9DF0-428D7E7E6A91}">
      <dsp:nvSpPr>
        <dsp:cNvPr id="0" name=""/>
        <dsp:cNvSpPr/>
      </dsp:nvSpPr>
      <dsp:spPr>
        <a:xfrm>
          <a:off x="2515077" y="4688819"/>
          <a:ext cx="5249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915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3647" y="4731762"/>
        <a:ext cx="27775" cy="5555"/>
      </dsp:txXfrm>
    </dsp:sp>
    <dsp:sp modelId="{8ABAEBCC-4A95-491C-9FC7-D1D44D508A0E}">
      <dsp:nvSpPr>
        <dsp:cNvPr id="0" name=""/>
        <dsp:cNvSpPr/>
      </dsp:nvSpPr>
      <dsp:spPr>
        <a:xfrm>
          <a:off x="101592" y="4009954"/>
          <a:ext cx="2415285" cy="14491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351" tIns="124230" rIns="118351" bIns="1242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Load: Store clean data into final structured table</a:t>
          </a:r>
        </a:p>
      </dsp:txBody>
      <dsp:txXfrm>
        <a:off x="101592" y="4009954"/>
        <a:ext cx="2415285" cy="1449171"/>
      </dsp:txXfrm>
    </dsp:sp>
    <dsp:sp modelId="{2688CDB9-5798-491D-844C-2D7C09A416CB}">
      <dsp:nvSpPr>
        <dsp:cNvPr id="0" name=""/>
        <dsp:cNvSpPr/>
      </dsp:nvSpPr>
      <dsp:spPr>
        <a:xfrm>
          <a:off x="3072392" y="4009954"/>
          <a:ext cx="2415285" cy="14491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351" tIns="124230" rIns="118351" bIns="1242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Tools Used: MySQL</a:t>
          </a:r>
        </a:p>
      </dsp:txBody>
      <dsp:txXfrm>
        <a:off x="3072392" y="4009954"/>
        <a:ext cx="2415285" cy="14491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F33CF-7833-4A45-91DC-F608281D6009}">
      <dsp:nvSpPr>
        <dsp:cNvPr id="0" name=""/>
        <dsp:cNvSpPr/>
      </dsp:nvSpPr>
      <dsp:spPr>
        <a:xfrm>
          <a:off x="682" y="68945"/>
          <a:ext cx="2660907" cy="15965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Contains issues such as:</a:t>
          </a:r>
        </a:p>
      </dsp:txBody>
      <dsp:txXfrm>
        <a:off x="682" y="68945"/>
        <a:ext cx="2660907" cy="1596544"/>
      </dsp:txXfrm>
    </dsp:sp>
    <dsp:sp modelId="{E57F2580-B75D-48E6-80F5-41B7CE33D790}">
      <dsp:nvSpPr>
        <dsp:cNvPr id="0" name=""/>
        <dsp:cNvSpPr/>
      </dsp:nvSpPr>
      <dsp:spPr>
        <a:xfrm>
          <a:off x="2927680" y="68945"/>
          <a:ext cx="2660907" cy="15965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Inconsistent date formats</a:t>
          </a:r>
        </a:p>
      </dsp:txBody>
      <dsp:txXfrm>
        <a:off x="2927680" y="68945"/>
        <a:ext cx="2660907" cy="1596544"/>
      </dsp:txXfrm>
    </dsp:sp>
    <dsp:sp modelId="{7D87DB92-12AD-44BB-A85C-AE349E178FB0}">
      <dsp:nvSpPr>
        <dsp:cNvPr id="0" name=""/>
        <dsp:cNvSpPr/>
      </dsp:nvSpPr>
      <dsp:spPr>
        <a:xfrm>
          <a:off x="682" y="1931580"/>
          <a:ext cx="2660907" cy="15965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Text values in numeric fields</a:t>
          </a:r>
        </a:p>
      </dsp:txBody>
      <dsp:txXfrm>
        <a:off x="682" y="1931580"/>
        <a:ext cx="2660907" cy="1596544"/>
      </dsp:txXfrm>
    </dsp:sp>
    <dsp:sp modelId="{2511346E-C91B-4154-8CDF-3F5FCFCF5F5B}">
      <dsp:nvSpPr>
        <dsp:cNvPr id="0" name=""/>
        <dsp:cNvSpPr/>
      </dsp:nvSpPr>
      <dsp:spPr>
        <a:xfrm>
          <a:off x="2927680" y="1931580"/>
          <a:ext cx="2660907" cy="15965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Missing and duplicate records</a:t>
          </a:r>
        </a:p>
      </dsp:txBody>
      <dsp:txXfrm>
        <a:off x="2927680" y="1931580"/>
        <a:ext cx="2660907" cy="1596544"/>
      </dsp:txXfrm>
    </dsp:sp>
    <dsp:sp modelId="{74598961-F512-467B-8489-21BCE5767213}">
      <dsp:nvSpPr>
        <dsp:cNvPr id="0" name=""/>
        <dsp:cNvSpPr/>
      </dsp:nvSpPr>
      <dsp:spPr>
        <a:xfrm>
          <a:off x="682" y="3794215"/>
          <a:ext cx="2660907" cy="15965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Negative or null quantities</a:t>
          </a:r>
        </a:p>
      </dsp:txBody>
      <dsp:txXfrm>
        <a:off x="682" y="3794215"/>
        <a:ext cx="2660907" cy="1596544"/>
      </dsp:txXfrm>
    </dsp:sp>
    <dsp:sp modelId="{23F379E9-A24E-4AEE-81B8-4553F753181B}">
      <dsp:nvSpPr>
        <dsp:cNvPr id="0" name=""/>
        <dsp:cNvSpPr/>
      </dsp:nvSpPr>
      <dsp:spPr>
        <a:xfrm>
          <a:off x="2927680" y="3794215"/>
          <a:ext cx="2660907" cy="15965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Final cleaned dataset: clean_data</a:t>
          </a:r>
        </a:p>
      </dsp:txBody>
      <dsp:txXfrm>
        <a:off x="2927680" y="3794215"/>
        <a:ext cx="2660907" cy="15965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9BA1C-7CB1-489F-AAE7-7163BBCD272C}">
      <dsp:nvSpPr>
        <dsp:cNvPr id="0" name=""/>
        <dsp:cNvSpPr/>
      </dsp:nvSpPr>
      <dsp:spPr>
        <a:xfrm>
          <a:off x="0" y="1799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inserted directly into messy_data table</a:t>
          </a:r>
        </a:p>
      </dsp:txBody>
      <dsp:txXfrm>
        <a:off x="0" y="179916"/>
        <a:ext cx="2561209" cy="1536725"/>
      </dsp:txXfrm>
    </dsp:sp>
    <dsp:sp modelId="{A9C34E27-A387-46E6-9413-EBD76326E69B}">
      <dsp:nvSpPr>
        <dsp:cNvPr id="0" name=""/>
        <dsp:cNvSpPr/>
      </dsp:nvSpPr>
      <dsp:spPr>
        <a:xfrm>
          <a:off x="2817330" y="179916"/>
          <a:ext cx="2561209" cy="1536725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Simulates importing from a CSV or external source</a:t>
          </a:r>
        </a:p>
      </dsp:txBody>
      <dsp:txXfrm>
        <a:off x="2817330" y="179916"/>
        <a:ext cx="2561209" cy="1536725"/>
      </dsp:txXfrm>
    </dsp:sp>
    <dsp:sp modelId="{EBDD4706-DD1C-42EA-8B7B-7814856B5A42}">
      <dsp:nvSpPr>
        <dsp:cNvPr id="0" name=""/>
        <dsp:cNvSpPr/>
      </dsp:nvSpPr>
      <dsp:spPr>
        <a:xfrm>
          <a:off x="5634661" y="179916"/>
          <a:ext cx="2561209" cy="1536725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Sample inserted data included:</a:t>
          </a:r>
        </a:p>
      </dsp:txBody>
      <dsp:txXfrm>
        <a:off x="5634661" y="179916"/>
        <a:ext cx="2561209" cy="1536725"/>
      </dsp:txXfrm>
    </dsp:sp>
    <dsp:sp modelId="{D75F6C6B-DB53-4C63-BF02-927A20AD0E16}">
      <dsp:nvSpPr>
        <dsp:cNvPr id="0" name=""/>
        <dsp:cNvSpPr/>
      </dsp:nvSpPr>
      <dsp:spPr>
        <a:xfrm>
          <a:off x="0" y="1972762"/>
          <a:ext cx="2561209" cy="1536725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price = 'abc'</a:t>
          </a:r>
        </a:p>
      </dsp:txBody>
      <dsp:txXfrm>
        <a:off x="0" y="1972762"/>
        <a:ext cx="2561209" cy="1536725"/>
      </dsp:txXfrm>
    </dsp:sp>
    <dsp:sp modelId="{6B7009C4-8540-4335-A419-8909045C4AB7}">
      <dsp:nvSpPr>
        <dsp:cNvPr id="0" name=""/>
        <dsp:cNvSpPr/>
      </dsp:nvSpPr>
      <dsp:spPr>
        <a:xfrm>
          <a:off x="2817330" y="1972762"/>
          <a:ext cx="2561209" cy="1536725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order_date = '23/11/2023', '2023-13-01'</a:t>
          </a:r>
        </a:p>
      </dsp:txBody>
      <dsp:txXfrm>
        <a:off x="2817330" y="1972762"/>
        <a:ext cx="2561209" cy="1536725"/>
      </dsp:txXfrm>
    </dsp:sp>
    <dsp:sp modelId="{E62927D8-C990-4C73-AF59-3A11190BDBDD}">
      <dsp:nvSpPr>
        <dsp:cNvPr id="0" name=""/>
        <dsp:cNvSpPr/>
      </dsp:nvSpPr>
      <dsp:spPr>
        <a:xfrm>
          <a:off x="5634661" y="19727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NULLs and negative numbers in quantity</a:t>
          </a:r>
        </a:p>
      </dsp:txBody>
      <dsp:txXfrm>
        <a:off x="5634661" y="1972762"/>
        <a:ext cx="2561209" cy="15367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2258B-2736-4F3C-A837-07B1976FDBD0}">
      <dsp:nvSpPr>
        <dsp:cNvPr id="0" name=""/>
        <dsp:cNvSpPr/>
      </dsp:nvSpPr>
      <dsp:spPr>
        <a:xfrm>
          <a:off x="2401" y="606517"/>
          <a:ext cx="1904899" cy="11429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Fixing Price Column:</a:t>
          </a:r>
        </a:p>
      </dsp:txBody>
      <dsp:txXfrm>
        <a:off x="2401" y="606517"/>
        <a:ext cx="1904899" cy="1142939"/>
      </dsp:txXfrm>
    </dsp:sp>
    <dsp:sp modelId="{44D82EDD-6478-4942-92F4-160B9B700E1B}">
      <dsp:nvSpPr>
        <dsp:cNvPr id="0" name=""/>
        <dsp:cNvSpPr/>
      </dsp:nvSpPr>
      <dsp:spPr>
        <a:xfrm>
          <a:off x="2097790" y="606517"/>
          <a:ext cx="1904899" cy="1142939"/>
        </a:xfrm>
        <a:prstGeom prst="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Replaced non-numeric values with 0</a:t>
          </a:r>
        </a:p>
      </dsp:txBody>
      <dsp:txXfrm>
        <a:off x="2097790" y="606517"/>
        <a:ext cx="1904899" cy="1142939"/>
      </dsp:txXfrm>
    </dsp:sp>
    <dsp:sp modelId="{F8861723-43B1-4BB9-A979-E66914F959F8}">
      <dsp:nvSpPr>
        <dsp:cNvPr id="0" name=""/>
        <dsp:cNvSpPr/>
      </dsp:nvSpPr>
      <dsp:spPr>
        <a:xfrm>
          <a:off x="4193180" y="606517"/>
          <a:ext cx="1904899" cy="1142939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Converted price from VARCHAR to DECIMAL</a:t>
          </a:r>
        </a:p>
      </dsp:txBody>
      <dsp:txXfrm>
        <a:off x="4193180" y="606517"/>
        <a:ext cx="1904899" cy="1142939"/>
      </dsp:txXfrm>
    </dsp:sp>
    <dsp:sp modelId="{91F6C60E-F731-4FFB-9DAC-093B1004031B}">
      <dsp:nvSpPr>
        <dsp:cNvPr id="0" name=""/>
        <dsp:cNvSpPr/>
      </dsp:nvSpPr>
      <dsp:spPr>
        <a:xfrm>
          <a:off x="6288570" y="606517"/>
          <a:ext cx="1904899" cy="1142939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Handling Quantity:</a:t>
          </a:r>
        </a:p>
      </dsp:txBody>
      <dsp:txXfrm>
        <a:off x="6288570" y="606517"/>
        <a:ext cx="1904899" cy="1142939"/>
      </dsp:txXfrm>
    </dsp:sp>
    <dsp:sp modelId="{360532EA-47DF-46AD-944F-D6C8A9967EBC}">
      <dsp:nvSpPr>
        <dsp:cNvPr id="0" name=""/>
        <dsp:cNvSpPr/>
      </dsp:nvSpPr>
      <dsp:spPr>
        <a:xfrm>
          <a:off x="1050095" y="1939947"/>
          <a:ext cx="1904899" cy="1142939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Converted nulls to 0</a:t>
          </a:r>
        </a:p>
      </dsp:txBody>
      <dsp:txXfrm>
        <a:off x="1050095" y="1939947"/>
        <a:ext cx="1904899" cy="1142939"/>
      </dsp:txXfrm>
    </dsp:sp>
    <dsp:sp modelId="{1CD91AF1-BF2C-4BBE-B561-48F7E07F5C9F}">
      <dsp:nvSpPr>
        <dsp:cNvPr id="0" name=""/>
        <dsp:cNvSpPr/>
      </dsp:nvSpPr>
      <dsp:spPr>
        <a:xfrm>
          <a:off x="3145485" y="1939947"/>
          <a:ext cx="1904899" cy="1142939"/>
        </a:xfrm>
        <a:prstGeom prst="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Applied ABS() to remove negatives</a:t>
          </a:r>
        </a:p>
      </dsp:txBody>
      <dsp:txXfrm>
        <a:off x="3145485" y="1939947"/>
        <a:ext cx="1904899" cy="1142939"/>
      </dsp:txXfrm>
    </dsp:sp>
    <dsp:sp modelId="{61664466-6466-49D7-BCF2-21FA4B017665}">
      <dsp:nvSpPr>
        <dsp:cNvPr id="0" name=""/>
        <dsp:cNvSpPr/>
      </dsp:nvSpPr>
      <dsp:spPr>
        <a:xfrm>
          <a:off x="5240875" y="1939947"/>
          <a:ext cx="1904899" cy="114293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Enforced CHECK constraint for non-negative values</a:t>
          </a:r>
        </a:p>
      </dsp:txBody>
      <dsp:txXfrm>
        <a:off x="5240875" y="1939947"/>
        <a:ext cx="1904899" cy="11429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F602A-AD70-4C19-8352-7B63891575BC}">
      <dsp:nvSpPr>
        <dsp:cNvPr id="0" name=""/>
        <dsp:cNvSpPr/>
      </dsp:nvSpPr>
      <dsp:spPr>
        <a:xfrm>
          <a:off x="0" y="1799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Standardizing Order Dates:</a:t>
          </a:r>
        </a:p>
      </dsp:txBody>
      <dsp:txXfrm>
        <a:off x="0" y="179916"/>
        <a:ext cx="2561209" cy="1536725"/>
      </dsp:txXfrm>
    </dsp:sp>
    <dsp:sp modelId="{197D87F7-67CE-41E9-A711-433EC84E9C4C}">
      <dsp:nvSpPr>
        <dsp:cNvPr id="0" name=""/>
        <dsp:cNvSpPr/>
      </dsp:nvSpPr>
      <dsp:spPr>
        <a:xfrm>
          <a:off x="2817330" y="1799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Replaced '/' with '-' for uniformity</a:t>
          </a:r>
        </a:p>
      </dsp:txBody>
      <dsp:txXfrm>
        <a:off x="2817330" y="179916"/>
        <a:ext cx="2561209" cy="1536725"/>
      </dsp:txXfrm>
    </dsp:sp>
    <dsp:sp modelId="{82AB5A70-F607-4F0C-943D-4655BDB7E3EC}">
      <dsp:nvSpPr>
        <dsp:cNvPr id="0" name=""/>
        <dsp:cNvSpPr/>
      </dsp:nvSpPr>
      <dsp:spPr>
        <a:xfrm>
          <a:off x="5634661" y="179916"/>
          <a:ext cx="2561209" cy="153672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Converted formats using STR_TO_DATE()</a:t>
          </a:r>
        </a:p>
      </dsp:txBody>
      <dsp:txXfrm>
        <a:off x="5634661" y="179916"/>
        <a:ext cx="2561209" cy="1536725"/>
      </dsp:txXfrm>
    </dsp:sp>
    <dsp:sp modelId="{ED3F0813-7D9E-42D4-B8ED-96EB0C27446B}">
      <dsp:nvSpPr>
        <dsp:cNvPr id="0" name=""/>
        <dsp:cNvSpPr/>
      </dsp:nvSpPr>
      <dsp:spPr>
        <a:xfrm>
          <a:off x="1408665" y="1972762"/>
          <a:ext cx="2561209" cy="153672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Manually corrected invalid dates</a:t>
          </a:r>
        </a:p>
      </dsp:txBody>
      <dsp:txXfrm>
        <a:off x="1408665" y="1972762"/>
        <a:ext cx="2561209" cy="1536725"/>
      </dsp:txXfrm>
    </dsp:sp>
    <dsp:sp modelId="{0C590163-0455-485A-8C61-57416109A42B}">
      <dsp:nvSpPr>
        <dsp:cNvPr id="0" name=""/>
        <dsp:cNvSpPr/>
      </dsp:nvSpPr>
      <dsp:spPr>
        <a:xfrm>
          <a:off x="4225995" y="19727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Cast column to proper DATE type</a:t>
          </a:r>
        </a:p>
      </dsp:txBody>
      <dsp:txXfrm>
        <a:off x="4225995" y="1972762"/>
        <a:ext cx="2561209" cy="15367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EEBA0-3B8F-40C1-9ED5-CA972A47F824}">
      <dsp:nvSpPr>
        <dsp:cNvPr id="0" name=""/>
        <dsp:cNvSpPr/>
      </dsp:nvSpPr>
      <dsp:spPr>
        <a:xfrm>
          <a:off x="0" y="1799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Customer Name Cleaning:</a:t>
          </a:r>
        </a:p>
      </dsp:txBody>
      <dsp:txXfrm>
        <a:off x="0" y="179916"/>
        <a:ext cx="2561209" cy="1536725"/>
      </dsp:txXfrm>
    </dsp:sp>
    <dsp:sp modelId="{84276995-F5D0-4493-A685-B8D45C46B3D5}">
      <dsp:nvSpPr>
        <dsp:cNvPr id="0" name=""/>
        <dsp:cNvSpPr/>
      </dsp:nvSpPr>
      <dsp:spPr>
        <a:xfrm>
          <a:off x="2817330" y="1799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Replaced NULLs with 'Not found'</a:t>
          </a:r>
        </a:p>
      </dsp:txBody>
      <dsp:txXfrm>
        <a:off x="2817330" y="179916"/>
        <a:ext cx="2561209" cy="1536725"/>
      </dsp:txXfrm>
    </dsp:sp>
    <dsp:sp modelId="{2A3E2E32-6B52-4B40-B981-739E8090E58E}">
      <dsp:nvSpPr>
        <dsp:cNvPr id="0" name=""/>
        <dsp:cNvSpPr/>
      </dsp:nvSpPr>
      <dsp:spPr>
        <a:xfrm>
          <a:off x="5634661" y="179916"/>
          <a:ext cx="2561209" cy="153672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Detected and removed duplicate entries using GROUP BY and DELETE</a:t>
          </a:r>
        </a:p>
      </dsp:txBody>
      <dsp:txXfrm>
        <a:off x="5634661" y="179916"/>
        <a:ext cx="2561209" cy="1536725"/>
      </dsp:txXfrm>
    </dsp:sp>
    <dsp:sp modelId="{FEBAC474-2A0B-4994-AA65-720D4CB761D9}">
      <dsp:nvSpPr>
        <dsp:cNvPr id="0" name=""/>
        <dsp:cNvSpPr/>
      </dsp:nvSpPr>
      <dsp:spPr>
        <a:xfrm>
          <a:off x="1408665" y="1972762"/>
          <a:ext cx="2561209" cy="153672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Other Schema Fixes:</a:t>
          </a:r>
        </a:p>
      </dsp:txBody>
      <dsp:txXfrm>
        <a:off x="1408665" y="1972762"/>
        <a:ext cx="2561209" cy="1536725"/>
      </dsp:txXfrm>
    </dsp:sp>
    <dsp:sp modelId="{82A0C3E5-355B-409F-82F1-91116812EE13}">
      <dsp:nvSpPr>
        <dsp:cNvPr id="0" name=""/>
        <dsp:cNvSpPr/>
      </dsp:nvSpPr>
      <dsp:spPr>
        <a:xfrm>
          <a:off x="4225995" y="19727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Set order_id to auto-increment</a:t>
          </a:r>
        </a:p>
      </dsp:txBody>
      <dsp:txXfrm>
        <a:off x="4225995" y="1972762"/>
        <a:ext cx="2561209" cy="15367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B9157-D78D-46EF-92B2-22268148A69F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085C3-F5BB-414C-96F3-81A956445025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Created new table clean_data</a:t>
          </a:r>
        </a:p>
      </dsp:txBody>
      <dsp:txXfrm>
        <a:off x="298991" y="1277365"/>
        <a:ext cx="2219346" cy="1377989"/>
      </dsp:txXfrm>
    </dsp:sp>
    <dsp:sp modelId="{A792ED73-4005-44BD-B1DE-C91A702F9CE8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464ED-90A4-4F56-8759-CE9569B00B89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Proper column types and constraints applied</a:t>
          </a:r>
        </a:p>
      </dsp:txBody>
      <dsp:txXfrm>
        <a:off x="3116322" y="1277365"/>
        <a:ext cx="2219346" cy="1377989"/>
      </dsp:txXfrm>
    </dsp:sp>
    <dsp:sp modelId="{D99254BF-C16D-48BD-91FF-1D5334CF260C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98DA0-9F61-44C4-81E1-4E29BB3425B7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Inserted clean records from messy_data</a:t>
          </a:r>
        </a:p>
      </dsp:txBody>
      <dsp:txXfrm>
        <a:off x="5933653" y="1277365"/>
        <a:ext cx="2219346" cy="13779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1F569-CEBA-42E1-ABE8-7AA04DEC8C29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B761F-2582-4F49-BE6E-416FE29A84BB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Cleaned and normalized dataset</a:t>
          </a:r>
        </a:p>
      </dsp:txBody>
      <dsp:txXfrm>
        <a:off x="298991" y="1277365"/>
        <a:ext cx="2219346" cy="1377989"/>
      </dsp:txXfrm>
    </dsp:sp>
    <dsp:sp modelId="{A1DEE7AD-4F87-48BA-AF9D-083BC014D070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CFACF-37F0-4581-8F02-A02E369E4A76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Suitable for reporting, analytics, and dashboards</a:t>
          </a:r>
        </a:p>
      </dsp:txBody>
      <dsp:txXfrm>
        <a:off x="3116322" y="1277365"/>
        <a:ext cx="2219346" cy="1377989"/>
      </dsp:txXfrm>
    </dsp:sp>
    <dsp:sp modelId="{0C603DE9-882D-49DF-9A2A-561303522737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43F68-87E0-4508-B8DE-25005656028D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Demonstrates full SQL-based ETL pipeline</a:t>
          </a:r>
        </a:p>
      </dsp:txBody>
      <dsp:txXfrm>
        <a:off x="5933653" y="1277365"/>
        <a:ext cx="2219346" cy="1377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kandas01/SQL_ETL/blob/main/ETL_SQL.sql" TargetMode="External"/><Relationship Id="rId2" Type="http://schemas.openxmlformats.org/officeDocument/2006/relationships/hyperlink" Target="https://www.linkedin.com/in/ankandas0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kandas0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ETL Project: Cleaning messy data with MySQL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F353CC-36FA-CC0F-DF09-2C25587CC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76621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679E67-222D-5798-E2F2-B0E4EA84A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04721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B80A0E-B543-4EF6-9029-4BE271DE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1" y="88377"/>
            <a:ext cx="7326154" cy="3234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BC5F5D-7BCB-44AC-879E-384416908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8" y="3740835"/>
            <a:ext cx="7883447" cy="264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6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A6ABA-8339-42E7-AD1B-CD386B4F4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55" y="180892"/>
            <a:ext cx="6767693" cy="477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3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079B68-4567-4806-87A9-9CB7621A0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17" y="279321"/>
            <a:ext cx="6848470" cy="475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92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47605-CFF6-404D-99ED-79358633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51" y="388248"/>
            <a:ext cx="6468305" cy="397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91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9E0C13-3A6F-42A8-9D88-13348271D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19" y="648790"/>
            <a:ext cx="6515292" cy="44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0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87E06E-A335-4298-A442-D0B00C21C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6" y="367197"/>
            <a:ext cx="8748671" cy="524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16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Contact: </a:t>
            </a:r>
            <a:r>
              <a:rPr lang="en-US" sz="1700">
                <a:hlinkClick r:id="rId2"/>
              </a:rPr>
              <a:t>LinkedIn</a:t>
            </a:r>
            <a:endParaRPr lang="en-US" sz="1700"/>
          </a:p>
          <a:p>
            <a:r>
              <a:rPr lang="en-US" sz="1700"/>
              <a:t>GitHub : </a:t>
            </a:r>
            <a:r>
              <a:rPr lang="en-US" sz="1700">
                <a:hlinkClick r:id="rId3"/>
              </a:rPr>
              <a:t>Repository</a:t>
            </a:r>
            <a:r>
              <a:rPr lang="en-US" sz="1700"/>
              <a:t> | </a:t>
            </a:r>
            <a:r>
              <a:rPr lang="en-US" sz="1700">
                <a:hlinkClick r:id="rId4"/>
              </a:rPr>
              <a:t>Profile Link</a:t>
            </a:r>
            <a:endParaRPr lang="en-US" sz="1700"/>
          </a:p>
          <a:p>
            <a:r>
              <a:rPr lang="en-US" sz="1700"/>
              <a:t>Email : 21ankandas@gmail.com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429030"/>
            <a:ext cx="2125980" cy="5457589"/>
          </a:xfrm>
        </p:spPr>
        <p:txBody>
          <a:bodyPr anchor="ctr">
            <a:normAutofit/>
          </a:bodyPr>
          <a:lstStyle/>
          <a:p>
            <a:r>
              <a:rPr lang="en-US" sz="3500"/>
              <a:t>Project Overview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490" y="6112341"/>
            <a:ext cx="81267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27048" y="5040414"/>
            <a:ext cx="54864" cy="2125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273BD9-1D2D-0E38-EC38-DC0B857DF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326997"/>
              </p:ext>
            </p:extLst>
          </p:nvPr>
        </p:nvGraphicFramePr>
        <p:xfrm>
          <a:off x="3031236" y="429030"/>
          <a:ext cx="558927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409365"/>
            <a:ext cx="2125980" cy="5457589"/>
          </a:xfrm>
        </p:spPr>
        <p:txBody>
          <a:bodyPr anchor="ctr">
            <a:normAutofit/>
          </a:bodyPr>
          <a:lstStyle/>
          <a:p>
            <a:r>
              <a:rPr lang="en-US" sz="3200"/>
              <a:t>Dataset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490" y="6112341"/>
            <a:ext cx="81267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27048" y="5040414"/>
            <a:ext cx="54864" cy="2125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69917E-8670-3EAF-37EF-A3C9B1563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899152"/>
              </p:ext>
            </p:extLst>
          </p:nvPr>
        </p:nvGraphicFramePr>
        <p:xfrm>
          <a:off x="3031236" y="429030"/>
          <a:ext cx="558927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Extract Phase</a:t>
            </a:r>
            <a:endParaRPr lang="en-US" sz="35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A14D1B-9140-4CE9-6723-B10E21466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47139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Transform Phase Part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D8EC07-7C09-1515-8670-1F862E977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75551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Transform </a:t>
            </a:r>
            <a:r>
              <a:rPr lang="en-US" sz="3500">
                <a:solidFill>
                  <a:srgbClr val="FFFFFF"/>
                </a:solidFill>
              </a:rPr>
              <a:t>PhasePart</a:t>
            </a:r>
            <a:r>
              <a:rPr lang="en-US" sz="3500" dirty="0">
                <a:solidFill>
                  <a:srgbClr val="FFFFFF"/>
                </a:solidFill>
              </a:rPr>
              <a:t>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42EFD5-C75F-3061-C1A3-4D3A57CCF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09786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Transform </a:t>
            </a:r>
            <a:r>
              <a:rPr lang="en-US" sz="3500">
                <a:solidFill>
                  <a:srgbClr val="FFFFFF"/>
                </a:solidFill>
              </a:rPr>
              <a:t>PhasePart</a:t>
            </a:r>
            <a:r>
              <a:rPr lang="en-US" sz="3500" dirty="0">
                <a:solidFill>
                  <a:srgbClr val="FFFFFF"/>
                </a:solidFill>
              </a:rPr>
              <a:t> 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9F72E9-0018-0F3A-D08E-101F36671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08643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Load Phase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B0709A-8260-E059-5650-9E79BC333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2193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Final Result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3196E2-DB89-B847-14D3-2A9CB3797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86802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344</Words>
  <Application>Microsoft Office PowerPoint</Application>
  <PresentationFormat>On-screen Show (4:3)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ETL Project: Cleaning messy data with MySQL</vt:lpstr>
      <vt:lpstr>Project Overview</vt:lpstr>
      <vt:lpstr>Dataset Description</vt:lpstr>
      <vt:lpstr>Extract Phase</vt:lpstr>
      <vt:lpstr>Transform Phase Part 1</vt:lpstr>
      <vt:lpstr>Transform PhasePart 2</vt:lpstr>
      <vt:lpstr>Transform PhasePart 3</vt:lpstr>
      <vt:lpstr>Load Phase</vt:lpstr>
      <vt:lpstr>Final Result</vt:lpstr>
      <vt:lpstr>Key Takeaways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Project: Cleaning E-commerce Order Data with MySQL</dc:title>
  <dc:subject/>
  <dc:creator>LENOVO</dc:creator>
  <cp:keywords/>
  <dc:description>generated using python-pptx</dc:description>
  <cp:lastModifiedBy>ANKAN DAS</cp:lastModifiedBy>
  <cp:revision>5</cp:revision>
  <dcterms:created xsi:type="dcterms:W3CDTF">2013-01-27T09:14:16Z</dcterms:created>
  <dcterms:modified xsi:type="dcterms:W3CDTF">2025-05-06T17:16:31Z</dcterms:modified>
  <cp:category/>
</cp:coreProperties>
</file>