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6" r:id="rId4"/>
    <p:sldId id="293" r:id="rId5"/>
    <p:sldId id="291" r:id="rId6"/>
    <p:sldId id="287" r:id="rId7"/>
    <p:sldId id="288" r:id="rId8"/>
    <p:sldId id="290" r:id="rId9"/>
    <p:sldId id="292" r:id="rId10"/>
    <p:sldId id="27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71" autoAdjust="0"/>
  </p:normalViewPr>
  <p:slideViewPr>
    <p:cSldViewPr>
      <p:cViewPr>
        <p:scale>
          <a:sx n="60" d="100"/>
          <a:sy n="60" d="100"/>
        </p:scale>
        <p:origin x="-15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1A947-395A-4648-9E34-4108F243B82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F86D9-A1EC-4AFF-B912-5A51F9B4E71B}">
      <dgm:prSet phldrT="[Текст]"/>
      <dgm:spPr/>
      <dgm:t>
        <a:bodyPr/>
        <a:lstStyle/>
        <a:p>
          <a:r>
            <a:rPr lang="en-US" dirty="0" err="1" smtClean="0"/>
            <a:t>Django</a:t>
          </a:r>
          <a:endParaRPr lang="en-US" dirty="0"/>
        </a:p>
      </dgm:t>
    </dgm:pt>
    <dgm:pt modelId="{41297E7C-0D69-4353-B248-8C8B99E1EC8D}" type="parTrans" cxnId="{7CB467B2-ED79-476E-ADBD-14B6B00F9E28}">
      <dgm:prSet/>
      <dgm:spPr/>
      <dgm:t>
        <a:bodyPr/>
        <a:lstStyle/>
        <a:p>
          <a:endParaRPr lang="en-US"/>
        </a:p>
      </dgm:t>
    </dgm:pt>
    <dgm:pt modelId="{A9633A3B-D1AC-4112-94D9-67ECEB36E744}" type="sibTrans" cxnId="{7CB467B2-ED79-476E-ADBD-14B6B00F9E28}">
      <dgm:prSet/>
      <dgm:spPr/>
      <dgm:t>
        <a:bodyPr/>
        <a:lstStyle/>
        <a:p>
          <a:endParaRPr lang="en-US"/>
        </a:p>
      </dgm:t>
    </dgm:pt>
    <dgm:pt modelId="{2EC793DB-CCD7-498E-ACB0-30E7004E1BAD}">
      <dgm:prSet phldrT="[Текст]"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6DF46228-FF10-4A38-8879-90FF32A64E5F}" type="parTrans" cxnId="{212677A6-7E8A-4FF3-A6AF-966548A0DF11}">
      <dgm:prSet/>
      <dgm:spPr/>
      <dgm:t>
        <a:bodyPr/>
        <a:lstStyle/>
        <a:p>
          <a:endParaRPr lang="en-US"/>
        </a:p>
      </dgm:t>
    </dgm:pt>
    <dgm:pt modelId="{1C24996A-0257-4BB4-9A23-CDA55B6E31B1}" type="sibTrans" cxnId="{212677A6-7E8A-4FF3-A6AF-966548A0DF11}">
      <dgm:prSet/>
      <dgm:spPr/>
      <dgm:t>
        <a:bodyPr/>
        <a:lstStyle/>
        <a:p>
          <a:endParaRPr lang="en-US"/>
        </a:p>
      </dgm:t>
    </dgm:pt>
    <dgm:pt modelId="{E41865E4-AB7E-4DF6-91C0-D8E6C2888BB7}">
      <dgm:prSet phldrT="[Текст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E64D78C7-02AD-4935-848A-29D834379246}" type="parTrans" cxnId="{C8E877B5-F7C2-4926-94C3-F52B9DCB7351}">
      <dgm:prSet/>
      <dgm:spPr/>
      <dgm:t>
        <a:bodyPr/>
        <a:lstStyle/>
        <a:p>
          <a:endParaRPr lang="en-US"/>
        </a:p>
      </dgm:t>
    </dgm:pt>
    <dgm:pt modelId="{8DB53AD2-3DC6-435C-BCD2-76305100658A}" type="sibTrans" cxnId="{C8E877B5-F7C2-4926-94C3-F52B9DCB7351}">
      <dgm:prSet/>
      <dgm:spPr/>
      <dgm:t>
        <a:bodyPr/>
        <a:lstStyle/>
        <a:p>
          <a:endParaRPr lang="en-US"/>
        </a:p>
      </dgm:t>
    </dgm:pt>
    <dgm:pt modelId="{94DE89BA-7947-4257-95A2-C53866D15FCD}">
      <dgm:prSet phldrT="[Текст]"/>
      <dgm:spPr/>
      <dgm:t>
        <a:bodyPr/>
        <a:lstStyle/>
        <a:p>
          <a:r>
            <a:rPr lang="en-US" dirty="0" smtClean="0"/>
            <a:t>JINJA</a:t>
          </a:r>
          <a:endParaRPr lang="en-US" dirty="0"/>
        </a:p>
      </dgm:t>
    </dgm:pt>
    <dgm:pt modelId="{A6AFCD7F-D3DA-46C3-8D4F-6BB1C87D46B5}" type="parTrans" cxnId="{E20842E1-DDF0-4AF9-81C6-BC0DC667E331}">
      <dgm:prSet/>
      <dgm:spPr/>
      <dgm:t>
        <a:bodyPr/>
        <a:lstStyle/>
        <a:p>
          <a:endParaRPr lang="en-US"/>
        </a:p>
      </dgm:t>
    </dgm:pt>
    <dgm:pt modelId="{98AAEECB-2CEA-4E84-BABD-DC42A443802C}" type="sibTrans" cxnId="{E20842E1-DDF0-4AF9-81C6-BC0DC667E331}">
      <dgm:prSet/>
      <dgm:spPr/>
      <dgm:t>
        <a:bodyPr/>
        <a:lstStyle/>
        <a:p>
          <a:endParaRPr lang="en-US"/>
        </a:p>
      </dgm:t>
    </dgm:pt>
    <dgm:pt modelId="{A4E1EC68-AA6C-4107-9D64-DDA07BFBE40A}" type="pres">
      <dgm:prSet presAssocID="{8771A947-395A-4648-9E34-4108F243B8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CFB969-C15F-4735-9D9F-D4D985EBC748}" type="pres">
      <dgm:prSet presAssocID="{085F86D9-A1EC-4AFF-B912-5A51F9B4E71B}" presName="root1" presStyleCnt="0"/>
      <dgm:spPr/>
    </dgm:pt>
    <dgm:pt modelId="{7D7F86EB-7E53-4065-AD34-41B569B82544}" type="pres">
      <dgm:prSet presAssocID="{085F86D9-A1EC-4AFF-B912-5A51F9B4E71B}" presName="LevelOneTextNode" presStyleLbl="node0" presStyleIdx="0" presStyleCnt="1">
        <dgm:presLayoutVars>
          <dgm:chPref val="3"/>
        </dgm:presLayoutVars>
      </dgm:prSet>
      <dgm:spPr/>
    </dgm:pt>
    <dgm:pt modelId="{598577E1-7ACC-4BB8-BF1F-E4F6FDCCC320}" type="pres">
      <dgm:prSet presAssocID="{085F86D9-A1EC-4AFF-B912-5A51F9B4E71B}" presName="level2hierChild" presStyleCnt="0"/>
      <dgm:spPr/>
    </dgm:pt>
    <dgm:pt modelId="{E7F599A4-4754-4F7F-8515-59B7B1A73A48}" type="pres">
      <dgm:prSet presAssocID="{6DF46228-FF10-4A38-8879-90FF32A64E5F}" presName="conn2-1" presStyleLbl="parChTrans1D2" presStyleIdx="0" presStyleCnt="3"/>
      <dgm:spPr/>
    </dgm:pt>
    <dgm:pt modelId="{8C656C08-0433-40E7-8CD9-BD9EEE6BC737}" type="pres">
      <dgm:prSet presAssocID="{6DF46228-FF10-4A38-8879-90FF32A64E5F}" presName="connTx" presStyleLbl="parChTrans1D2" presStyleIdx="0" presStyleCnt="3"/>
      <dgm:spPr/>
    </dgm:pt>
    <dgm:pt modelId="{4B86383D-AB8A-4AC5-AC3B-7621788C4FA8}" type="pres">
      <dgm:prSet presAssocID="{2EC793DB-CCD7-498E-ACB0-30E7004E1BAD}" presName="root2" presStyleCnt="0"/>
      <dgm:spPr/>
    </dgm:pt>
    <dgm:pt modelId="{630EA627-9E1B-45D4-B553-1A48D61F9740}" type="pres">
      <dgm:prSet presAssocID="{2EC793DB-CCD7-498E-ACB0-30E7004E1BAD}" presName="LevelTwoTextNode" presStyleLbl="node2" presStyleIdx="0" presStyleCnt="3">
        <dgm:presLayoutVars>
          <dgm:chPref val="3"/>
        </dgm:presLayoutVars>
      </dgm:prSet>
      <dgm:spPr/>
    </dgm:pt>
    <dgm:pt modelId="{84F0F092-43AF-42D8-9344-EF1F691712F1}" type="pres">
      <dgm:prSet presAssocID="{2EC793DB-CCD7-498E-ACB0-30E7004E1BAD}" presName="level3hierChild" presStyleCnt="0"/>
      <dgm:spPr/>
    </dgm:pt>
    <dgm:pt modelId="{B2B12E82-5151-45C4-BB0C-FED77E066F2F}" type="pres">
      <dgm:prSet presAssocID="{E64D78C7-02AD-4935-848A-29D834379246}" presName="conn2-1" presStyleLbl="parChTrans1D2" presStyleIdx="1" presStyleCnt="3"/>
      <dgm:spPr/>
    </dgm:pt>
    <dgm:pt modelId="{1FA9539F-DCC0-440E-B8C6-1E7E53137516}" type="pres">
      <dgm:prSet presAssocID="{E64D78C7-02AD-4935-848A-29D834379246}" presName="connTx" presStyleLbl="parChTrans1D2" presStyleIdx="1" presStyleCnt="3"/>
      <dgm:spPr/>
    </dgm:pt>
    <dgm:pt modelId="{6C049B4D-8653-4680-BFD0-09F733B1DCDA}" type="pres">
      <dgm:prSet presAssocID="{E41865E4-AB7E-4DF6-91C0-D8E6C2888BB7}" presName="root2" presStyleCnt="0"/>
      <dgm:spPr/>
    </dgm:pt>
    <dgm:pt modelId="{BC6DCC7B-0FB6-4FF2-B259-7B1000CAF7E0}" type="pres">
      <dgm:prSet presAssocID="{E41865E4-AB7E-4DF6-91C0-D8E6C2888BB7}" presName="LevelTwoTextNode" presStyleLbl="node2" presStyleIdx="1" presStyleCnt="3">
        <dgm:presLayoutVars>
          <dgm:chPref val="3"/>
        </dgm:presLayoutVars>
      </dgm:prSet>
      <dgm:spPr/>
    </dgm:pt>
    <dgm:pt modelId="{BD129B2E-7ECB-4C9F-B90D-56990646769A}" type="pres">
      <dgm:prSet presAssocID="{E41865E4-AB7E-4DF6-91C0-D8E6C2888BB7}" presName="level3hierChild" presStyleCnt="0"/>
      <dgm:spPr/>
    </dgm:pt>
    <dgm:pt modelId="{5F596C67-3179-4FEF-9576-1BC2A9AD179D}" type="pres">
      <dgm:prSet presAssocID="{A6AFCD7F-D3DA-46C3-8D4F-6BB1C87D46B5}" presName="conn2-1" presStyleLbl="parChTrans1D2" presStyleIdx="2" presStyleCnt="3"/>
      <dgm:spPr/>
    </dgm:pt>
    <dgm:pt modelId="{4EA532AD-B2DD-438F-81E0-86E8F6C6B401}" type="pres">
      <dgm:prSet presAssocID="{A6AFCD7F-D3DA-46C3-8D4F-6BB1C87D46B5}" presName="connTx" presStyleLbl="parChTrans1D2" presStyleIdx="2" presStyleCnt="3"/>
      <dgm:spPr/>
    </dgm:pt>
    <dgm:pt modelId="{34E9D260-F0E4-46AE-89F6-973FFF3560D1}" type="pres">
      <dgm:prSet presAssocID="{94DE89BA-7947-4257-95A2-C53866D15FCD}" presName="root2" presStyleCnt="0"/>
      <dgm:spPr/>
    </dgm:pt>
    <dgm:pt modelId="{2B3D681C-E3A7-4CA3-85B5-C4E831756E04}" type="pres">
      <dgm:prSet presAssocID="{94DE89BA-7947-4257-95A2-C53866D15FCD}" presName="LevelTwoTextNode" presStyleLbl="node2" presStyleIdx="2" presStyleCnt="3">
        <dgm:presLayoutVars>
          <dgm:chPref val="3"/>
        </dgm:presLayoutVars>
      </dgm:prSet>
      <dgm:spPr/>
    </dgm:pt>
    <dgm:pt modelId="{4EFBC52B-6016-41B8-B91D-0270C00A21A3}" type="pres">
      <dgm:prSet presAssocID="{94DE89BA-7947-4257-95A2-C53866D15FCD}" presName="level3hierChild" presStyleCnt="0"/>
      <dgm:spPr/>
    </dgm:pt>
  </dgm:ptLst>
  <dgm:cxnLst>
    <dgm:cxn modelId="{7115D657-5116-4AB4-BB1D-E0BDA189DF5A}" type="presOf" srcId="{6DF46228-FF10-4A38-8879-90FF32A64E5F}" destId="{8C656C08-0433-40E7-8CD9-BD9EEE6BC737}" srcOrd="1" destOrd="0" presId="urn:microsoft.com/office/officeart/2008/layout/HorizontalMultiLevelHierarchy"/>
    <dgm:cxn modelId="{7CB467B2-ED79-476E-ADBD-14B6B00F9E28}" srcId="{8771A947-395A-4648-9E34-4108F243B82F}" destId="{085F86D9-A1EC-4AFF-B912-5A51F9B4E71B}" srcOrd="0" destOrd="0" parTransId="{41297E7C-0D69-4353-B248-8C8B99E1EC8D}" sibTransId="{A9633A3B-D1AC-4112-94D9-67ECEB36E744}"/>
    <dgm:cxn modelId="{C8E877B5-F7C2-4926-94C3-F52B9DCB7351}" srcId="{085F86D9-A1EC-4AFF-B912-5A51F9B4E71B}" destId="{E41865E4-AB7E-4DF6-91C0-D8E6C2888BB7}" srcOrd="1" destOrd="0" parTransId="{E64D78C7-02AD-4935-848A-29D834379246}" sibTransId="{8DB53AD2-3DC6-435C-BCD2-76305100658A}"/>
    <dgm:cxn modelId="{E82B207B-6A05-4F24-9086-B46EE0ACD3A8}" type="presOf" srcId="{A6AFCD7F-D3DA-46C3-8D4F-6BB1C87D46B5}" destId="{4EA532AD-B2DD-438F-81E0-86E8F6C6B401}" srcOrd="1" destOrd="0" presId="urn:microsoft.com/office/officeart/2008/layout/HorizontalMultiLevelHierarchy"/>
    <dgm:cxn modelId="{E4F8E408-6EBD-4617-96BE-885AE0D72F02}" type="presOf" srcId="{2EC793DB-CCD7-498E-ACB0-30E7004E1BAD}" destId="{630EA627-9E1B-45D4-B553-1A48D61F9740}" srcOrd="0" destOrd="0" presId="urn:microsoft.com/office/officeart/2008/layout/HorizontalMultiLevelHierarchy"/>
    <dgm:cxn modelId="{17B27D29-8766-4F62-A60D-DEFC796E4781}" type="presOf" srcId="{A6AFCD7F-D3DA-46C3-8D4F-6BB1C87D46B5}" destId="{5F596C67-3179-4FEF-9576-1BC2A9AD179D}" srcOrd="0" destOrd="0" presId="urn:microsoft.com/office/officeart/2008/layout/HorizontalMultiLevelHierarchy"/>
    <dgm:cxn modelId="{7ABEA93C-93F3-4AE5-B41A-17C3EA130CF4}" type="presOf" srcId="{E41865E4-AB7E-4DF6-91C0-D8E6C2888BB7}" destId="{BC6DCC7B-0FB6-4FF2-B259-7B1000CAF7E0}" srcOrd="0" destOrd="0" presId="urn:microsoft.com/office/officeart/2008/layout/HorizontalMultiLevelHierarchy"/>
    <dgm:cxn modelId="{AD9DE8D6-4B54-4AA0-9BE9-E1711A922B62}" type="presOf" srcId="{94DE89BA-7947-4257-95A2-C53866D15FCD}" destId="{2B3D681C-E3A7-4CA3-85B5-C4E831756E04}" srcOrd="0" destOrd="0" presId="urn:microsoft.com/office/officeart/2008/layout/HorizontalMultiLevelHierarchy"/>
    <dgm:cxn modelId="{A3FE3F37-A6DA-4EFB-B07E-B643338541B5}" type="presOf" srcId="{E64D78C7-02AD-4935-848A-29D834379246}" destId="{1FA9539F-DCC0-440E-B8C6-1E7E53137516}" srcOrd="1" destOrd="0" presId="urn:microsoft.com/office/officeart/2008/layout/HorizontalMultiLevelHierarchy"/>
    <dgm:cxn modelId="{9AE92A71-A8E3-4AEB-A9EC-AB9947708F0F}" type="presOf" srcId="{8771A947-395A-4648-9E34-4108F243B82F}" destId="{A4E1EC68-AA6C-4107-9D64-DDA07BFBE40A}" srcOrd="0" destOrd="0" presId="urn:microsoft.com/office/officeart/2008/layout/HorizontalMultiLevelHierarchy"/>
    <dgm:cxn modelId="{212677A6-7E8A-4FF3-A6AF-966548A0DF11}" srcId="{085F86D9-A1EC-4AFF-B912-5A51F9B4E71B}" destId="{2EC793DB-CCD7-498E-ACB0-30E7004E1BAD}" srcOrd="0" destOrd="0" parTransId="{6DF46228-FF10-4A38-8879-90FF32A64E5F}" sibTransId="{1C24996A-0257-4BB4-9A23-CDA55B6E31B1}"/>
    <dgm:cxn modelId="{E63DECFD-85A1-48A8-90E0-761EA52E9B17}" type="presOf" srcId="{085F86D9-A1EC-4AFF-B912-5A51F9B4E71B}" destId="{7D7F86EB-7E53-4065-AD34-41B569B82544}" srcOrd="0" destOrd="0" presId="urn:microsoft.com/office/officeart/2008/layout/HorizontalMultiLevelHierarchy"/>
    <dgm:cxn modelId="{C742C046-5330-4A1C-9E23-FE69C4B066ED}" type="presOf" srcId="{6DF46228-FF10-4A38-8879-90FF32A64E5F}" destId="{E7F599A4-4754-4F7F-8515-59B7B1A73A48}" srcOrd="0" destOrd="0" presId="urn:microsoft.com/office/officeart/2008/layout/HorizontalMultiLevelHierarchy"/>
    <dgm:cxn modelId="{E20842E1-DDF0-4AF9-81C6-BC0DC667E331}" srcId="{085F86D9-A1EC-4AFF-B912-5A51F9B4E71B}" destId="{94DE89BA-7947-4257-95A2-C53866D15FCD}" srcOrd="2" destOrd="0" parTransId="{A6AFCD7F-D3DA-46C3-8D4F-6BB1C87D46B5}" sibTransId="{98AAEECB-2CEA-4E84-BABD-DC42A443802C}"/>
    <dgm:cxn modelId="{C522734D-7F0D-4D4B-821D-7A123CA11354}" type="presOf" srcId="{E64D78C7-02AD-4935-848A-29D834379246}" destId="{B2B12E82-5151-45C4-BB0C-FED77E066F2F}" srcOrd="0" destOrd="0" presId="urn:microsoft.com/office/officeart/2008/layout/HorizontalMultiLevelHierarchy"/>
    <dgm:cxn modelId="{1414984D-F670-47EA-A496-F2501AF351B9}" type="presParOf" srcId="{A4E1EC68-AA6C-4107-9D64-DDA07BFBE40A}" destId="{A0CFB969-C15F-4735-9D9F-D4D985EBC748}" srcOrd="0" destOrd="0" presId="urn:microsoft.com/office/officeart/2008/layout/HorizontalMultiLevelHierarchy"/>
    <dgm:cxn modelId="{E3AFAF7F-289A-4FC8-824E-E432E7F8CFCF}" type="presParOf" srcId="{A0CFB969-C15F-4735-9D9F-D4D985EBC748}" destId="{7D7F86EB-7E53-4065-AD34-41B569B82544}" srcOrd="0" destOrd="0" presId="urn:microsoft.com/office/officeart/2008/layout/HorizontalMultiLevelHierarchy"/>
    <dgm:cxn modelId="{2136DA69-8DE1-4B87-A4A6-D0C148390BC8}" type="presParOf" srcId="{A0CFB969-C15F-4735-9D9F-D4D985EBC748}" destId="{598577E1-7ACC-4BB8-BF1F-E4F6FDCCC320}" srcOrd="1" destOrd="0" presId="urn:microsoft.com/office/officeart/2008/layout/HorizontalMultiLevelHierarchy"/>
    <dgm:cxn modelId="{D5A048AA-E8DE-4B9E-B9CE-BED758E6C17A}" type="presParOf" srcId="{598577E1-7ACC-4BB8-BF1F-E4F6FDCCC320}" destId="{E7F599A4-4754-4F7F-8515-59B7B1A73A48}" srcOrd="0" destOrd="0" presId="urn:microsoft.com/office/officeart/2008/layout/HorizontalMultiLevelHierarchy"/>
    <dgm:cxn modelId="{BCBAEB56-5ACB-46BF-9FD3-D1C47F6C28EE}" type="presParOf" srcId="{E7F599A4-4754-4F7F-8515-59B7B1A73A48}" destId="{8C656C08-0433-40E7-8CD9-BD9EEE6BC737}" srcOrd="0" destOrd="0" presId="urn:microsoft.com/office/officeart/2008/layout/HorizontalMultiLevelHierarchy"/>
    <dgm:cxn modelId="{965EB626-70F0-4F07-9FBC-57EB5D0B1174}" type="presParOf" srcId="{598577E1-7ACC-4BB8-BF1F-E4F6FDCCC320}" destId="{4B86383D-AB8A-4AC5-AC3B-7621788C4FA8}" srcOrd="1" destOrd="0" presId="urn:microsoft.com/office/officeart/2008/layout/HorizontalMultiLevelHierarchy"/>
    <dgm:cxn modelId="{130A57F2-7AD2-4EA9-9EA7-E5125F8F8C79}" type="presParOf" srcId="{4B86383D-AB8A-4AC5-AC3B-7621788C4FA8}" destId="{630EA627-9E1B-45D4-B553-1A48D61F9740}" srcOrd="0" destOrd="0" presId="urn:microsoft.com/office/officeart/2008/layout/HorizontalMultiLevelHierarchy"/>
    <dgm:cxn modelId="{14D1A240-657B-46EA-BDB2-2E815D26D7CD}" type="presParOf" srcId="{4B86383D-AB8A-4AC5-AC3B-7621788C4FA8}" destId="{84F0F092-43AF-42D8-9344-EF1F691712F1}" srcOrd="1" destOrd="0" presId="urn:microsoft.com/office/officeart/2008/layout/HorizontalMultiLevelHierarchy"/>
    <dgm:cxn modelId="{0887A5CF-96CC-4D42-B029-93C41A7CBC1B}" type="presParOf" srcId="{598577E1-7ACC-4BB8-BF1F-E4F6FDCCC320}" destId="{B2B12E82-5151-45C4-BB0C-FED77E066F2F}" srcOrd="2" destOrd="0" presId="urn:microsoft.com/office/officeart/2008/layout/HorizontalMultiLevelHierarchy"/>
    <dgm:cxn modelId="{45A922A9-E2D6-4AA8-94BF-9C86A98928B3}" type="presParOf" srcId="{B2B12E82-5151-45C4-BB0C-FED77E066F2F}" destId="{1FA9539F-DCC0-440E-B8C6-1E7E53137516}" srcOrd="0" destOrd="0" presId="urn:microsoft.com/office/officeart/2008/layout/HorizontalMultiLevelHierarchy"/>
    <dgm:cxn modelId="{0D6C37EE-CCB9-4EA7-A436-F68D291D4D23}" type="presParOf" srcId="{598577E1-7ACC-4BB8-BF1F-E4F6FDCCC320}" destId="{6C049B4D-8653-4680-BFD0-09F733B1DCDA}" srcOrd="3" destOrd="0" presId="urn:microsoft.com/office/officeart/2008/layout/HorizontalMultiLevelHierarchy"/>
    <dgm:cxn modelId="{DE9C9C78-B409-4DEF-A3AA-86D2FB452E65}" type="presParOf" srcId="{6C049B4D-8653-4680-BFD0-09F733B1DCDA}" destId="{BC6DCC7B-0FB6-4FF2-B259-7B1000CAF7E0}" srcOrd="0" destOrd="0" presId="urn:microsoft.com/office/officeart/2008/layout/HorizontalMultiLevelHierarchy"/>
    <dgm:cxn modelId="{ED657BA8-F4B3-4461-9A2A-736F66F07CFB}" type="presParOf" srcId="{6C049B4D-8653-4680-BFD0-09F733B1DCDA}" destId="{BD129B2E-7ECB-4C9F-B90D-56990646769A}" srcOrd="1" destOrd="0" presId="urn:microsoft.com/office/officeart/2008/layout/HorizontalMultiLevelHierarchy"/>
    <dgm:cxn modelId="{7E6F3E56-2342-40EE-AC83-AD5584612163}" type="presParOf" srcId="{598577E1-7ACC-4BB8-BF1F-E4F6FDCCC320}" destId="{5F596C67-3179-4FEF-9576-1BC2A9AD179D}" srcOrd="4" destOrd="0" presId="urn:microsoft.com/office/officeart/2008/layout/HorizontalMultiLevelHierarchy"/>
    <dgm:cxn modelId="{5AD81A02-C3DE-4B65-8FC3-8324CB8D5E21}" type="presParOf" srcId="{5F596C67-3179-4FEF-9576-1BC2A9AD179D}" destId="{4EA532AD-B2DD-438F-81E0-86E8F6C6B401}" srcOrd="0" destOrd="0" presId="urn:microsoft.com/office/officeart/2008/layout/HorizontalMultiLevelHierarchy"/>
    <dgm:cxn modelId="{7B2D800A-0F01-4BB4-899D-B6CBA5D060DD}" type="presParOf" srcId="{598577E1-7ACC-4BB8-BF1F-E4F6FDCCC320}" destId="{34E9D260-F0E4-46AE-89F6-973FFF3560D1}" srcOrd="5" destOrd="0" presId="urn:microsoft.com/office/officeart/2008/layout/HorizontalMultiLevelHierarchy"/>
    <dgm:cxn modelId="{83D8D8B7-4743-4B3B-8443-F059D0298620}" type="presParOf" srcId="{34E9D260-F0E4-46AE-89F6-973FFF3560D1}" destId="{2B3D681C-E3A7-4CA3-85B5-C4E831756E04}" srcOrd="0" destOrd="0" presId="urn:microsoft.com/office/officeart/2008/layout/HorizontalMultiLevelHierarchy"/>
    <dgm:cxn modelId="{0E444F3A-E861-47B8-8F5E-7C6683DD7300}" type="presParOf" srcId="{34E9D260-F0E4-46AE-89F6-973FFF3560D1}" destId="{4EFBC52B-6016-41B8-B91D-0270C00A21A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A491F-71D2-4139-ACB7-919E97822F9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25C6E1-6B89-4881-AB33-34B7D78480FC}">
      <dgm:prSet phldrT="[Текст]"/>
      <dgm:spPr/>
      <dgm:t>
        <a:bodyPr/>
        <a:lstStyle/>
        <a:p>
          <a:r>
            <a:rPr lang="en-US" dirty="0" smtClean="0"/>
            <a:t>File Handler</a:t>
          </a:r>
          <a:endParaRPr lang="en-US" dirty="0"/>
        </a:p>
      </dgm:t>
    </dgm:pt>
    <dgm:pt modelId="{EB459F9A-EC5B-427E-BCB1-327B1A4604BE}" type="parTrans" cxnId="{FD017F52-1591-4D67-98E2-61C3B8FE3138}">
      <dgm:prSet/>
      <dgm:spPr/>
      <dgm:t>
        <a:bodyPr/>
        <a:lstStyle/>
        <a:p>
          <a:endParaRPr lang="en-US"/>
        </a:p>
      </dgm:t>
    </dgm:pt>
    <dgm:pt modelId="{28D939C6-914A-46AD-9D21-7516024B372D}" type="sibTrans" cxnId="{FD017F52-1591-4D67-98E2-61C3B8FE3138}">
      <dgm:prSet/>
      <dgm:spPr/>
      <dgm:t>
        <a:bodyPr/>
        <a:lstStyle/>
        <a:p>
          <a:endParaRPr lang="en-US"/>
        </a:p>
      </dgm:t>
    </dgm:pt>
    <dgm:pt modelId="{682647AE-B036-48E5-BEF0-7D708E4D00D9}">
      <dgm:prSet phldrT="[Текст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file parsing</a:t>
          </a:r>
          <a:endParaRPr lang="en-US" dirty="0"/>
        </a:p>
      </dgm:t>
    </dgm:pt>
    <dgm:pt modelId="{A3BB5BE2-B588-4885-A4F5-903A49D4AD64}" type="parTrans" cxnId="{4D956753-5479-473A-976D-CBCCD1CC0A8E}">
      <dgm:prSet/>
      <dgm:spPr/>
      <dgm:t>
        <a:bodyPr/>
        <a:lstStyle/>
        <a:p>
          <a:endParaRPr lang="en-US"/>
        </a:p>
      </dgm:t>
    </dgm:pt>
    <dgm:pt modelId="{F738817D-EC82-4BF1-8CA1-0D17A2C20DCC}" type="sibTrans" cxnId="{4D956753-5479-473A-976D-CBCCD1CC0A8E}">
      <dgm:prSet/>
      <dgm:spPr/>
      <dgm:t>
        <a:bodyPr/>
        <a:lstStyle/>
        <a:p>
          <a:endParaRPr lang="en-US"/>
        </a:p>
      </dgm:t>
    </dgm:pt>
    <dgm:pt modelId="{0C79B405-27FD-43FF-B667-A5E82560FD9E}">
      <dgm:prSet phldrT="[Текст]"/>
      <dgm:spPr/>
      <dgm:t>
        <a:bodyPr/>
        <a:lstStyle/>
        <a:p>
          <a:r>
            <a:rPr lang="en-US" dirty="0" smtClean="0"/>
            <a:t>Table Handler</a:t>
          </a:r>
          <a:endParaRPr lang="en-US" dirty="0"/>
        </a:p>
      </dgm:t>
    </dgm:pt>
    <dgm:pt modelId="{EE7A47D4-1852-4268-9C1C-CDF70F5A3659}" type="parTrans" cxnId="{AC751F6D-FE10-4644-8736-26D8346F60A5}">
      <dgm:prSet/>
      <dgm:spPr/>
      <dgm:t>
        <a:bodyPr/>
        <a:lstStyle/>
        <a:p>
          <a:endParaRPr lang="en-US"/>
        </a:p>
      </dgm:t>
    </dgm:pt>
    <dgm:pt modelId="{689ECF26-4847-4E9D-A926-9A2F30C713DA}" type="sibTrans" cxnId="{AC751F6D-FE10-4644-8736-26D8346F60A5}">
      <dgm:prSet/>
      <dgm:spPr/>
      <dgm:t>
        <a:bodyPr/>
        <a:lstStyle/>
        <a:p>
          <a:endParaRPr lang="en-US"/>
        </a:p>
      </dgm:t>
    </dgm:pt>
    <dgm:pt modelId="{4D68A385-150E-4FBC-813F-70727FCCFE0E}">
      <dgm:prSet phldrT="[Текст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store table structure</a:t>
          </a:r>
          <a:endParaRPr lang="en-US" dirty="0"/>
        </a:p>
      </dgm:t>
    </dgm:pt>
    <dgm:pt modelId="{B93A393F-8431-45DD-834A-E77701CBE88D}" type="parTrans" cxnId="{83B1930D-8DF0-47B7-A0D0-15F04A168130}">
      <dgm:prSet/>
      <dgm:spPr/>
      <dgm:t>
        <a:bodyPr/>
        <a:lstStyle/>
        <a:p>
          <a:endParaRPr lang="en-US"/>
        </a:p>
      </dgm:t>
    </dgm:pt>
    <dgm:pt modelId="{57DDA7B7-8139-4097-99F4-D3254F6C461E}" type="sibTrans" cxnId="{83B1930D-8DF0-47B7-A0D0-15F04A168130}">
      <dgm:prSet/>
      <dgm:spPr/>
      <dgm:t>
        <a:bodyPr/>
        <a:lstStyle/>
        <a:p>
          <a:endParaRPr lang="en-US"/>
        </a:p>
      </dgm:t>
    </dgm:pt>
    <dgm:pt modelId="{6536C6A3-6B7B-4D8D-9BDB-7E07B106971B}">
      <dgm:prSet/>
      <dgm:spPr/>
      <dgm:t>
        <a:bodyPr/>
        <a:lstStyle/>
        <a:p>
          <a:r>
            <a:rPr lang="en-US" dirty="0" smtClean="0"/>
            <a:t>Model Handler</a:t>
          </a:r>
          <a:endParaRPr lang="en-US" dirty="0"/>
        </a:p>
      </dgm:t>
    </dgm:pt>
    <dgm:pt modelId="{7773CC92-7D60-4BC7-B3AE-F62561007F31}" type="parTrans" cxnId="{C16FAA51-720E-4EE9-8BB2-C2DD847FCD39}">
      <dgm:prSet/>
      <dgm:spPr/>
      <dgm:t>
        <a:bodyPr/>
        <a:lstStyle/>
        <a:p>
          <a:endParaRPr lang="en-US"/>
        </a:p>
      </dgm:t>
    </dgm:pt>
    <dgm:pt modelId="{6C074BA9-D227-42C1-9E07-C4098F87EE42}" type="sibTrans" cxnId="{C16FAA51-720E-4EE9-8BB2-C2DD847FCD39}">
      <dgm:prSet/>
      <dgm:spPr/>
      <dgm:t>
        <a:bodyPr/>
        <a:lstStyle/>
        <a:p>
          <a:endParaRPr lang="en-US"/>
        </a:p>
      </dgm:t>
    </dgm:pt>
    <dgm:pt modelId="{627A64DA-8A4B-4AA5-9B3E-32231BFA7A43}">
      <dgm:prSet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output data based on metadata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846E3104-B02E-45F8-8581-AA9D7B37DDBE}" type="parTrans" cxnId="{A12EFDB1-4A40-4B89-A5ED-85F94B9C43B5}">
      <dgm:prSet/>
      <dgm:spPr/>
      <dgm:t>
        <a:bodyPr/>
        <a:lstStyle/>
        <a:p>
          <a:endParaRPr lang="en-US"/>
        </a:p>
      </dgm:t>
    </dgm:pt>
    <dgm:pt modelId="{4C6B1B3F-2BF0-4BC8-B359-163CDA6C5944}" type="sibTrans" cxnId="{A12EFDB1-4A40-4B89-A5ED-85F94B9C43B5}">
      <dgm:prSet/>
      <dgm:spPr/>
      <dgm:t>
        <a:bodyPr/>
        <a:lstStyle/>
        <a:p>
          <a:endParaRPr lang="en-US"/>
        </a:p>
      </dgm:t>
    </dgm:pt>
    <dgm:pt modelId="{718D79BE-77E6-4A2F-B59A-3AC83882ECBE}">
      <dgm:prSet phldrT="[Текст]"/>
      <dgm:spPr/>
      <dgm:t>
        <a:bodyPr/>
        <a:lstStyle/>
        <a:p>
          <a:endParaRPr lang="en-US"/>
        </a:p>
      </dgm:t>
    </dgm:pt>
    <dgm:pt modelId="{6DED778B-F1C1-41FF-8BB3-09FC0057DDA8}" type="parTrans" cxnId="{DEDBB9BB-DAC8-4199-B5AC-F6B937777646}">
      <dgm:prSet/>
      <dgm:spPr/>
      <dgm:t>
        <a:bodyPr/>
        <a:lstStyle/>
        <a:p>
          <a:endParaRPr lang="en-US"/>
        </a:p>
      </dgm:t>
    </dgm:pt>
    <dgm:pt modelId="{2153BEEB-8D6C-44EF-828A-4A6C943BB6A9}" type="sibTrans" cxnId="{DEDBB9BB-DAC8-4199-B5AC-F6B937777646}">
      <dgm:prSet/>
      <dgm:spPr/>
      <dgm:t>
        <a:bodyPr/>
        <a:lstStyle/>
        <a:p>
          <a:endParaRPr lang="en-US"/>
        </a:p>
      </dgm:t>
    </dgm:pt>
    <dgm:pt modelId="{F4E5C3D1-D6F0-48AC-8637-22948B0D2CBD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tuples insert, update, delete</a:t>
          </a:r>
          <a:endParaRPr lang="en-US"/>
        </a:p>
      </dgm:t>
    </dgm:pt>
    <dgm:pt modelId="{4C26C723-CE11-4FD0-A76B-0D7DDCB207D5}" type="parTrans" cxnId="{8517E180-7DE6-4D75-9149-1659B55BB477}">
      <dgm:prSet/>
      <dgm:spPr/>
      <dgm:t>
        <a:bodyPr/>
        <a:lstStyle/>
        <a:p>
          <a:endParaRPr lang="en-US"/>
        </a:p>
      </dgm:t>
    </dgm:pt>
    <dgm:pt modelId="{06018637-7C80-495F-A18B-42495F88D6C7}" type="sibTrans" cxnId="{8517E180-7DE6-4D75-9149-1659B55BB477}">
      <dgm:prSet/>
      <dgm:spPr/>
      <dgm:t>
        <a:bodyPr/>
        <a:lstStyle/>
        <a:p>
          <a:endParaRPr lang="en-US"/>
        </a:p>
      </dgm:t>
    </dgm:pt>
    <dgm:pt modelId="{4E8D0E2C-7316-4C5B-911A-0EA06FC04CC8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tables join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0B4DC396-86C4-48B6-99B9-DD610098392D}" type="parTrans" cxnId="{3B99A479-CADD-42C3-8D38-0E2CF56A271C}">
      <dgm:prSet/>
      <dgm:spPr/>
      <dgm:t>
        <a:bodyPr/>
        <a:lstStyle/>
        <a:p>
          <a:endParaRPr lang="en-US"/>
        </a:p>
      </dgm:t>
    </dgm:pt>
    <dgm:pt modelId="{6AC9EC61-4113-43B8-A9B2-91740C8FA489}" type="sibTrans" cxnId="{3B99A479-CADD-42C3-8D38-0E2CF56A271C}">
      <dgm:prSet/>
      <dgm:spPr/>
      <dgm:t>
        <a:bodyPr/>
        <a:lstStyle/>
        <a:p>
          <a:endParaRPr lang="en-US"/>
        </a:p>
      </dgm:t>
    </dgm:pt>
    <dgm:pt modelId="{500737D9-F010-4539-83CE-FD36CC56F06D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select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0E1DA4AA-553B-4D0E-8729-CA1594147F93}" type="parTrans" cxnId="{171F9195-1F07-4331-BB17-1E4C807997EE}">
      <dgm:prSet/>
      <dgm:spPr/>
      <dgm:t>
        <a:bodyPr/>
        <a:lstStyle/>
        <a:p>
          <a:endParaRPr lang="en-US"/>
        </a:p>
      </dgm:t>
    </dgm:pt>
    <dgm:pt modelId="{C52C0B21-82C1-4C52-9899-84BA0E295019}" type="sibTrans" cxnId="{171F9195-1F07-4331-BB17-1E4C807997EE}">
      <dgm:prSet/>
      <dgm:spPr/>
      <dgm:t>
        <a:bodyPr/>
        <a:lstStyle/>
        <a:p>
          <a:endParaRPr lang="en-US"/>
        </a:p>
      </dgm:t>
    </dgm:pt>
    <dgm:pt modelId="{0F71B6B4-7302-4B6F-B8A7-4CCB55A5E6DD}" type="pres">
      <dgm:prSet presAssocID="{EDFA491F-71D2-4139-ACB7-919E97822F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9F617B-C93D-4C3E-975E-2494AD639DE0}" type="pres">
      <dgm:prSet presAssocID="{5D25C6E1-6B89-4881-AB33-34B7D78480FC}" presName="linNode" presStyleCnt="0"/>
      <dgm:spPr/>
    </dgm:pt>
    <dgm:pt modelId="{FFED5688-5215-4428-A590-56BC75B08F14}" type="pres">
      <dgm:prSet presAssocID="{5D25C6E1-6B89-4881-AB33-34B7D78480FC}" presName="parentShp" presStyleLbl="node1" presStyleIdx="0" presStyleCnt="3" custLinFactNeighborY="-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A64DD-395E-48C5-A3B8-51F6B859BD82}" type="pres">
      <dgm:prSet presAssocID="{5D25C6E1-6B89-4881-AB33-34B7D7848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CA1E8-A031-44D5-ABB3-3528048B83D9}" type="pres">
      <dgm:prSet presAssocID="{28D939C6-914A-46AD-9D21-7516024B372D}" presName="spacing" presStyleCnt="0"/>
      <dgm:spPr/>
    </dgm:pt>
    <dgm:pt modelId="{160160FB-A2F3-499D-B0A5-E6C360A6132E}" type="pres">
      <dgm:prSet presAssocID="{0C79B405-27FD-43FF-B667-A5E82560FD9E}" presName="linNode" presStyleCnt="0"/>
      <dgm:spPr/>
    </dgm:pt>
    <dgm:pt modelId="{16A6ACB1-9AC5-4A89-83F7-8DB8D28B4E7D}" type="pres">
      <dgm:prSet presAssocID="{0C79B405-27FD-43FF-B667-A5E82560FD9E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046AF-3F92-4AC6-9FD8-089A67FC318B}" type="pres">
      <dgm:prSet presAssocID="{0C79B405-27FD-43FF-B667-A5E82560FD9E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1D55A-D058-49DD-ADF8-68867B1DF245}" type="pres">
      <dgm:prSet presAssocID="{689ECF26-4847-4E9D-A926-9A2F30C713DA}" presName="spacing" presStyleCnt="0"/>
      <dgm:spPr/>
    </dgm:pt>
    <dgm:pt modelId="{5083DB3D-7714-4C55-99DC-FC532D03CE9F}" type="pres">
      <dgm:prSet presAssocID="{6536C6A3-6B7B-4D8D-9BDB-7E07B106971B}" presName="linNode" presStyleCnt="0"/>
      <dgm:spPr/>
    </dgm:pt>
    <dgm:pt modelId="{EA6CD883-5AD0-4537-AC84-C4CBC26ED7B5}" type="pres">
      <dgm:prSet presAssocID="{6536C6A3-6B7B-4D8D-9BDB-7E07B106971B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CAE95-F2FD-440C-8DE0-F4BA17977EB9}" type="pres">
      <dgm:prSet presAssocID="{6536C6A3-6B7B-4D8D-9BDB-7E07B106971B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8342FB-C832-4081-B0E8-9224A4513B2B}" type="presOf" srcId="{6536C6A3-6B7B-4D8D-9BDB-7E07B106971B}" destId="{EA6CD883-5AD0-4537-AC84-C4CBC26ED7B5}" srcOrd="0" destOrd="0" presId="urn:microsoft.com/office/officeart/2005/8/layout/vList6"/>
    <dgm:cxn modelId="{FD017F52-1591-4D67-98E2-61C3B8FE3138}" srcId="{EDFA491F-71D2-4139-ACB7-919E97822F95}" destId="{5D25C6E1-6B89-4881-AB33-34B7D78480FC}" srcOrd="0" destOrd="0" parTransId="{EB459F9A-EC5B-427E-BCB1-327B1A4604BE}" sibTransId="{28D939C6-914A-46AD-9D21-7516024B372D}"/>
    <dgm:cxn modelId="{8BF9E795-01F0-46B7-93CF-D7EBE5792D55}" type="presOf" srcId="{4E8D0E2C-7316-4C5B-911A-0EA06FC04CC8}" destId="{150CAE95-F2FD-440C-8DE0-F4BA17977EB9}" srcOrd="0" destOrd="1" presId="urn:microsoft.com/office/officeart/2005/8/layout/vList6"/>
    <dgm:cxn modelId="{9CC3AFDE-9266-4733-90B7-C7700DCDC09D}" type="presOf" srcId="{0C79B405-27FD-43FF-B667-A5E82560FD9E}" destId="{16A6ACB1-9AC5-4A89-83F7-8DB8D28B4E7D}" srcOrd="0" destOrd="0" presId="urn:microsoft.com/office/officeart/2005/8/layout/vList6"/>
    <dgm:cxn modelId="{C31454C2-C998-4F95-8EF8-48E28D8ADAFC}" type="presOf" srcId="{718D79BE-77E6-4A2F-B59A-3AC83882ECBE}" destId="{F1E046AF-3F92-4AC6-9FD8-089A67FC318B}" srcOrd="0" destOrd="0" presId="urn:microsoft.com/office/officeart/2005/8/layout/vList6"/>
    <dgm:cxn modelId="{7309D4F2-00B3-4BDC-BDF4-DE76C336490E}" type="presOf" srcId="{F4E5C3D1-D6F0-48AC-8637-22948B0D2CBD}" destId="{150CAE95-F2FD-440C-8DE0-F4BA17977EB9}" srcOrd="0" destOrd="0" presId="urn:microsoft.com/office/officeart/2005/8/layout/vList6"/>
    <dgm:cxn modelId="{34D49486-2341-4A6D-9757-E47041260FBF}" type="presOf" srcId="{627A64DA-8A4B-4AA5-9B3E-32231BFA7A43}" destId="{113A64DD-395E-48C5-A3B8-51F6B859BD82}" srcOrd="0" destOrd="1" presId="urn:microsoft.com/office/officeart/2005/8/layout/vList6"/>
    <dgm:cxn modelId="{171F9195-1F07-4331-BB17-1E4C807997EE}" srcId="{6536C6A3-6B7B-4D8D-9BDB-7E07B106971B}" destId="{500737D9-F010-4539-83CE-FD36CC56F06D}" srcOrd="2" destOrd="0" parTransId="{0E1DA4AA-553B-4D0E-8729-CA1594147F93}" sibTransId="{C52C0B21-82C1-4C52-9899-84BA0E295019}"/>
    <dgm:cxn modelId="{C16FAA51-720E-4EE9-8BB2-C2DD847FCD39}" srcId="{EDFA491F-71D2-4139-ACB7-919E97822F95}" destId="{6536C6A3-6B7B-4D8D-9BDB-7E07B106971B}" srcOrd="2" destOrd="0" parTransId="{7773CC92-7D60-4BC7-B3AE-F62561007F31}" sibTransId="{6C074BA9-D227-42C1-9E07-C4098F87EE42}"/>
    <dgm:cxn modelId="{3B99A479-CADD-42C3-8D38-0E2CF56A271C}" srcId="{6536C6A3-6B7B-4D8D-9BDB-7E07B106971B}" destId="{4E8D0E2C-7316-4C5B-911A-0EA06FC04CC8}" srcOrd="1" destOrd="0" parTransId="{0B4DC396-86C4-48B6-99B9-DD610098392D}" sibTransId="{6AC9EC61-4113-43B8-A9B2-91740C8FA489}"/>
    <dgm:cxn modelId="{8851794F-5BB3-44C0-8E21-4A76122DC2A5}" type="presOf" srcId="{5D25C6E1-6B89-4881-AB33-34B7D78480FC}" destId="{FFED5688-5215-4428-A590-56BC75B08F14}" srcOrd="0" destOrd="0" presId="urn:microsoft.com/office/officeart/2005/8/layout/vList6"/>
    <dgm:cxn modelId="{CE1A5309-9D18-41CC-ACCA-3E7757117415}" type="presOf" srcId="{500737D9-F010-4539-83CE-FD36CC56F06D}" destId="{150CAE95-F2FD-440C-8DE0-F4BA17977EB9}" srcOrd="0" destOrd="2" presId="urn:microsoft.com/office/officeart/2005/8/layout/vList6"/>
    <dgm:cxn modelId="{AD6D85CB-E720-40E1-9286-B821F8BD716D}" type="presOf" srcId="{EDFA491F-71D2-4139-ACB7-919E97822F95}" destId="{0F71B6B4-7302-4B6F-B8A7-4CCB55A5E6DD}" srcOrd="0" destOrd="0" presId="urn:microsoft.com/office/officeart/2005/8/layout/vList6"/>
    <dgm:cxn modelId="{83B1930D-8DF0-47B7-A0D0-15F04A168130}" srcId="{0C79B405-27FD-43FF-B667-A5E82560FD9E}" destId="{4D68A385-150E-4FBC-813F-70727FCCFE0E}" srcOrd="1" destOrd="0" parTransId="{B93A393F-8431-45DD-834A-E77701CBE88D}" sibTransId="{57DDA7B7-8139-4097-99F4-D3254F6C461E}"/>
    <dgm:cxn modelId="{680E50BD-F798-4E1B-B309-E4AC3CB853A9}" type="presOf" srcId="{4D68A385-150E-4FBC-813F-70727FCCFE0E}" destId="{F1E046AF-3F92-4AC6-9FD8-089A67FC318B}" srcOrd="0" destOrd="1" presId="urn:microsoft.com/office/officeart/2005/8/layout/vList6"/>
    <dgm:cxn modelId="{A12EFDB1-4A40-4B89-A5ED-85F94B9C43B5}" srcId="{5D25C6E1-6B89-4881-AB33-34B7D78480FC}" destId="{627A64DA-8A4B-4AA5-9B3E-32231BFA7A43}" srcOrd="1" destOrd="0" parTransId="{846E3104-B02E-45F8-8581-AA9D7B37DDBE}" sibTransId="{4C6B1B3F-2BF0-4BC8-B359-163CDA6C5944}"/>
    <dgm:cxn modelId="{4D956753-5479-473A-976D-CBCCD1CC0A8E}" srcId="{5D25C6E1-6B89-4881-AB33-34B7D78480FC}" destId="{682647AE-B036-48E5-BEF0-7D708E4D00D9}" srcOrd="0" destOrd="0" parTransId="{A3BB5BE2-B588-4885-A4F5-903A49D4AD64}" sibTransId="{F738817D-EC82-4BF1-8CA1-0D17A2C20DCC}"/>
    <dgm:cxn modelId="{DEDBB9BB-DAC8-4199-B5AC-F6B937777646}" srcId="{0C79B405-27FD-43FF-B667-A5E82560FD9E}" destId="{718D79BE-77E6-4A2F-B59A-3AC83882ECBE}" srcOrd="0" destOrd="0" parTransId="{6DED778B-F1C1-41FF-8BB3-09FC0057DDA8}" sibTransId="{2153BEEB-8D6C-44EF-828A-4A6C943BB6A9}"/>
    <dgm:cxn modelId="{8517E180-7DE6-4D75-9149-1659B55BB477}" srcId="{6536C6A3-6B7B-4D8D-9BDB-7E07B106971B}" destId="{F4E5C3D1-D6F0-48AC-8637-22948B0D2CBD}" srcOrd="0" destOrd="0" parTransId="{4C26C723-CE11-4FD0-A76B-0D7DDCB207D5}" sibTransId="{06018637-7C80-495F-A18B-42495F88D6C7}"/>
    <dgm:cxn modelId="{26080F2A-117C-438B-9CBB-B784F380850D}" type="presOf" srcId="{682647AE-B036-48E5-BEF0-7D708E4D00D9}" destId="{113A64DD-395E-48C5-A3B8-51F6B859BD82}" srcOrd="0" destOrd="0" presId="urn:microsoft.com/office/officeart/2005/8/layout/vList6"/>
    <dgm:cxn modelId="{AC751F6D-FE10-4644-8736-26D8346F60A5}" srcId="{EDFA491F-71D2-4139-ACB7-919E97822F95}" destId="{0C79B405-27FD-43FF-B667-A5E82560FD9E}" srcOrd="1" destOrd="0" parTransId="{EE7A47D4-1852-4268-9C1C-CDF70F5A3659}" sibTransId="{689ECF26-4847-4E9D-A926-9A2F30C713DA}"/>
    <dgm:cxn modelId="{34BDAAF3-1A65-47FD-8706-ABF9EF73B970}" type="presParOf" srcId="{0F71B6B4-7302-4B6F-B8A7-4CCB55A5E6DD}" destId="{C59F617B-C93D-4C3E-975E-2494AD639DE0}" srcOrd="0" destOrd="0" presId="urn:microsoft.com/office/officeart/2005/8/layout/vList6"/>
    <dgm:cxn modelId="{3B5E9C19-37EC-4061-ABAA-EAD0A1E1EDBC}" type="presParOf" srcId="{C59F617B-C93D-4C3E-975E-2494AD639DE0}" destId="{FFED5688-5215-4428-A590-56BC75B08F14}" srcOrd="0" destOrd="0" presId="urn:microsoft.com/office/officeart/2005/8/layout/vList6"/>
    <dgm:cxn modelId="{6E23FE4F-8AA4-46C5-9919-C66218B8A555}" type="presParOf" srcId="{C59F617B-C93D-4C3E-975E-2494AD639DE0}" destId="{113A64DD-395E-48C5-A3B8-51F6B859BD82}" srcOrd="1" destOrd="0" presId="urn:microsoft.com/office/officeart/2005/8/layout/vList6"/>
    <dgm:cxn modelId="{3D317FEB-F57F-4CA3-9159-283204289363}" type="presParOf" srcId="{0F71B6B4-7302-4B6F-B8A7-4CCB55A5E6DD}" destId="{27ECA1E8-A031-44D5-ABB3-3528048B83D9}" srcOrd="1" destOrd="0" presId="urn:microsoft.com/office/officeart/2005/8/layout/vList6"/>
    <dgm:cxn modelId="{1AAB6179-9F5E-4D9D-99F4-78ACDDBF8ED7}" type="presParOf" srcId="{0F71B6B4-7302-4B6F-B8A7-4CCB55A5E6DD}" destId="{160160FB-A2F3-499D-B0A5-E6C360A6132E}" srcOrd="2" destOrd="0" presId="urn:microsoft.com/office/officeart/2005/8/layout/vList6"/>
    <dgm:cxn modelId="{182E10C4-6CC0-4E56-9E8A-8A1297EE6864}" type="presParOf" srcId="{160160FB-A2F3-499D-B0A5-E6C360A6132E}" destId="{16A6ACB1-9AC5-4A89-83F7-8DB8D28B4E7D}" srcOrd="0" destOrd="0" presId="urn:microsoft.com/office/officeart/2005/8/layout/vList6"/>
    <dgm:cxn modelId="{29124620-E464-49C0-BE51-4F83926E16B6}" type="presParOf" srcId="{160160FB-A2F3-499D-B0A5-E6C360A6132E}" destId="{F1E046AF-3F92-4AC6-9FD8-089A67FC318B}" srcOrd="1" destOrd="0" presId="urn:microsoft.com/office/officeart/2005/8/layout/vList6"/>
    <dgm:cxn modelId="{62DDB9E4-F53D-46DC-AE78-D98B76235570}" type="presParOf" srcId="{0F71B6B4-7302-4B6F-B8A7-4CCB55A5E6DD}" destId="{5C01D55A-D058-49DD-ADF8-68867B1DF245}" srcOrd="3" destOrd="0" presId="urn:microsoft.com/office/officeart/2005/8/layout/vList6"/>
    <dgm:cxn modelId="{BDD9088C-2297-488D-8873-31A37278CD75}" type="presParOf" srcId="{0F71B6B4-7302-4B6F-B8A7-4CCB55A5E6DD}" destId="{5083DB3D-7714-4C55-99DC-FC532D03CE9F}" srcOrd="4" destOrd="0" presId="urn:microsoft.com/office/officeart/2005/8/layout/vList6"/>
    <dgm:cxn modelId="{EEC7AF34-FB19-4E85-8744-AAFCDEB94F0E}" type="presParOf" srcId="{5083DB3D-7714-4C55-99DC-FC532D03CE9F}" destId="{EA6CD883-5AD0-4537-AC84-C4CBC26ED7B5}" srcOrd="0" destOrd="0" presId="urn:microsoft.com/office/officeart/2005/8/layout/vList6"/>
    <dgm:cxn modelId="{51BD96F8-B7B1-4314-B250-80CC7401C0FB}" type="presParOf" srcId="{5083DB3D-7714-4C55-99DC-FC532D03CE9F}" destId="{150CAE95-F2FD-440C-8DE0-F4BA17977E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96C67-3179-4FEF-9576-1BC2A9AD179D}">
      <dsp:nvSpPr>
        <dsp:cNvPr id="0" name=""/>
        <dsp:cNvSpPr/>
      </dsp:nvSpPr>
      <dsp:spPr>
        <a:xfrm>
          <a:off x="1914469" y="2032000"/>
          <a:ext cx="506536" cy="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965199"/>
              </a:lnTo>
              <a:lnTo>
                <a:pt x="506536" y="9651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0486" y="2487348"/>
        <a:ext cx="54502" cy="54502"/>
      </dsp:txXfrm>
    </dsp:sp>
    <dsp:sp modelId="{B2B12E82-5151-45C4-BB0C-FED77E066F2F}">
      <dsp:nvSpPr>
        <dsp:cNvPr id="0" name=""/>
        <dsp:cNvSpPr/>
      </dsp:nvSpPr>
      <dsp:spPr>
        <a:xfrm>
          <a:off x="1914469" y="1986280"/>
          <a:ext cx="50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3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5074" y="2019336"/>
        <a:ext cx="25326" cy="25326"/>
      </dsp:txXfrm>
    </dsp:sp>
    <dsp:sp modelId="{E7F599A4-4754-4F7F-8515-59B7B1A73A48}">
      <dsp:nvSpPr>
        <dsp:cNvPr id="0" name=""/>
        <dsp:cNvSpPr/>
      </dsp:nvSpPr>
      <dsp:spPr>
        <a:xfrm>
          <a:off x="1914469" y="1066799"/>
          <a:ext cx="506536" cy="965200"/>
        </a:xfrm>
        <a:custGeom>
          <a:avLst/>
          <a:gdLst/>
          <a:ahLst/>
          <a:cxnLst/>
          <a:rect l="0" t="0" r="0" b="0"/>
          <a:pathLst>
            <a:path>
              <a:moveTo>
                <a:pt x="0" y="965200"/>
              </a:moveTo>
              <a:lnTo>
                <a:pt x="253268" y="9652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0486" y="1522148"/>
        <a:ext cx="54502" cy="54502"/>
      </dsp:txXfrm>
    </dsp:sp>
    <dsp:sp modelId="{7D7F86EB-7E53-4065-AD34-41B569B82544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Django</a:t>
          </a:r>
          <a:endParaRPr lang="en-US" sz="5000" kern="1200" dirty="0"/>
        </a:p>
      </dsp:txBody>
      <dsp:txXfrm>
        <a:off x="-503610" y="1645920"/>
        <a:ext cx="4064000" cy="772160"/>
      </dsp:txXfrm>
    </dsp:sp>
    <dsp:sp modelId="{630EA627-9E1B-45D4-B553-1A48D61F9740}">
      <dsp:nvSpPr>
        <dsp:cNvPr id="0" name=""/>
        <dsp:cNvSpPr/>
      </dsp:nvSpPr>
      <dsp:spPr>
        <a:xfrm>
          <a:off x="2421006" y="680719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JSON</a:t>
          </a:r>
          <a:endParaRPr lang="en-US" sz="5000" kern="1200" dirty="0"/>
        </a:p>
      </dsp:txBody>
      <dsp:txXfrm>
        <a:off x="2421006" y="680719"/>
        <a:ext cx="2532684" cy="772160"/>
      </dsp:txXfrm>
    </dsp:sp>
    <dsp:sp modelId="{BC6DCC7B-0FB6-4FF2-B259-7B1000CAF7E0}">
      <dsp:nvSpPr>
        <dsp:cNvPr id="0" name=""/>
        <dsp:cNvSpPr/>
      </dsp:nvSpPr>
      <dsp:spPr>
        <a:xfrm>
          <a:off x="2421006" y="1645920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HTML</a:t>
          </a:r>
          <a:endParaRPr lang="en-US" sz="5000" kern="1200" dirty="0"/>
        </a:p>
      </dsp:txBody>
      <dsp:txXfrm>
        <a:off x="2421006" y="1645920"/>
        <a:ext cx="2532684" cy="772160"/>
      </dsp:txXfrm>
    </dsp:sp>
    <dsp:sp modelId="{2B3D681C-E3A7-4CA3-85B5-C4E831756E04}">
      <dsp:nvSpPr>
        <dsp:cNvPr id="0" name=""/>
        <dsp:cNvSpPr/>
      </dsp:nvSpPr>
      <dsp:spPr>
        <a:xfrm>
          <a:off x="2421006" y="2611119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JINJA</a:t>
          </a:r>
          <a:endParaRPr lang="en-US" sz="5000" kern="1200" dirty="0"/>
        </a:p>
      </dsp:txBody>
      <dsp:txXfrm>
        <a:off x="2421006" y="2611119"/>
        <a:ext cx="2532684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64DD-395E-48C5-A3B8-51F6B859BD82}">
      <dsp:nvSpPr>
        <dsp:cNvPr id="0" name=""/>
        <dsp:cNvSpPr/>
      </dsp:nvSpPr>
      <dsp:spPr>
        <a:xfrm>
          <a:off x="2438399" y="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file parsing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output data based on metadata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2438399" y="158750"/>
        <a:ext cx="3181350" cy="952499"/>
      </dsp:txXfrm>
    </dsp:sp>
    <dsp:sp modelId="{FFED5688-5215-4428-A590-56BC75B08F14}">
      <dsp:nvSpPr>
        <dsp:cNvPr id="0" name=""/>
        <dsp:cNvSpPr/>
      </dsp:nvSpPr>
      <dsp:spPr>
        <a:xfrm>
          <a:off x="0" y="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File Handler</a:t>
          </a:r>
          <a:endParaRPr lang="en-US" sz="3600" kern="1200" dirty="0"/>
        </a:p>
      </dsp:txBody>
      <dsp:txXfrm>
        <a:off x="61996" y="61996"/>
        <a:ext cx="2314408" cy="1146007"/>
      </dsp:txXfrm>
    </dsp:sp>
    <dsp:sp modelId="{F1E046AF-3F92-4AC6-9FD8-089A67FC318B}">
      <dsp:nvSpPr>
        <dsp:cNvPr id="0" name=""/>
        <dsp:cNvSpPr/>
      </dsp:nvSpPr>
      <dsp:spPr>
        <a:xfrm>
          <a:off x="2438399" y="1397000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store table structure</a:t>
          </a:r>
          <a:endParaRPr lang="en-US" sz="1900" kern="1200" dirty="0"/>
        </a:p>
      </dsp:txBody>
      <dsp:txXfrm>
        <a:off x="2438399" y="1555750"/>
        <a:ext cx="3181350" cy="952499"/>
      </dsp:txXfrm>
    </dsp:sp>
    <dsp:sp modelId="{16A6ACB1-9AC5-4A89-83F7-8DB8D28B4E7D}">
      <dsp:nvSpPr>
        <dsp:cNvPr id="0" name=""/>
        <dsp:cNvSpPr/>
      </dsp:nvSpPr>
      <dsp:spPr>
        <a:xfrm>
          <a:off x="0" y="1397000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Table Handler</a:t>
          </a:r>
          <a:endParaRPr lang="en-US" sz="3600" kern="1200" dirty="0"/>
        </a:p>
      </dsp:txBody>
      <dsp:txXfrm>
        <a:off x="61996" y="1458996"/>
        <a:ext cx="2314408" cy="1146007"/>
      </dsp:txXfrm>
    </dsp:sp>
    <dsp:sp modelId="{150CAE95-F2FD-440C-8DE0-F4BA17977EB9}">
      <dsp:nvSpPr>
        <dsp:cNvPr id="0" name=""/>
        <dsp:cNvSpPr/>
      </dsp:nvSpPr>
      <dsp:spPr>
        <a:xfrm>
          <a:off x="2438400" y="2793999"/>
          <a:ext cx="3657600" cy="1269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atin typeface="Arial" pitchFamily="34" charset="0"/>
              <a:cs typeface="Arial" pitchFamily="34" charset="0"/>
            </a:rPr>
            <a:t>tuples insert, update, delete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atin typeface="Arial" pitchFamily="34" charset="0"/>
              <a:cs typeface="Arial" pitchFamily="34" charset="0"/>
            </a:rPr>
            <a:t>tables join</a:t>
          </a:r>
          <a:endParaRPr lang="en-US" sz="1900" kern="1200" dirty="0" smtClean="0"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atin typeface="Arial" pitchFamily="34" charset="0"/>
              <a:cs typeface="Arial" pitchFamily="34" charset="0"/>
            </a:rPr>
            <a:t>select</a:t>
          </a:r>
          <a:endParaRPr lang="en-US" sz="1900" kern="1200" dirty="0" smtClean="0">
            <a:latin typeface="Arial" pitchFamily="34" charset="0"/>
            <a:cs typeface="Arial" pitchFamily="34" charset="0"/>
          </a:endParaRPr>
        </a:p>
      </dsp:txBody>
      <dsp:txXfrm>
        <a:off x="2438400" y="2952749"/>
        <a:ext cx="3181350" cy="952499"/>
      </dsp:txXfrm>
    </dsp:sp>
    <dsp:sp modelId="{EA6CD883-5AD0-4537-AC84-C4CBC26ED7B5}">
      <dsp:nvSpPr>
        <dsp:cNvPr id="0" name=""/>
        <dsp:cNvSpPr/>
      </dsp:nvSpPr>
      <dsp:spPr>
        <a:xfrm>
          <a:off x="0" y="2793999"/>
          <a:ext cx="2438400" cy="126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 Handler</a:t>
          </a:r>
          <a:endParaRPr lang="en-US" sz="3600" kern="1200" dirty="0"/>
        </a:p>
      </dsp:txBody>
      <dsp:txXfrm>
        <a:off x="61996" y="2855995"/>
        <a:ext cx="2314408" cy="114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D8C6F-F406-48EE-ADC6-2B58103B198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733F-6EF9-4EFF-8054-11EC66FC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Django" TargetMode="External"/><Relationship Id="rId13" Type="http://schemas.openxmlformats.org/officeDocument/2006/relationships/hyperlink" Target="https://ru.wikipedia.org/wiki/Python" TargetMode="External"/><Relationship Id="rId3" Type="http://schemas.openxmlformats.org/officeDocument/2006/relationships/hyperlink" Target="https://ru.wikipedia.org/wiki/%D0%9C%D0%BE%D0%B4%D0%B5%D0%BB%D1%8C-%D0%9F%D1%80%D0%B5%D0%B4%D1%81%D1%82%D0%B0%D0%B2%D0%BB%D0%B5%D0%BD%D0%B8%D0%B5-%D0%9A%D0%BE%D0%BD%D1%82%D1%80%D0%BE%D0%BB%D0%BB%D0%B5%D1%80" TargetMode="External"/><Relationship Id="rId7" Type="http://schemas.openxmlformats.org/officeDocument/2006/relationships/hyperlink" Target="https://ru.wikipedia.org/wiki/Python_(%D1%8F%D0%B7%D1%8B%D0%BA_%D0%BF%D1%80%D0%BE%D0%B3%D1%80%D0%B0%D0%BC%D0%BC%D0%B8%D1%80%D0%BE%D0%B2%D0%B0%D0%BD%D0%B8%D1%8F)" TargetMode="External"/><Relationship Id="rId12" Type="http://schemas.openxmlformats.org/officeDocument/2006/relationships/hyperlink" Target="https://ru.wikipedia.org/wiki/%D0%92%D0%B5%D0%B1-%D0%BF%D1%80%D0%B8%D0%BB%D0%BE%D0%B6%D0%B5%D0%BD%D0%B8%D0%B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8%D0%B0%D0%B1%D0%BB%D0%BE%D0%BD%D0%B8%D0%B7%D0%B0%D1%82%D0%BE%D1%80" TargetMode="External"/><Relationship Id="rId11" Type="http://schemas.openxmlformats.org/officeDocument/2006/relationships/hyperlink" Target="https://ru.wikipedia.org/wiki/%D0%A4%D1%80%D0%B5%D0%B9%D0%BC%D0%B2%D0%BE%D1%80%D0%BA" TargetMode="External"/><Relationship Id="rId5" Type="http://schemas.openxmlformats.org/officeDocument/2006/relationships/hyperlink" Target="https://ru.wikipedia.org/wiki/%D0%94%D0%B7%D0%B8%D0%BD%D0%B4%D0%B7%D1%8F" TargetMode="External"/><Relationship Id="rId10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4" Type="http://schemas.openxmlformats.org/officeDocument/2006/relationships/hyperlink" Target="https://ru.wikipedia.org/wiki/%D0%A1%D0%B5%D1%80%D0%B8%D0%B0%D0%BB%D0%B8%D0%B7%D0%B0%D1%86%D0%B8%D1%8F" TargetMode="External"/><Relationship Id="rId9" Type="http://schemas.openxmlformats.org/officeDocument/2006/relationships/hyperlink" Target="https://ru.wikipedia.org/wiki/%D0%9F%D0%B5%D1%81%D0%BE%D1%87%D0%BD%D0%B8%D1%86%D0%B0_(%D0%BF%D1%80%D0%BE%D0%B3%D1%80%D0%B0%D0%BC%D0%BC%D0%BD%D0%BE%D0%B5_%D0%BE%D0%B1%D0%B5%D1%81%D0%BF%D0%B5%D1%87%D0%B5%D0%BD%D0%B8%D0%B5)" TargetMode="External"/><Relationship Id="rId14" Type="http://schemas.openxmlformats.org/officeDocument/2006/relationships/hyperlink" Target="https://ru.wikipedia.org/wiki/Model-View-Controll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7%D0%BD%D0%B0%D1%87%D0%B5%D0%BD%D0%B8%D0%B5" TargetMode="External"/><Relationship Id="rId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7" Type="http://schemas.openxmlformats.org/officeDocument/2006/relationships/hyperlink" Target="https://ru.wikipedia.org/wiki/%D0%9F%D1%80%D0%B8%D1%81%D0%B2%D0%B0%D0%B8%D0%B2%D0%B0%D0%BD%D0%B8%D0%B5_(%D0%BF%D1%80%D0%BE%D0%B3%D1%80%D0%B0%D0%BC%D0%BC%D0%B8%D1%80%D0%BE%D0%B2%D0%B0%D0%BD%D0%B8%D0%B5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2%D0%B8%D0%BF_%D0%B4%D0%B0%D0%BD%D0%BD%D1%8B%D1%85" TargetMode="External"/><Relationship Id="rId5" Type="http://schemas.openxmlformats.org/officeDocument/2006/relationships/hyperlink" Target="https://ru.wikipedia.org/wiki/%D0%9F%D0%B5%D1%80%D0%B5%D0%BC%D0%B5%D0%BD%D0%BD%D0%B0%D1%8F_(%D0%BF%D1%80%D0%BE%D0%B3%D1%80%D0%B0%D0%BC%D0%BC%D0%B8%D1%80%D0%BE%D0%B2%D0%B0%D0%BD%D0%B8%D0%B5)" TargetMode="External"/><Relationship Id="rId4" Type="http://schemas.openxmlformats.org/officeDocument/2006/relationships/hyperlink" Target="https://ru.wikipedia.org/wiki/%D0%AF%D0%B7%D1%8B%D0%BA_%D1%81%D0%BF%D0%B5%D1%86%D0%B8%D1%84%D0%B8%D0%BA%D0%B0%D1%86%D0%B8%D0%B9" TargetMode="External"/><Relationship Id="rId9" Type="http://schemas.openxmlformats.org/officeDocument/2006/relationships/hyperlink" Target="https://ru.wikipedia.org/wiki/%D0%9A%D0%BE%D0%BC%D0%BF%D1%8C%D1%8E%D1%82%D0%B5%D1%80%D0%BD%D0%B0%D1%8F_%D0%BF%D1%80%D0%BE%D0%B3%D1%80%D0%B0%D0%BC%D0%BC%D0%B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Рекомендовано было </a:t>
            </a:r>
            <a:r>
              <a:rPr lang="ru-RU" dirty="0" smtClean="0"/>
              <a:t>использовать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похожа на «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Модель-Представление-Контроллер"/>
              </a:rPr>
              <a:t>Модель-Представление-Контроллер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(MVC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ПЛЮСЫ: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качестве языка программирования.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Встроенный 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(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-relational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абсолютном большинстве случаев совершенно не требуется использование SQL-синтаксиса в выражениях, что автоматом снижает риск появления SQL-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уязвимости.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Автоматически генерируемая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админка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сократить время на написание нужного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админского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скорость работы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более подходящим для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Сериализация"/>
              </a:rPr>
              <a:t>сериализации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сложных структур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уместен в задачах обмена данными как между браузером и сервером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Jinja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(произносится как </a:t>
            </a:r>
            <a:r>
              <a:rPr lang="ru-RU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Дзиндзя"/>
              </a:rPr>
              <a:t>дзиндзя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это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Шаблонизатор"/>
              </a:rPr>
              <a:t>шаблонизатор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ython (язык программирования)"/>
              </a:rPr>
              <a:t>языка программирования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ython (язык программирования)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подобен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шаблонизатору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jango"/>
              </a:rPr>
              <a:t>Django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предоставляет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Python-ические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выражения, обеспечивая исполнение шаблонов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Песочница (программное обеспечение)"/>
              </a:rPr>
              <a:t>песочнице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текстовый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шаблонизатор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он может быть использован для создания любого вида разметки, а также исходного кода.</a:t>
            </a:r>
            <a:endParaRPr lang="en-US" dirty="0" smtClean="0"/>
          </a:p>
          <a:p>
            <a:r>
              <a:rPr lang="ru-RU" dirty="0" smtClean="0"/>
              <a:t>Стандартные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темплейты</a:t>
            </a:r>
            <a:r>
              <a:rPr lang="ru-RU" baseline="0" dirty="0" smtClean="0"/>
              <a:t> в </a:t>
            </a:r>
            <a:r>
              <a:rPr lang="en-US" baseline="0" dirty="0" smtClean="0"/>
              <a:t>DJANGO </a:t>
            </a:r>
            <a:r>
              <a:rPr lang="en-US" baseline="0" dirty="0" smtClean="0"/>
              <a:t>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Свободное программное обеспечение"/>
              </a:rPr>
              <a:t>свободный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Фреймворк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Веб-приложение"/>
              </a:rPr>
              <a:t>веб-приложений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языке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Python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использующий шаблон проектирования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Model-View-Controller"/>
              </a:rPr>
              <a:t>MVC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(язык описания данных) — это семейство компьютерных языков, используемых в компьютерных программах для описания структуры баз данных.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(язык управления (манипулирования) данными) — это семейство компьютерных языков, используемых в компьютерных программах или пользователями баз данных для получения, вставки, удаления или изменения данных в базах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+: </a:t>
            </a:r>
            <a:r>
              <a:rPr lang="ru-RU" dirty="0" smtClean="0"/>
              <a:t>занимает меньше места,</a:t>
            </a:r>
            <a:r>
              <a:rPr lang="ru-RU" baseline="0" dirty="0" smtClean="0"/>
              <a:t> все от динамики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-: </a:t>
            </a:r>
            <a:r>
              <a:rPr lang="en-US" baseline="0" dirty="0" smtClean="0"/>
              <a:t>no exceptions / need to check in front-end, low speed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связанная с динамической проверкой типа, и большие расходы памяти на переменные, которые могут хранить «что угодно». К тому же большинство языков с динамической типизацией интерпретируемые, а не компилируемые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aseline="0" dirty="0" smtClean="0"/>
          </a:p>
          <a:p>
            <a:r>
              <a:rPr lang="en-US" baseline="0" dirty="0" smtClean="0"/>
              <a:t>We’ve chosen python because we wanted dynamic </a:t>
            </a:r>
            <a:r>
              <a:rPr lang="en-US" baseline="0" dirty="0" err="1" smtClean="0"/>
              <a:t>typification</a:t>
            </a:r>
            <a:endParaRPr lang="en-US" dirty="0" smtClean="0"/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Динами́ческая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типиза́ция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приём, широко используемый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Язык программирования"/>
              </a:rPr>
              <a:t>языках программирования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Язык спецификаций"/>
              </a:rPr>
              <a:t>языках спецификации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котором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Переменная (программирование)"/>
              </a:rPr>
              <a:t>переменная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связывается с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Тип данных"/>
              </a:rPr>
              <a:t>типом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момент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Присваивание (программирование)"/>
              </a:rPr>
              <a:t>присваивания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Значение"/>
              </a:rPr>
              <a:t>значения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в момент объявления переменной. Таким образом, в различных участках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Компьютерная программа"/>
              </a:rPr>
              <a:t>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одна и та же переменная может принимать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Значение"/>
              </a:rPr>
              <a:t>значения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разных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Тип данных"/>
              </a:rPr>
              <a:t>типов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0733F-6EF9-4EFF-8054-11EC66FCFD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D66D-1E5F-4526-B98A-FB1569A3B8BB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BB0F-6B91-4C4E-BB15-C51E202E6B21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1EF-052F-4645-A279-26FE6AECDF4E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F016-3291-4F8B-ACD4-BD6089C9EBD3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6344-7B43-4D15-8416-25EA0831CD26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C26E-1D84-4C15-9B6C-D9BE16C3A954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1E6-9FDB-4744-8552-7830B49BDC3D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5B5B-CC58-4B97-9E74-9242FD533ADC}" type="datetime1">
              <a:rPr lang="en-US" smtClean="0"/>
              <a:t>11/23/2015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66CE-19E2-47B4-A9B5-70749897162C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8A8-6E2F-4E13-A256-D027CDEA5BC8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D98E-BA67-48C1-B392-B05F9E8B70AF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B40F-20F0-4F0C-ACFD-8084A6BD2EBC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D605-3F1E-485C-8EC4-49CBBFF0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bykov@innopolis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e.sysoeva@innopolis.ru" TargetMode="External"/><Relationship Id="rId4" Type="http://schemas.openxmlformats.org/officeDocument/2006/relationships/hyperlink" Target="mailto:d.nikolaeva@innopolis.r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diagramColors" Target="../diagrams/colors1.xml"/><Relationship Id="rId5" Type="http://schemas.openxmlformats.org/officeDocument/2006/relationships/slide" Target="slide5.xml"/><Relationship Id="rId10" Type="http://schemas.openxmlformats.org/officeDocument/2006/relationships/diagramQuickStyle" Target="../diagrams/quickStyle1.xml"/><Relationship Id="rId4" Type="http://schemas.openxmlformats.org/officeDocument/2006/relationships/slide" Target="slide4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diagramColors" Target="../diagrams/colors2.xml"/><Relationship Id="rId5" Type="http://schemas.openxmlformats.org/officeDocument/2006/relationships/slide" Target="slide5.xml"/><Relationship Id="rId10" Type="http://schemas.openxmlformats.org/officeDocument/2006/relationships/diagramQuickStyle" Target="../diagrams/quickStyle2.xml"/><Relationship Id="rId4" Type="http://schemas.openxmlformats.org/officeDocument/2006/relationships/slide" Target="slide4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46565"/>
            <a:ext cx="9144000" cy="1800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Modeling and 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Databases Project</a:t>
            </a:r>
            <a: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“Publication 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Management System</a:t>
            </a:r>
            <a: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based on 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DBLP”</a:t>
            </a:r>
            <a:endParaRPr lang="en-US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9652" y="5085184"/>
            <a:ext cx="6264696" cy="151216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Anton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Bykov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a.bykov@innopolis.ru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Nikolaeva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d.nikolaeva@innopolis.ru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Ekaterina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Sysoeva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5"/>
              </a:rPr>
              <a:t>e.sysoeva@innopolis.ru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Innopolis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University, 2015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http://www.i-russia.ru/media/photos/medium/41d458980aa9d2425816.jpg"/>
          <p:cNvPicPr>
            <a:picLocks noChangeAspect="1" noChangeArrowheads="1"/>
          </p:cNvPicPr>
          <p:nvPr/>
        </p:nvPicPr>
        <p:blipFill>
          <a:blip r:embed="rId6" cstate="print"/>
          <a:srcRect b="36878"/>
          <a:stretch>
            <a:fillRect/>
          </a:stretch>
        </p:blipFill>
        <p:spPr bwMode="auto">
          <a:xfrm>
            <a:off x="0" y="0"/>
            <a:ext cx="9144000" cy="1412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97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7587" y="1484784"/>
            <a:ext cx="9144000" cy="764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Thank you for your attention!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10</a:t>
            </a:fld>
            <a:endParaRPr lang="en-US" sz="2400"/>
          </a:p>
        </p:txBody>
      </p:sp>
      <p:pic>
        <p:nvPicPr>
          <p:cNvPr id="5" name="Picture 4" descr="http://www.i-russia.ru/media/photos/medium/41d458980aa9d2425816.jpg"/>
          <p:cNvPicPr>
            <a:picLocks noChangeAspect="1" noChangeArrowheads="1"/>
          </p:cNvPicPr>
          <p:nvPr/>
        </p:nvPicPr>
        <p:blipFill>
          <a:blip r:embed="rId2" cstate="print"/>
          <a:srcRect b="36878"/>
          <a:stretch>
            <a:fillRect/>
          </a:stretch>
        </p:blipFill>
        <p:spPr bwMode="auto">
          <a:xfrm>
            <a:off x="0" y="5445224"/>
            <a:ext cx="9144000" cy="141277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3437874" y="2444403"/>
            <a:ext cx="22682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054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2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2" action="ppaction://hlinksldjump"/>
              </a:rPr>
              <a:t>Project description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Roles description</a:t>
            </a:r>
            <a:endParaRPr lang="en-US" sz="2400" dirty="0" smtClean="0">
              <a:latin typeface="Arial" pitchFamily="34" charset="0"/>
              <a:cs typeface="Arial" pitchFamily="34" charset="0"/>
              <a:hlinkClick r:id="rId4" action="ppaction://hlinksldjump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4" action="ppaction://hlinksldjump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: Design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4" action="ppaction://hlinksldjump"/>
              </a:rPr>
              <a:t>and Implement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Relational Model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  <a:hlinkClick r:id="rId5" action="ppaction://hlinksldjump"/>
              </a:rPr>
              <a:t>Phase 2: Web-based User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Interface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3: Develop DBMS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7" action="ppaction://hlinksldjump"/>
              </a:rPr>
              <a:t>Phase 4: Database Tuning</a:t>
            </a:r>
            <a:endParaRPr lang="en-US" sz="2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Phase 5: Novel/Creative Idea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8" action="ppaction://hlinksldjump"/>
              </a:rPr>
              <a:t>Conclusion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Description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3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-35903" y="1788582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945" y="1792030"/>
            <a:ext cx="7088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develop system for managing publication records.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Functionality: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insert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update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publication records;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publication based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on: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title, venue, year;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author, referenced publication;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sort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papers based 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all fields.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Roles Description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4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35903" y="2204864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28985"/>
              </p:ext>
            </p:extLst>
          </p:nvPr>
        </p:nvGraphicFramePr>
        <p:xfrm>
          <a:off x="1871800" y="1957539"/>
          <a:ext cx="7164696" cy="298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32"/>
                <a:gridCol w="1152128"/>
                <a:gridCol w="792088"/>
                <a:gridCol w="792088"/>
                <a:gridCol w="864096"/>
                <a:gridCol w="1152128"/>
                <a:gridCol w="1224136"/>
              </a:tblGrid>
              <a:tr h="8953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 + relational</a:t>
                      </a:r>
                      <a:r>
                        <a:rPr lang="en-US" baseline="0" dirty="0" smtClean="0"/>
                        <a:t> schema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Web-based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 DBMS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Document/Present-n</a:t>
                      </a:r>
                      <a:endParaRPr lang="en-US" dirty="0"/>
                    </a:p>
                  </a:txBody>
                  <a:tcPr anchor="ctr"/>
                </a:tc>
              </a:tr>
              <a:tr h="4131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Anton </a:t>
                      </a:r>
                      <a:r>
                        <a:rPr lang="en-US" dirty="0" err="1" smtClean="0"/>
                        <a:t>Bykov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131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Dinara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Nikolaeva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13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Ekaterina </a:t>
                      </a:r>
                      <a:r>
                        <a:rPr lang="en-US" dirty="0" err="1" smtClean="0"/>
                        <a:t>Sysoeva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 1: Design and Implement Relational Model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5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-35903" y="2724687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659" y="5301208"/>
            <a:ext cx="5344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Relations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Article (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ID_article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title, year,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venue)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ArticleRelates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ID_article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id_cited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Author (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ID_author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name)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AuthorWrote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ID_article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ID_author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57671"/>
            <a:ext cx="54387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53659" y="2554015"/>
            <a:ext cx="6192688" cy="272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/>
              <a:t>PostgreSQL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84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 2: Web-based User Interface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6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-35903" y="3140968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163628879"/>
              </p:ext>
            </p:extLst>
          </p:nvPr>
        </p:nvGraphicFramePr>
        <p:xfrm>
          <a:off x="2051720" y="16692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305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 3: Develop DBMS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7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-35903" y="3660791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886285644"/>
              </p:ext>
            </p:extLst>
          </p:nvPr>
        </p:nvGraphicFramePr>
        <p:xfrm>
          <a:off x="1907704" y="178858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8028384" y="4869160"/>
            <a:ext cx="1050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DML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7226" y="34922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DDL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 5: Novel/Creative Idea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8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-35903" y="4077072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0032" y="2228539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Database with dynamic typing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19576"/>
              </p:ext>
            </p:extLst>
          </p:nvPr>
        </p:nvGraphicFramePr>
        <p:xfrm>
          <a:off x="2195128" y="3265769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Disadvantages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Easier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to implement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Low speed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Takes less space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exceptions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792" y="197768"/>
            <a:ext cx="7344207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D605-3F1E-485C-8EC4-49CBBFF0AC88}" type="slidenum">
              <a:rPr lang="en-US" sz="2400" smtClean="0"/>
              <a:t>9</a:t>
            </a:fld>
            <a:r>
              <a:rPr lang="en-US" sz="2400" dirty="0" smtClean="0"/>
              <a:t>/10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9793" y="1124744"/>
            <a:ext cx="0" cy="57332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-35903" y="4509120"/>
            <a:ext cx="1835696" cy="560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88583"/>
            <a:ext cx="17997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 action="ppaction://hlinksldjump"/>
              </a:rPr>
              <a:t>Project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Roles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1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Phase 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Phase 3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Phase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Conclusion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788582"/>
            <a:ext cx="33843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Done:</a:t>
            </a: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 and implementation of relational model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PostgreSQL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Implementation web-based UI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Django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Implementation own DBMS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typification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(creativity)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3838" y="1788583"/>
            <a:ext cx="3590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Not complete:</a:t>
            </a: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Indexing isn’t debugged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phase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29786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564</Words>
  <Application>Microsoft Office PowerPoint</Application>
  <PresentationFormat>Экран (4:3)</PresentationFormat>
  <Paragraphs>177</Paragraphs>
  <Slides>10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Data Modeling and Databases Project “Publication Management System based on DBLP”</vt:lpstr>
      <vt:lpstr>Contents</vt:lpstr>
      <vt:lpstr>Project Description</vt:lpstr>
      <vt:lpstr>Roles Description</vt:lpstr>
      <vt:lpstr>Phase 1: Design and Implement Relational Model</vt:lpstr>
      <vt:lpstr>Phase 2: Web-based User Interface</vt:lpstr>
      <vt:lpstr>Phase 3: Develop DBMS</vt:lpstr>
      <vt:lpstr>Phase 5: Novel/Creative Idea</vt:lpstr>
      <vt:lpstr>Conclusion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modeling, Bayesian inference, and new in vivo measurements elucidate the debated mtDNA bottleneck mechanism</dc:title>
  <dc:creator>NotATalisman</dc:creator>
  <cp:lastModifiedBy>NotATalisman</cp:lastModifiedBy>
  <cp:revision>102</cp:revision>
  <dcterms:created xsi:type="dcterms:W3CDTF">2015-08-27T07:16:52Z</dcterms:created>
  <dcterms:modified xsi:type="dcterms:W3CDTF">2015-11-23T12:01:58Z</dcterms:modified>
</cp:coreProperties>
</file>