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23.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
  </p:notesMasterIdLst>
  <p:handoutMasterIdLst>
    <p:handoutMasterId r:id="rId7"/>
  </p:handoutMasterIdLst>
  <p:sldIdLst>
    <p:sldId id="279" r:id="rId2"/>
    <p:sldId id="359" r:id="rId3"/>
    <p:sldId id="358" r:id="rId4"/>
    <p:sldId id="360" r:id="rId5"/>
  </p:sldIdLst>
  <p:sldSz cx="14630400" cy="8229600"/>
  <p:notesSz cx="6858000" cy="9144000"/>
  <p:defaultTextStyle>
    <a:defPPr>
      <a:defRPr lang="en-US"/>
    </a:defPPr>
    <a:lvl1pPr algn="l" defTabSz="730213" rtl="0" fontAlgn="base">
      <a:spcBef>
        <a:spcPct val="50000"/>
      </a:spcBef>
      <a:spcAft>
        <a:spcPct val="0"/>
      </a:spcAft>
      <a:defRPr sz="3000" kern="1200">
        <a:solidFill>
          <a:schemeClr val="tx1"/>
        </a:solidFill>
        <a:latin typeface="Arial" pitchFamily="-65" charset="0"/>
        <a:ea typeface="Arial Unicode MS" pitchFamily="-65" charset="0"/>
        <a:cs typeface="Arial Unicode MS" pitchFamily="-65" charset="0"/>
      </a:defRPr>
    </a:lvl1pPr>
    <a:lvl2pPr marL="730213" indent="-273036" algn="l" defTabSz="730213" rtl="0" fontAlgn="base">
      <a:spcBef>
        <a:spcPct val="50000"/>
      </a:spcBef>
      <a:spcAft>
        <a:spcPct val="0"/>
      </a:spcAft>
      <a:defRPr sz="3000" kern="1200">
        <a:solidFill>
          <a:schemeClr val="tx1"/>
        </a:solidFill>
        <a:latin typeface="Arial" pitchFamily="-65" charset="0"/>
        <a:ea typeface="Arial Unicode MS" pitchFamily="-65" charset="0"/>
        <a:cs typeface="Arial Unicode MS" pitchFamily="-65" charset="0"/>
      </a:defRPr>
    </a:lvl2pPr>
    <a:lvl3pPr marL="1462015" indent="-547661" algn="l" defTabSz="730213" rtl="0" fontAlgn="base">
      <a:spcBef>
        <a:spcPct val="50000"/>
      </a:spcBef>
      <a:spcAft>
        <a:spcPct val="0"/>
      </a:spcAft>
      <a:defRPr sz="3000" kern="1200">
        <a:solidFill>
          <a:schemeClr val="tx1"/>
        </a:solidFill>
        <a:latin typeface="Arial" pitchFamily="-65" charset="0"/>
        <a:ea typeface="Arial Unicode MS" pitchFamily="-65" charset="0"/>
        <a:cs typeface="Arial Unicode MS" pitchFamily="-65" charset="0"/>
      </a:defRPr>
    </a:lvl3pPr>
    <a:lvl4pPr marL="2193816" indent="-822285" algn="l" defTabSz="730213" rtl="0" fontAlgn="base">
      <a:spcBef>
        <a:spcPct val="50000"/>
      </a:spcBef>
      <a:spcAft>
        <a:spcPct val="0"/>
      </a:spcAft>
      <a:defRPr sz="3000" kern="1200">
        <a:solidFill>
          <a:schemeClr val="tx1"/>
        </a:solidFill>
        <a:latin typeface="Arial" pitchFamily="-65" charset="0"/>
        <a:ea typeface="Arial Unicode MS" pitchFamily="-65" charset="0"/>
        <a:cs typeface="Arial Unicode MS" pitchFamily="-65" charset="0"/>
      </a:defRPr>
    </a:lvl4pPr>
    <a:lvl5pPr marL="2925617" indent="-1096908" algn="l" defTabSz="730213" rtl="0" fontAlgn="base">
      <a:spcBef>
        <a:spcPct val="50000"/>
      </a:spcBef>
      <a:spcAft>
        <a:spcPct val="0"/>
      </a:spcAft>
      <a:defRPr sz="3000" kern="1200">
        <a:solidFill>
          <a:schemeClr val="tx1"/>
        </a:solidFill>
        <a:latin typeface="Arial" pitchFamily="-65" charset="0"/>
        <a:ea typeface="Arial Unicode MS" pitchFamily="-65" charset="0"/>
        <a:cs typeface="Arial Unicode MS" pitchFamily="-65" charset="0"/>
      </a:defRPr>
    </a:lvl5pPr>
    <a:lvl6pPr marL="2285886" algn="l" defTabSz="457177" rtl="0" eaLnBrk="1" latinLnBrk="0" hangingPunct="1">
      <a:defRPr sz="3000" kern="1200">
        <a:solidFill>
          <a:schemeClr val="tx1"/>
        </a:solidFill>
        <a:latin typeface="Arial" pitchFamily="-65" charset="0"/>
        <a:ea typeface="Arial Unicode MS" pitchFamily="-65" charset="0"/>
        <a:cs typeface="Arial Unicode MS" pitchFamily="-65" charset="0"/>
      </a:defRPr>
    </a:lvl6pPr>
    <a:lvl7pPr marL="2743063" algn="l" defTabSz="457177" rtl="0" eaLnBrk="1" latinLnBrk="0" hangingPunct="1">
      <a:defRPr sz="3000" kern="1200">
        <a:solidFill>
          <a:schemeClr val="tx1"/>
        </a:solidFill>
        <a:latin typeface="Arial" pitchFamily="-65" charset="0"/>
        <a:ea typeface="Arial Unicode MS" pitchFamily="-65" charset="0"/>
        <a:cs typeface="Arial Unicode MS" pitchFamily="-65" charset="0"/>
      </a:defRPr>
    </a:lvl7pPr>
    <a:lvl8pPr marL="3200240" algn="l" defTabSz="457177" rtl="0" eaLnBrk="1" latinLnBrk="0" hangingPunct="1">
      <a:defRPr sz="3000" kern="1200">
        <a:solidFill>
          <a:schemeClr val="tx1"/>
        </a:solidFill>
        <a:latin typeface="Arial" pitchFamily="-65" charset="0"/>
        <a:ea typeface="Arial Unicode MS" pitchFamily="-65" charset="0"/>
        <a:cs typeface="Arial Unicode MS" pitchFamily="-65" charset="0"/>
      </a:defRPr>
    </a:lvl8pPr>
    <a:lvl9pPr marL="3657417" algn="l" defTabSz="457177" rtl="0" eaLnBrk="1" latinLnBrk="0" hangingPunct="1">
      <a:defRPr sz="3000" kern="1200">
        <a:solidFill>
          <a:schemeClr val="tx1"/>
        </a:solidFill>
        <a:latin typeface="Arial" pitchFamily="-65" charset="0"/>
        <a:ea typeface="Arial Unicode MS" pitchFamily="-65" charset="0"/>
        <a:cs typeface="Arial Unicode MS" pitchFamily="-65" charset="0"/>
      </a:defRPr>
    </a:lvl9pPr>
  </p:defaultTextStyle>
  <p:extLst>
    <p:ext uri="{EFAFB233-063F-42B5-8137-9DF3F51BA10A}">
      <p15:sldGuideLst xmlns:p15="http://schemas.microsoft.com/office/powerpoint/2012/main">
        <p15:guide id="1" orient="horz" pos="4608" userDrawn="1">
          <p15:clr>
            <a:srgbClr val="A4A3A4"/>
          </p15:clr>
        </p15:guide>
        <p15:guide id="2" orient="horz" pos="2593">
          <p15:clr>
            <a:srgbClr val="A4A3A4"/>
          </p15:clr>
        </p15:guide>
        <p15:guide id="3" orient="horz" pos="289">
          <p15:clr>
            <a:srgbClr val="A4A3A4"/>
          </p15:clr>
        </p15:guide>
        <p15:guide id="4" orient="horz" pos="4464">
          <p15:clr>
            <a:srgbClr val="A4A3A4"/>
          </p15:clr>
        </p15:guide>
        <p15:guide id="5" orient="horz" pos="2015">
          <p15:clr>
            <a:srgbClr val="A4A3A4"/>
          </p15:clr>
        </p15:guide>
        <p15:guide id="6" orient="horz" pos="4742">
          <p15:clr>
            <a:srgbClr val="A4A3A4"/>
          </p15:clr>
        </p15:guide>
        <p15:guide id="7" orient="horz" pos="1294">
          <p15:clr>
            <a:srgbClr val="A4A3A4"/>
          </p15:clr>
        </p15:guide>
        <p15:guide id="8" pos="4608">
          <p15:clr>
            <a:srgbClr val="A4A3A4"/>
          </p15:clr>
        </p15:guide>
        <p15:guide id="9" pos="4538">
          <p15:clr>
            <a:srgbClr val="A4A3A4"/>
          </p15:clr>
        </p15:guide>
        <p15:guide id="10" pos="4678">
          <p15:clr>
            <a:srgbClr val="A4A3A4"/>
          </p15:clr>
        </p15:guide>
        <p15:guide id="11" pos="431">
          <p15:clr>
            <a:srgbClr val="A4A3A4"/>
          </p15:clr>
        </p15:guide>
        <p15:guide id="12" pos="8786">
          <p15:clr>
            <a:srgbClr val="A4A3A4"/>
          </p15:clr>
        </p15:guide>
        <p15:guide id="13" pos="5964">
          <p15:clr>
            <a:srgbClr val="A4A3A4"/>
          </p15:clr>
        </p15:guide>
        <p15:guide id="14" pos="3270">
          <p15:clr>
            <a:srgbClr val="A4A3A4"/>
          </p15:clr>
        </p15:guide>
        <p15:guide id="15" pos="6097">
          <p15:clr>
            <a:srgbClr val="A4A3A4"/>
          </p15:clr>
        </p15:guide>
        <p15:guide id="16" pos="311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4F4"/>
    <a:srgbClr val="000099"/>
    <a:srgbClr val="FE5000"/>
    <a:srgbClr val="595959"/>
    <a:srgbClr val="777A80"/>
    <a:srgbClr val="D8D8D8"/>
    <a:srgbClr val="6AC14C"/>
    <a:srgbClr val="FF66CC"/>
    <a:srgbClr val="006666"/>
    <a:srgbClr val="12C2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65" autoAdjust="0"/>
    <p:restoredTop sz="86378" autoAdjust="0"/>
  </p:normalViewPr>
  <p:slideViewPr>
    <p:cSldViewPr snapToGrid="0">
      <p:cViewPr varScale="1">
        <p:scale>
          <a:sx n="86" d="100"/>
          <a:sy n="86" d="100"/>
        </p:scale>
        <p:origin x="1122" y="96"/>
      </p:cViewPr>
      <p:guideLst>
        <p:guide orient="horz" pos="4608"/>
        <p:guide orient="horz" pos="2593"/>
        <p:guide orient="horz" pos="289"/>
        <p:guide orient="horz" pos="4464"/>
        <p:guide orient="horz" pos="2015"/>
        <p:guide orient="horz" pos="4742"/>
        <p:guide orient="horz" pos="1294"/>
        <p:guide pos="4608"/>
        <p:guide pos="4538"/>
        <p:guide pos="4678"/>
        <p:guide pos="431"/>
        <p:guide pos="8786"/>
        <p:guide pos="5964"/>
        <p:guide pos="3270"/>
        <p:guide pos="6097"/>
        <p:guide pos="3114"/>
      </p:guideLst>
    </p:cSldViewPr>
  </p:slideViewPr>
  <p:outlineViewPr>
    <p:cViewPr>
      <p:scale>
        <a:sx n="33" d="100"/>
        <a:sy n="33" d="100"/>
      </p:scale>
      <p:origin x="0" y="-6968"/>
    </p:cViewPr>
  </p:outlineViewPr>
  <p:notesTextViewPr>
    <p:cViewPr>
      <p:scale>
        <a:sx n="100" d="100"/>
        <a:sy n="100" d="100"/>
      </p:scale>
      <p:origin x="0" y="0"/>
    </p:cViewPr>
  </p:notesTextViewPr>
  <p:sorterViewPr>
    <p:cViewPr>
      <p:scale>
        <a:sx n="58" d="100"/>
        <a:sy n="58" d="100"/>
      </p:scale>
      <p:origin x="0" y="1840"/>
    </p:cViewPr>
  </p:sorterViewPr>
  <p:notesViewPr>
    <p:cSldViewPr snapToGrid="0">
      <p:cViewPr>
        <p:scale>
          <a:sx n="95" d="100"/>
          <a:sy n="95" d="100"/>
        </p:scale>
        <p:origin x="6144" y="5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6" name="Rectangle 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r>
              <a:rPr lang="en-US" dirty="0"/>
              <a:t>ASM 2011</a:t>
            </a:r>
          </a:p>
        </p:txBody>
      </p:sp>
      <p:sp>
        <p:nvSpPr>
          <p:cNvPr id="15367" name="Rectangle 7"/>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fld id="{F1CBD526-51F1-E746-8A13-A5905D57997B}" type="datetime8">
              <a:rPr lang="en-US"/>
              <a:pPr/>
              <a:t>8/5/2019 12:57 PM</a:t>
            </a:fld>
            <a:endParaRPr lang="en-US" dirty="0"/>
          </a:p>
        </p:txBody>
      </p:sp>
      <p:sp>
        <p:nvSpPr>
          <p:cNvPr id="15368" name="Rectangle 8"/>
          <p:cNvSpPr>
            <a:spLocks noGrp="1" noChangeArrowheads="1"/>
          </p:cNvSpPr>
          <p:nvPr>
            <p:ph type="ftr" sz="quarter" idx="2"/>
          </p:nvPr>
        </p:nvSpPr>
        <p:spPr bwMode="auto">
          <a:xfrm>
            <a:off x="0" y="8685213"/>
            <a:ext cx="55689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r>
              <a:rPr lang="en-US" dirty="0"/>
              <a:t>4x3_ASM_2011_Weldon_Close_04-28-11_v14.pptx</a:t>
            </a:r>
          </a:p>
        </p:txBody>
      </p:sp>
      <p:sp>
        <p:nvSpPr>
          <p:cNvPr id="15369" name="Rectangle 9"/>
          <p:cNvSpPr>
            <a:spLocks noGrp="1" noChangeArrowheads="1"/>
          </p:cNvSpPr>
          <p:nvPr>
            <p:ph type="sldNum" sz="quarter" idx="3"/>
          </p:nvPr>
        </p:nvSpPr>
        <p:spPr bwMode="auto">
          <a:xfrm>
            <a:off x="5735638" y="8685213"/>
            <a:ext cx="112077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6A48D351-BF5F-7D49-8150-A7E8E8CC44E2}" type="slidenum">
              <a:rPr lang="en-US"/>
              <a:pPr/>
              <a:t>‹#›</a:t>
            </a:fld>
            <a:endParaRPr lang="en-US" dirty="0"/>
          </a:p>
        </p:txBody>
      </p:sp>
    </p:spTree>
    <p:extLst>
      <p:ext uri="{BB962C8B-B14F-4D97-AF65-F5344CB8AC3E}">
        <p14:creationId xmlns:p14="http://schemas.microsoft.com/office/powerpoint/2010/main" val="48383643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dirty="0"/>
          </a:p>
        </p:txBody>
      </p:sp>
      <p:sp>
        <p:nvSpPr>
          <p:cNvPr id="5" name="Notes Placeholder 4"/>
          <p:cNvSpPr>
            <a:spLocks noGrp="1"/>
          </p:cNvSpPr>
          <p:nvPr>
            <p:ph type="body" sz="quarter" idx="3"/>
          </p:nvPr>
        </p:nvSpPr>
        <p:spPr>
          <a:xfrm>
            <a:off x="368300" y="4343400"/>
            <a:ext cx="6121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392" name="Rectangle 8"/>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en-US" dirty="0"/>
          </a:p>
        </p:txBody>
      </p:sp>
      <p:sp>
        <p:nvSpPr>
          <p:cNvPr id="16393" name="Rectangle 9"/>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fld id="{DC58D987-5313-C346-88C2-8880848D1C94}" type="datetime8">
              <a:rPr lang="en-US"/>
              <a:pPr/>
              <a:t>8/5/2019 12:57 PM</a:t>
            </a:fld>
            <a:endParaRPr lang="en-US" dirty="0"/>
          </a:p>
        </p:txBody>
      </p:sp>
      <p:sp>
        <p:nvSpPr>
          <p:cNvPr id="16394" name="Rectangle 10"/>
          <p:cNvSpPr>
            <a:spLocks noGrp="1" noChangeArrowheads="1"/>
          </p:cNvSpPr>
          <p:nvPr>
            <p:ph type="ftr" sz="quarter" idx="4"/>
          </p:nvPr>
        </p:nvSpPr>
        <p:spPr bwMode="auto">
          <a:xfrm>
            <a:off x="0" y="8685213"/>
            <a:ext cx="55689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en-US" dirty="0"/>
          </a:p>
        </p:txBody>
      </p:sp>
      <p:sp>
        <p:nvSpPr>
          <p:cNvPr id="16395" name="Rectangle 11"/>
          <p:cNvSpPr>
            <a:spLocks noGrp="1" noChangeArrowheads="1"/>
          </p:cNvSpPr>
          <p:nvPr>
            <p:ph type="sldNum" sz="quarter" idx="5"/>
          </p:nvPr>
        </p:nvSpPr>
        <p:spPr bwMode="auto">
          <a:xfrm>
            <a:off x="5749925" y="8685213"/>
            <a:ext cx="1106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B976D8D5-0ECD-3A4D-8E63-E16D685F0695}" type="slidenum">
              <a:rPr lang="en-US"/>
              <a:pPr/>
              <a:t>‹#›</a:t>
            </a:fld>
            <a:endParaRPr lang="en-US" dirty="0"/>
          </a:p>
        </p:txBody>
      </p:sp>
    </p:spTree>
    <p:extLst>
      <p:ext uri="{BB962C8B-B14F-4D97-AF65-F5344CB8AC3E}">
        <p14:creationId xmlns:p14="http://schemas.microsoft.com/office/powerpoint/2010/main" val="2323939531"/>
      </p:ext>
    </p:extLst>
  </p:cSld>
  <p:clrMap bg1="lt1" tx1="dk1" bg2="lt2" tx2="dk2" accent1="accent1" accent2="accent2" accent3="accent3" accent4="accent4" accent5="accent5" accent6="accent6" hlink="hlink" folHlink="folHlink"/>
  <p:hf/>
  <p:notesStyle>
    <a:lvl1pPr marL="114294" indent="-114294" algn="l" defTabSz="457177" rtl="0" eaLnBrk="0" fontAlgn="base" hangingPunct="0">
      <a:lnSpc>
        <a:spcPct val="90000"/>
      </a:lnSpc>
      <a:spcBef>
        <a:spcPts val="1000"/>
      </a:spcBef>
      <a:spcAft>
        <a:spcPct val="0"/>
      </a:spcAft>
      <a:buFont typeface="Arial" pitchFamily="34" charset="0"/>
      <a:buChar char="•"/>
      <a:defRPr sz="1100" kern="1200">
        <a:solidFill>
          <a:schemeClr val="tx1"/>
        </a:solidFill>
        <a:latin typeface="Arial" pitchFamily="-65" charset="0"/>
        <a:ea typeface="Arial Unicode MS" pitchFamily="-65" charset="0"/>
        <a:cs typeface="Arial Unicode MS" pitchFamily="-65" charset="0"/>
      </a:defRPr>
    </a:lvl1pPr>
    <a:lvl2pPr marL="571471" indent="-114294" algn="l" defTabSz="457177" rtl="0" eaLnBrk="0" fontAlgn="base" hangingPunct="0">
      <a:lnSpc>
        <a:spcPct val="90000"/>
      </a:lnSpc>
      <a:spcBef>
        <a:spcPts val="200"/>
      </a:spcBef>
      <a:spcAft>
        <a:spcPct val="0"/>
      </a:spcAft>
      <a:buFont typeface="Arial" pitchFamily="34" charset="0"/>
      <a:buChar char="•"/>
      <a:defRPr sz="1100" kern="1200">
        <a:solidFill>
          <a:schemeClr val="tx1"/>
        </a:solidFill>
        <a:latin typeface="Arial" pitchFamily="-65" charset="0"/>
        <a:ea typeface="Arial Unicode MS" pitchFamily="-65" charset="0"/>
        <a:cs typeface="Arial Unicode MS" pitchFamily="-65" charset="0"/>
      </a:defRPr>
    </a:lvl2pPr>
    <a:lvl3pPr marL="1028649" indent="-114294" algn="l" defTabSz="457177" rtl="0" eaLnBrk="0" fontAlgn="base" hangingPunct="0">
      <a:lnSpc>
        <a:spcPct val="90000"/>
      </a:lnSpc>
      <a:spcBef>
        <a:spcPts val="200"/>
      </a:spcBef>
      <a:spcAft>
        <a:spcPct val="0"/>
      </a:spcAft>
      <a:buFont typeface="Arial" pitchFamily="34" charset="0"/>
      <a:buChar char="•"/>
      <a:defRPr sz="1100" kern="1200">
        <a:solidFill>
          <a:schemeClr val="tx1"/>
        </a:solidFill>
        <a:latin typeface="Arial" pitchFamily="-65" charset="0"/>
        <a:ea typeface="Arial Unicode MS" pitchFamily="-65" charset="0"/>
        <a:cs typeface="Arial Unicode MS" pitchFamily="-65" charset="0"/>
      </a:defRPr>
    </a:lvl3pPr>
    <a:lvl4pPr marL="1485826" indent="-114294" algn="l" defTabSz="457177" rtl="0" eaLnBrk="0" fontAlgn="base" hangingPunct="0">
      <a:lnSpc>
        <a:spcPct val="90000"/>
      </a:lnSpc>
      <a:spcBef>
        <a:spcPts val="200"/>
      </a:spcBef>
      <a:spcAft>
        <a:spcPct val="0"/>
      </a:spcAft>
      <a:buFont typeface="Arial" pitchFamily="34" charset="0"/>
      <a:buChar char="•"/>
      <a:defRPr sz="1100" kern="1200">
        <a:solidFill>
          <a:schemeClr val="tx1"/>
        </a:solidFill>
        <a:latin typeface="Arial" pitchFamily="-65" charset="0"/>
        <a:ea typeface="Arial Unicode MS" pitchFamily="-65" charset="0"/>
        <a:cs typeface="Arial Unicode MS" pitchFamily="-65" charset="0"/>
      </a:defRPr>
    </a:lvl4pPr>
    <a:lvl5pPr marL="1943003" indent="-114294" algn="l" defTabSz="457177" rtl="0" eaLnBrk="0" fontAlgn="base" hangingPunct="0">
      <a:lnSpc>
        <a:spcPct val="90000"/>
      </a:lnSpc>
      <a:spcBef>
        <a:spcPts val="200"/>
      </a:spcBef>
      <a:spcAft>
        <a:spcPct val="0"/>
      </a:spcAft>
      <a:buFont typeface="Arial" pitchFamily="34" charset="0"/>
      <a:buChar char="•"/>
      <a:defRPr sz="1100" kern="1200">
        <a:solidFill>
          <a:schemeClr val="tx1"/>
        </a:solidFill>
        <a:latin typeface="Arial" pitchFamily="-65" charset="0"/>
        <a:ea typeface="Arial Unicode MS" pitchFamily="-65" charset="0"/>
        <a:cs typeface="Arial Unicode MS" pitchFamily="-65" charset="0"/>
      </a:defRPr>
    </a:lvl5pPr>
    <a:lvl6pPr marL="2285886" algn="l" defTabSz="457177" rtl="0" eaLnBrk="1" latinLnBrk="0" hangingPunct="1">
      <a:defRPr sz="1100" kern="1200">
        <a:solidFill>
          <a:schemeClr val="tx1"/>
        </a:solidFill>
        <a:latin typeface="+mn-lt"/>
        <a:ea typeface="+mn-ea"/>
        <a:cs typeface="+mn-cs"/>
      </a:defRPr>
    </a:lvl6pPr>
    <a:lvl7pPr marL="2743063" algn="l" defTabSz="457177" rtl="0" eaLnBrk="1" latinLnBrk="0" hangingPunct="1">
      <a:defRPr sz="1100" kern="1200">
        <a:solidFill>
          <a:schemeClr val="tx1"/>
        </a:solidFill>
        <a:latin typeface="+mn-lt"/>
        <a:ea typeface="+mn-ea"/>
        <a:cs typeface="+mn-cs"/>
      </a:defRPr>
    </a:lvl7pPr>
    <a:lvl8pPr marL="3200240" algn="l" defTabSz="457177" rtl="0" eaLnBrk="1" latinLnBrk="0" hangingPunct="1">
      <a:defRPr sz="1100" kern="1200">
        <a:solidFill>
          <a:schemeClr val="tx1"/>
        </a:solidFill>
        <a:latin typeface="+mn-lt"/>
        <a:ea typeface="+mn-ea"/>
        <a:cs typeface="+mn-cs"/>
      </a:defRPr>
    </a:lvl8pPr>
    <a:lvl9pPr marL="3657417" algn="l" defTabSz="457177"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DC58D987-5313-C346-88C2-8880848D1C94}" type="datetime8">
              <a:rPr lang="en-US" smtClean="0"/>
              <a:pPr/>
              <a:t>8/5/2019 12:57 PM</a:t>
            </a:fld>
            <a:endParaRPr lang="en-US" dirty="0"/>
          </a:p>
        </p:txBody>
      </p:sp>
      <p:sp>
        <p:nvSpPr>
          <p:cNvPr id="6" name="Footer Placeholder 5"/>
          <p:cNvSpPr>
            <a:spLocks noGrp="1"/>
          </p:cNvSpPr>
          <p:nvPr>
            <p:ph type="ftr" sz="quarter" idx="12"/>
          </p:nvPr>
        </p:nvSpPr>
        <p:spPr/>
        <p:txBody>
          <a:bodyPr/>
          <a:lstStyle/>
          <a:p>
            <a:r>
              <a:rPr lang="en-US" dirty="0" err="1"/>
              <a:t>jnj</a:t>
            </a:r>
            <a:r>
              <a:rPr lang="en-US" dirty="0"/>
              <a:t>-corporate-ppt-template-widescreen</a:t>
            </a:r>
          </a:p>
        </p:txBody>
      </p:sp>
      <p:sp>
        <p:nvSpPr>
          <p:cNvPr id="7" name="Slide Number Placeholder 6"/>
          <p:cNvSpPr>
            <a:spLocks noGrp="1"/>
          </p:cNvSpPr>
          <p:nvPr>
            <p:ph type="sldNum" sz="quarter" idx="13"/>
          </p:nvPr>
        </p:nvSpPr>
        <p:spPr/>
        <p:txBody>
          <a:bodyPr/>
          <a:lstStyle/>
          <a:p>
            <a:fld id="{B976D8D5-0ECD-3A4D-8E63-E16D685F0695}" type="slidenum">
              <a:rPr lang="en-US" smtClean="0"/>
              <a:pPr/>
              <a:t>1</a:t>
            </a:fld>
            <a:endParaRPr lang="en-US" dirty="0"/>
          </a:p>
        </p:txBody>
      </p:sp>
    </p:spTree>
    <p:extLst>
      <p:ext uri="{BB962C8B-B14F-4D97-AF65-F5344CB8AC3E}">
        <p14:creationId xmlns:p14="http://schemas.microsoft.com/office/powerpoint/2010/main" val="21941331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presenta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6440" y="505172"/>
            <a:ext cx="13177520" cy="1938528"/>
          </a:xfrm>
          <a:noFill/>
          <a:ln w="12700">
            <a:noFill/>
            <a:miter lim="800000"/>
            <a:headEnd/>
            <a:tailEnd/>
          </a:ln>
        </p:spPr>
        <p:txBody>
          <a:bodyPr vert="horz" wrap="square" lIns="0" tIns="0" rIns="0" bIns="0" numCol="1" anchor="b" anchorCtr="0" compatLnSpc="1">
            <a:prstTxWarp prst="textNoShape">
              <a:avLst/>
            </a:prstTxWarp>
            <a:noAutofit/>
          </a:bodyPr>
          <a:lstStyle>
            <a:lvl1pPr marL="0" indent="0" algn="l" rtl="0" eaLnBrk="0" fontAlgn="base" hangingPunct="0">
              <a:lnSpc>
                <a:spcPts val="7000"/>
              </a:lnSpc>
              <a:spcBef>
                <a:spcPts val="0"/>
              </a:spcBef>
              <a:spcAft>
                <a:spcPct val="0"/>
              </a:spcAft>
              <a:buClr>
                <a:schemeClr val="tx1"/>
              </a:buClr>
              <a:buSzPct val="100000"/>
              <a:buFont typeface="Arial" charset="0"/>
              <a:buNone/>
              <a:defRPr kumimoji="0" lang="en-US" sz="7000" b="1" i="0" u="none" strike="noStrike" kern="0" cap="none" spc="0" normalizeH="0" baseline="0" noProof="0" dirty="0">
                <a:ln>
                  <a:noFill/>
                </a:ln>
                <a:solidFill>
                  <a:schemeClr val="tx1"/>
                </a:solidFill>
                <a:effectLst/>
                <a:uLnTx/>
                <a:uFillTx/>
                <a:latin typeface="Arial" charset="0"/>
                <a:ea typeface="Arial" charset="0"/>
                <a:cs typeface="Arial" charset="0"/>
                <a:sym typeface="Arial" pitchFamily="-65" charset="0"/>
              </a:defRPr>
            </a:lvl1pPr>
          </a:lstStyle>
          <a:p>
            <a:pPr marL="0" marR="0" lvl="0" indent="0" algn="l" defTabSz="768096" rtl="0" eaLnBrk="1" fontAlgn="auto" latinLnBrk="0" hangingPunct="1">
              <a:lnSpc>
                <a:spcPct val="100000"/>
              </a:lnSpc>
              <a:spcBef>
                <a:spcPts val="0"/>
              </a:spcBef>
              <a:spcAft>
                <a:spcPts val="0"/>
              </a:spcAft>
              <a:buClrTx/>
              <a:buSzTx/>
              <a:buFontTx/>
              <a:buNone/>
              <a:tabLst/>
              <a:defRPr/>
            </a:pPr>
            <a:r>
              <a:rPr lang="en-US" dirty="0"/>
              <a:t>Click to edit Master </a:t>
            </a:r>
            <a:br>
              <a:rPr lang="en-US" dirty="0"/>
            </a:br>
            <a:r>
              <a:rPr lang="en-US" dirty="0"/>
              <a:t>title style</a:t>
            </a:r>
          </a:p>
        </p:txBody>
      </p:sp>
      <p:sp>
        <p:nvSpPr>
          <p:cNvPr id="6" name="Text Placeholder 5"/>
          <p:cNvSpPr>
            <a:spLocks noGrp="1"/>
          </p:cNvSpPr>
          <p:nvPr>
            <p:ph type="body" sz="quarter" idx="10"/>
          </p:nvPr>
        </p:nvSpPr>
        <p:spPr>
          <a:xfrm>
            <a:off x="726440" y="2840701"/>
            <a:ext cx="10291330" cy="1777366"/>
          </a:xfrm>
        </p:spPr>
        <p:txBody>
          <a:bodyPr/>
          <a:lstStyle>
            <a:lvl1pPr marL="0" indent="0">
              <a:spcBef>
                <a:spcPts val="0"/>
              </a:spcBef>
              <a:buNone/>
              <a:defRPr sz="3500">
                <a:solidFill>
                  <a:srgbClr val="595959"/>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483469" y="3882508"/>
            <a:ext cx="8232472" cy="6361454"/>
          </a:xfrm>
          <a:prstGeom prst="rect">
            <a:avLst/>
          </a:prstGeom>
        </p:spPr>
      </p:pic>
    </p:spTree>
  </p:cSld>
  <p:clrMapOvr>
    <a:masterClrMapping/>
  </p:clrMapOvr>
  <p:transition>
    <p:fade/>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title magenta">
    <p:bg>
      <p:bgPr>
        <a:solidFill>
          <a:schemeClr val="accent3"/>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726440" y="1839559"/>
            <a:ext cx="13177520" cy="2475973"/>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768096" rtl="0" eaLnBrk="1" fontAlgn="auto" latinLnBrk="0" hangingPunct="1">
              <a:lnSpc>
                <a:spcPts val="8000"/>
              </a:lnSpc>
              <a:spcBef>
                <a:spcPts val="0"/>
              </a:spcBef>
              <a:spcAft>
                <a:spcPts val="0"/>
              </a:spcAft>
              <a:buClrTx/>
              <a:buSzTx/>
              <a:buFontTx/>
              <a:buNone/>
              <a:tabLst/>
              <a:defRPr kumimoji="0" lang="en-US" sz="7000" b="1" i="0" u="none" strike="noStrike" kern="0" cap="none" spc="0" normalizeH="0" baseline="0" noProof="0">
                <a:ln>
                  <a:noFill/>
                </a:ln>
                <a:solidFill>
                  <a:schemeClr val="bg1"/>
                </a:solidFill>
                <a:effectLst/>
                <a:uLnTx/>
                <a:uFillTx/>
                <a:latin typeface="Arial" charset="0"/>
                <a:ea typeface="Arial" charset="0"/>
                <a:cs typeface="Arial" charset="0"/>
                <a:sym typeface="Arial" pitchFamily="-65" charset="0"/>
              </a:defRPr>
            </a:lvl1pPr>
          </a:lstStyle>
          <a:p>
            <a:pPr marL="0" marR="0" lvl="0" indent="0" algn="l" defTabSz="768096" rtl="0" eaLnBrk="1" fontAlgn="auto" latinLnBrk="0" hangingPunct="1">
              <a:lnSpc>
                <a:spcPct val="100000"/>
              </a:lnSpc>
              <a:spcBef>
                <a:spcPts val="0"/>
              </a:spcBef>
              <a:spcAft>
                <a:spcPts val="0"/>
              </a:spcAft>
              <a:buClrTx/>
              <a:buSzTx/>
              <a:buFontTx/>
              <a:buNone/>
              <a:tabLst/>
              <a:defRPr/>
            </a:pPr>
            <a:r>
              <a:rPr lang="en-US" dirty="0"/>
              <a:t>Click to edit Master </a:t>
            </a:r>
            <a:br>
              <a:rPr lang="en-US" dirty="0"/>
            </a:br>
            <a:r>
              <a:rPr lang="en-US" dirty="0"/>
              <a:t>title style</a:t>
            </a:r>
          </a:p>
        </p:txBody>
      </p:sp>
    </p:spTree>
  </p:cSld>
  <p:clrMapOvr>
    <a:masterClrMapping/>
  </p:clrMapOvr>
  <p:transition>
    <p:fade/>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title, sub magenta">
    <p:bg>
      <p:bgPr>
        <a:solidFill>
          <a:schemeClr val="accent3"/>
        </a:solidFill>
        <a:effectLst/>
      </p:bgPr>
    </p:bg>
    <p:spTree>
      <p:nvGrpSpPr>
        <p:cNvPr id="1" name=""/>
        <p:cNvGrpSpPr/>
        <p:nvPr/>
      </p:nvGrpSpPr>
      <p:grpSpPr>
        <a:xfrm>
          <a:off x="0" y="0"/>
          <a:ext cx="0" cy="0"/>
          <a:chOff x="0" y="0"/>
          <a:chExt cx="0" cy="0"/>
        </a:xfrm>
      </p:grpSpPr>
      <p:sp>
        <p:nvSpPr>
          <p:cNvPr id="5" name="Text Placeholder 5"/>
          <p:cNvSpPr>
            <a:spLocks noGrp="1"/>
          </p:cNvSpPr>
          <p:nvPr>
            <p:ph type="body" sz="quarter" idx="10"/>
          </p:nvPr>
        </p:nvSpPr>
        <p:spPr>
          <a:xfrm>
            <a:off x="726440" y="4712532"/>
            <a:ext cx="13177520" cy="1777366"/>
          </a:xfrm>
        </p:spPr>
        <p:txBody>
          <a:bodyPr/>
          <a:lstStyle>
            <a:lvl1pPr marL="0" indent="0">
              <a:spcBef>
                <a:spcPts val="0"/>
              </a:spcBef>
              <a:buNone/>
              <a:defRPr sz="350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sp>
        <p:nvSpPr>
          <p:cNvPr id="6" name="Title 1"/>
          <p:cNvSpPr>
            <a:spLocks noGrp="1"/>
          </p:cNvSpPr>
          <p:nvPr>
            <p:ph type="title" hasCustomPrompt="1"/>
          </p:nvPr>
        </p:nvSpPr>
        <p:spPr>
          <a:xfrm>
            <a:off x="726440" y="1839559"/>
            <a:ext cx="13177520" cy="2475973"/>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768096" rtl="0" eaLnBrk="1" fontAlgn="auto" latinLnBrk="0" hangingPunct="1">
              <a:lnSpc>
                <a:spcPts val="8000"/>
              </a:lnSpc>
              <a:spcBef>
                <a:spcPts val="0"/>
              </a:spcBef>
              <a:spcAft>
                <a:spcPts val="0"/>
              </a:spcAft>
              <a:buClrTx/>
              <a:buSzTx/>
              <a:buFontTx/>
              <a:buNone/>
              <a:tabLst/>
              <a:defRPr kumimoji="0" lang="en-US" sz="7000" b="1" i="0" u="none" strike="noStrike" kern="0" cap="none" spc="0" normalizeH="0" baseline="0" noProof="0">
                <a:ln>
                  <a:noFill/>
                </a:ln>
                <a:solidFill>
                  <a:schemeClr val="bg1"/>
                </a:solidFill>
                <a:effectLst/>
                <a:uLnTx/>
                <a:uFillTx/>
                <a:latin typeface="Arial" charset="0"/>
                <a:ea typeface="Arial" charset="0"/>
                <a:cs typeface="Arial" charset="0"/>
                <a:sym typeface="Arial" pitchFamily="-65" charset="0"/>
              </a:defRPr>
            </a:lvl1pPr>
          </a:lstStyle>
          <a:p>
            <a:pPr marL="0" marR="0" lvl="0" indent="0" algn="l" defTabSz="768096" rtl="0" eaLnBrk="1" fontAlgn="auto" latinLnBrk="0" hangingPunct="1">
              <a:lnSpc>
                <a:spcPct val="100000"/>
              </a:lnSpc>
              <a:spcBef>
                <a:spcPts val="0"/>
              </a:spcBef>
              <a:spcAft>
                <a:spcPts val="0"/>
              </a:spcAft>
              <a:buClrTx/>
              <a:buSzTx/>
              <a:buFontTx/>
              <a:buNone/>
              <a:tabLst/>
              <a:defRPr/>
            </a:pPr>
            <a:r>
              <a:rPr lang="en-US" dirty="0"/>
              <a:t>Click to edit Master </a:t>
            </a:r>
            <a:br>
              <a:rPr lang="en-US" dirty="0"/>
            </a:br>
            <a:r>
              <a:rPr lang="en-US" dirty="0"/>
              <a:t>title style</a:t>
            </a:r>
          </a:p>
        </p:txBody>
      </p:sp>
    </p:spTree>
  </p:cSld>
  <p:clrMapOvr>
    <a:masterClrMapping/>
  </p:clrMapOvr>
  <p:transition>
    <p:fade/>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graphic">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6440" y="454149"/>
            <a:ext cx="12174912" cy="692497"/>
          </a:xfrm>
        </p:spPr>
        <p:txBody>
          <a:bodyPr/>
          <a:lstStyle>
            <a:lvl1pPr>
              <a:defRPr sz="4500">
                <a:solidFill>
                  <a:schemeClr val="tx1"/>
                </a:solidFill>
              </a:defRPr>
            </a:lvl1pPr>
          </a:lstStyle>
          <a:p>
            <a:r>
              <a:rPr lang="en-US"/>
              <a:t>Click to edit Master title style</a:t>
            </a:r>
            <a:endParaRPr lang="en-US" dirty="0"/>
          </a:p>
        </p:txBody>
      </p:sp>
      <p:sp>
        <p:nvSpPr>
          <p:cNvPr id="7" name="Content Placeholder 11"/>
          <p:cNvSpPr>
            <a:spLocks noGrp="1"/>
          </p:cNvSpPr>
          <p:nvPr>
            <p:ph sz="quarter" idx="15"/>
          </p:nvPr>
        </p:nvSpPr>
        <p:spPr>
          <a:xfrm>
            <a:off x="721921" y="2055813"/>
            <a:ext cx="13182936" cy="5032692"/>
          </a:xfrm>
        </p:spPr>
        <p:txBody>
          <a:bodyPr/>
          <a:lstStyle>
            <a:lvl1pPr marL="0" marR="0" indent="0" algn="ctr" defTabSz="1097280" rtl="0" eaLnBrk="1" fontAlgn="base" latinLnBrk="0" hangingPunct="1">
              <a:lnSpc>
                <a:spcPct val="100000"/>
              </a:lnSpc>
              <a:spcBef>
                <a:spcPct val="0"/>
              </a:spcBef>
              <a:spcAft>
                <a:spcPct val="0"/>
              </a:spcAft>
              <a:buClrTx/>
              <a:buSzTx/>
              <a:buFontTx/>
              <a:buNone/>
              <a:tabLst/>
              <a:defRPr sz="2400"/>
            </a:lvl1pPr>
          </a:lstStyle>
          <a:p>
            <a:pPr marL="0" marR="0" lvl="0" indent="0" algn="ctr" defTabSz="109728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2">
                    <a:lumMod val="65000"/>
                    <a:lumOff val="35000"/>
                  </a:schemeClr>
                </a:solidFill>
                <a:effectLst/>
                <a:latin typeface="Arial" pitchFamily="-110" charset="0"/>
                <a:ea typeface="ヒラギノ角ゴ ProN W3" pitchFamily="-110" charset="-128"/>
                <a:sym typeface="Arial" pitchFamily="-110" charset="0"/>
              </a:rPr>
              <a:t>Edit Master text styles</a:t>
            </a:r>
          </a:p>
          <a:p>
            <a:pPr marL="0" marR="0" lvl="1" indent="0" algn="ctr" defTabSz="109728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2">
                    <a:lumMod val="65000"/>
                    <a:lumOff val="35000"/>
                  </a:schemeClr>
                </a:solidFill>
                <a:effectLst/>
                <a:latin typeface="Arial" pitchFamily="-110" charset="0"/>
                <a:ea typeface="ヒラギノ角ゴ ProN W3" pitchFamily="-110" charset="-128"/>
                <a:sym typeface="Arial" pitchFamily="-110" charset="0"/>
              </a:rPr>
              <a:t>Second level</a:t>
            </a:r>
          </a:p>
          <a:p>
            <a:pPr marL="0" marR="0" lvl="2" indent="0" algn="ctr" defTabSz="109728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2">
                    <a:lumMod val="65000"/>
                    <a:lumOff val="35000"/>
                  </a:schemeClr>
                </a:solidFill>
                <a:effectLst/>
                <a:latin typeface="Arial" pitchFamily="-110" charset="0"/>
                <a:ea typeface="ヒラギノ角ゴ ProN W3" pitchFamily="-110" charset="-128"/>
                <a:sym typeface="Arial" pitchFamily="-110" charset="0"/>
              </a:rPr>
              <a:t>Third level</a:t>
            </a:r>
          </a:p>
          <a:p>
            <a:pPr marL="0" marR="0" lvl="3" indent="0" algn="ctr" defTabSz="109728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2">
                    <a:lumMod val="65000"/>
                    <a:lumOff val="35000"/>
                  </a:schemeClr>
                </a:solidFill>
                <a:effectLst/>
                <a:latin typeface="Arial" pitchFamily="-110" charset="0"/>
                <a:ea typeface="ヒラギノ角ゴ ProN W3" pitchFamily="-110" charset="-128"/>
                <a:sym typeface="Arial" pitchFamily="-110" charset="0"/>
              </a:rPr>
              <a:t>Fourth level</a:t>
            </a:r>
          </a:p>
          <a:p>
            <a:pPr marL="0" marR="0" lvl="4" indent="0" algn="ctr" defTabSz="109728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2">
                    <a:lumMod val="65000"/>
                    <a:lumOff val="35000"/>
                  </a:schemeClr>
                </a:solidFill>
                <a:effectLst/>
                <a:latin typeface="Arial" pitchFamily="-110" charset="0"/>
                <a:ea typeface="ヒラギノ角ゴ ProN W3" pitchFamily="-110" charset="-128"/>
                <a:sym typeface="Arial" pitchFamily="-110" charset="0"/>
              </a:rPr>
              <a:t>Fifth level</a:t>
            </a:r>
            <a:endParaRPr lang="en-US" dirty="0"/>
          </a:p>
        </p:txBody>
      </p:sp>
      <p:sp>
        <p:nvSpPr>
          <p:cNvPr id="16" name="Text Placeholder 19"/>
          <p:cNvSpPr>
            <a:spLocks noGrp="1"/>
          </p:cNvSpPr>
          <p:nvPr>
            <p:ph type="body" sz="quarter" idx="16" hasCustomPrompt="1"/>
          </p:nvPr>
        </p:nvSpPr>
        <p:spPr>
          <a:xfrm>
            <a:off x="721361" y="7312343"/>
            <a:ext cx="13182600" cy="191116"/>
          </a:xfrm>
        </p:spPr>
        <p:txBody>
          <a:bodyPr anchor="ctr"/>
          <a:lstStyle>
            <a:lvl1pPr marL="0" indent="0">
              <a:buNone/>
              <a:defRPr sz="1200" baseline="0"/>
            </a:lvl1pPr>
            <a:lvl2pPr marL="260604" indent="0">
              <a:buNone/>
              <a:defRPr sz="1200"/>
            </a:lvl2pPr>
            <a:lvl3pPr marL="636422" indent="0">
              <a:buNone/>
              <a:defRPr sz="1200"/>
            </a:lvl3pPr>
            <a:lvl4pPr marL="1075334" indent="0">
              <a:buNone/>
              <a:defRPr sz="1200"/>
            </a:lvl4pPr>
            <a:lvl5pPr marL="1556195" indent="0">
              <a:buNone/>
              <a:defRPr sz="1200"/>
            </a:lvl5pPr>
          </a:lstStyle>
          <a:p>
            <a:r>
              <a:rPr lang="en-US" sz="1200" dirty="0">
                <a:solidFill>
                  <a:srgbClr val="595959"/>
                </a:solidFill>
              </a:rPr>
              <a:t>Click to </a:t>
            </a:r>
            <a:r>
              <a:rPr lang="en-US" sz="1200">
                <a:solidFill>
                  <a:srgbClr val="595959"/>
                </a:solidFill>
              </a:rPr>
              <a:t>add footnote</a:t>
            </a:r>
            <a:endParaRPr lang="en-US" sz="1200" dirty="0">
              <a:solidFill>
                <a:srgbClr val="595959"/>
              </a:solidFill>
            </a:endParaRPr>
          </a:p>
        </p:txBody>
      </p:sp>
      <p:sp>
        <p:nvSpPr>
          <p:cNvPr id="9" name="Slide Number Placeholder 5"/>
          <p:cNvSpPr>
            <a:spLocks noGrp="1"/>
          </p:cNvSpPr>
          <p:nvPr>
            <p:ph type="sldNum" sz="quarter" idx="4"/>
          </p:nvPr>
        </p:nvSpPr>
        <p:spPr>
          <a:xfrm>
            <a:off x="13903962" y="7599544"/>
            <a:ext cx="545280" cy="400050"/>
          </a:xfrm>
          <a:prstGeom prst="rect">
            <a:avLst/>
          </a:prstGeom>
        </p:spPr>
        <p:txBody>
          <a:bodyPr vert="horz" lIns="91440" tIns="45720" rIns="91440" bIns="45720" rtlCol="0" anchor="ctr"/>
          <a:lstStyle>
            <a:lvl1pPr algn="r">
              <a:defRPr sz="960">
                <a:solidFill>
                  <a:srgbClr val="FF0000"/>
                </a:solidFill>
              </a:defRPr>
            </a:lvl1pPr>
          </a:lstStyle>
          <a:p>
            <a:fld id="{AD816501-AAE5-214E-B100-00C3DC5F5E3F}" type="slidenum">
              <a:rPr lang="en-US" smtClean="0"/>
              <a:pPr/>
              <a:t>‹#›</a:t>
            </a:fld>
            <a:endParaRPr lang="en-US" dirty="0"/>
          </a:p>
        </p:txBody>
      </p:sp>
      <p:sp>
        <p:nvSpPr>
          <p:cNvPr id="10" name="Text Placeholder 19"/>
          <p:cNvSpPr>
            <a:spLocks noGrp="1"/>
          </p:cNvSpPr>
          <p:nvPr>
            <p:ph type="body" sz="quarter" idx="17" hasCustomPrompt="1"/>
          </p:nvPr>
        </p:nvSpPr>
        <p:spPr>
          <a:xfrm>
            <a:off x="8966199" y="7597641"/>
            <a:ext cx="4937763" cy="401952"/>
          </a:xfrm>
        </p:spPr>
        <p:txBody>
          <a:bodyPr anchor="ctr"/>
          <a:lstStyle>
            <a:lvl1pPr marL="0" indent="0" algn="r">
              <a:buNone/>
              <a:defRPr sz="1200" b="1" baseline="0">
                <a:solidFill>
                  <a:schemeClr val="tx1"/>
                </a:solidFill>
              </a:defRPr>
            </a:lvl1pPr>
            <a:lvl2pPr marL="260604" indent="0">
              <a:buNone/>
              <a:defRPr sz="1200"/>
            </a:lvl2pPr>
            <a:lvl3pPr marL="636422" indent="0">
              <a:buNone/>
              <a:defRPr sz="1200"/>
            </a:lvl3pPr>
            <a:lvl4pPr marL="1075334" indent="0">
              <a:buNone/>
              <a:defRPr sz="1200"/>
            </a:lvl4pPr>
            <a:lvl5pPr marL="1556195" indent="0">
              <a:buNone/>
              <a:defRPr sz="1200"/>
            </a:lvl5pPr>
          </a:lstStyle>
          <a:p>
            <a:r>
              <a:rPr lang="en-US" sz="1200" dirty="0">
                <a:solidFill>
                  <a:srgbClr val="595959"/>
                </a:solidFill>
              </a:rPr>
              <a:t>OPTIONAL FUNCTION NAME</a:t>
            </a:r>
          </a:p>
        </p:txBody>
      </p:sp>
    </p:spTree>
  </p:cSld>
  <p:clrMapOvr>
    <a:masterClrMapping/>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 graphic">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6440" y="454149"/>
            <a:ext cx="12174912" cy="692497"/>
          </a:xfrm>
        </p:spPr>
        <p:txBody>
          <a:bodyPr/>
          <a:lstStyle>
            <a:lvl1pPr>
              <a:defRPr sz="4500">
                <a:solidFill>
                  <a:schemeClr val="tx1"/>
                </a:solidFill>
              </a:defRPr>
            </a:lvl1pPr>
          </a:lstStyle>
          <a:p>
            <a:r>
              <a:rPr lang="en-US"/>
              <a:t>Click to edit Master title style</a:t>
            </a:r>
            <a:endParaRPr lang="en-US" dirty="0"/>
          </a:p>
        </p:txBody>
      </p:sp>
      <p:sp>
        <p:nvSpPr>
          <p:cNvPr id="7" name="Content Placeholder 11"/>
          <p:cNvSpPr>
            <a:spLocks noGrp="1"/>
          </p:cNvSpPr>
          <p:nvPr>
            <p:ph sz="quarter" idx="15"/>
          </p:nvPr>
        </p:nvSpPr>
        <p:spPr>
          <a:xfrm>
            <a:off x="721921" y="2055813"/>
            <a:ext cx="13182936" cy="5032692"/>
          </a:xfrm>
        </p:spPr>
        <p:txBody>
          <a:bodyPr/>
          <a:lstStyle>
            <a:lvl1pPr marL="0" marR="0" indent="0" algn="ctr" defTabSz="1097280" rtl="0" eaLnBrk="1" fontAlgn="base" latinLnBrk="0" hangingPunct="1">
              <a:lnSpc>
                <a:spcPct val="100000"/>
              </a:lnSpc>
              <a:spcBef>
                <a:spcPct val="0"/>
              </a:spcBef>
              <a:spcAft>
                <a:spcPct val="0"/>
              </a:spcAft>
              <a:buClrTx/>
              <a:buSzTx/>
              <a:buFontTx/>
              <a:buNone/>
              <a:tabLst/>
              <a:defRPr sz="2400"/>
            </a:lvl1pPr>
          </a:lstStyle>
          <a:p>
            <a:pPr marL="0" marR="0" lvl="0" indent="0" algn="ctr" defTabSz="109728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2">
                    <a:lumMod val="65000"/>
                    <a:lumOff val="35000"/>
                  </a:schemeClr>
                </a:solidFill>
                <a:effectLst/>
                <a:latin typeface="Arial" pitchFamily="-110" charset="0"/>
                <a:ea typeface="ヒラギノ角ゴ ProN W3" pitchFamily="-110" charset="-128"/>
                <a:sym typeface="Arial" pitchFamily="-110" charset="0"/>
              </a:rPr>
              <a:t>Edit Master text styles</a:t>
            </a:r>
          </a:p>
          <a:p>
            <a:pPr marL="0" marR="0" lvl="1" indent="0" algn="ctr" defTabSz="109728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2">
                    <a:lumMod val="65000"/>
                    <a:lumOff val="35000"/>
                  </a:schemeClr>
                </a:solidFill>
                <a:effectLst/>
                <a:latin typeface="Arial" pitchFamily="-110" charset="0"/>
                <a:ea typeface="ヒラギノ角ゴ ProN W3" pitchFamily="-110" charset="-128"/>
                <a:sym typeface="Arial" pitchFamily="-110" charset="0"/>
              </a:rPr>
              <a:t>Second level</a:t>
            </a:r>
          </a:p>
          <a:p>
            <a:pPr marL="0" marR="0" lvl="2" indent="0" algn="ctr" defTabSz="109728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2">
                    <a:lumMod val="65000"/>
                    <a:lumOff val="35000"/>
                  </a:schemeClr>
                </a:solidFill>
                <a:effectLst/>
                <a:latin typeface="Arial" pitchFamily="-110" charset="0"/>
                <a:ea typeface="ヒラギノ角ゴ ProN W3" pitchFamily="-110" charset="-128"/>
                <a:sym typeface="Arial" pitchFamily="-110" charset="0"/>
              </a:rPr>
              <a:t>Third level</a:t>
            </a:r>
          </a:p>
          <a:p>
            <a:pPr marL="0" marR="0" lvl="3" indent="0" algn="ctr" defTabSz="109728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2">
                    <a:lumMod val="65000"/>
                    <a:lumOff val="35000"/>
                  </a:schemeClr>
                </a:solidFill>
                <a:effectLst/>
                <a:latin typeface="Arial" pitchFamily="-110" charset="0"/>
                <a:ea typeface="ヒラギノ角ゴ ProN W3" pitchFamily="-110" charset="-128"/>
                <a:sym typeface="Arial" pitchFamily="-110" charset="0"/>
              </a:rPr>
              <a:t>Fourth level</a:t>
            </a:r>
          </a:p>
          <a:p>
            <a:pPr marL="0" marR="0" lvl="4" indent="0" algn="ctr" defTabSz="109728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2">
                    <a:lumMod val="65000"/>
                    <a:lumOff val="35000"/>
                  </a:schemeClr>
                </a:solidFill>
                <a:effectLst/>
                <a:latin typeface="Arial" pitchFamily="-110" charset="0"/>
                <a:ea typeface="ヒラギノ角ゴ ProN W3" pitchFamily="-110" charset="-128"/>
                <a:sym typeface="Arial" pitchFamily="-110" charset="0"/>
              </a:rPr>
              <a:t>Fifth level</a:t>
            </a:r>
            <a:endParaRPr lang="en-US" dirty="0"/>
          </a:p>
        </p:txBody>
      </p:sp>
      <p:sp>
        <p:nvSpPr>
          <p:cNvPr id="16" name="Text Placeholder 19"/>
          <p:cNvSpPr>
            <a:spLocks noGrp="1"/>
          </p:cNvSpPr>
          <p:nvPr>
            <p:ph type="body" sz="quarter" idx="16" hasCustomPrompt="1"/>
          </p:nvPr>
        </p:nvSpPr>
        <p:spPr>
          <a:xfrm>
            <a:off x="721361" y="7312343"/>
            <a:ext cx="13182600" cy="191116"/>
          </a:xfrm>
        </p:spPr>
        <p:txBody>
          <a:bodyPr anchor="ctr"/>
          <a:lstStyle>
            <a:lvl1pPr marL="0" indent="0">
              <a:buNone/>
              <a:defRPr sz="1200" baseline="0"/>
            </a:lvl1pPr>
            <a:lvl2pPr marL="260604" indent="0">
              <a:buNone/>
              <a:defRPr sz="1200"/>
            </a:lvl2pPr>
            <a:lvl3pPr marL="636422" indent="0">
              <a:buNone/>
              <a:defRPr sz="1200"/>
            </a:lvl3pPr>
            <a:lvl4pPr marL="1075334" indent="0">
              <a:buNone/>
              <a:defRPr sz="1200"/>
            </a:lvl4pPr>
            <a:lvl5pPr marL="1556195" indent="0">
              <a:buNone/>
              <a:defRPr sz="1200"/>
            </a:lvl5pPr>
          </a:lstStyle>
          <a:p>
            <a:r>
              <a:rPr lang="en-US" sz="1200" dirty="0">
                <a:solidFill>
                  <a:srgbClr val="595959"/>
                </a:solidFill>
              </a:rPr>
              <a:t>Click to </a:t>
            </a:r>
            <a:r>
              <a:rPr lang="en-US" sz="1200">
                <a:solidFill>
                  <a:srgbClr val="595959"/>
                </a:solidFill>
              </a:rPr>
              <a:t>add footnote</a:t>
            </a:r>
            <a:endParaRPr lang="en-US" sz="1200" dirty="0">
              <a:solidFill>
                <a:srgbClr val="595959"/>
              </a:solidFill>
            </a:endParaRPr>
          </a:p>
        </p:txBody>
      </p:sp>
      <p:sp>
        <p:nvSpPr>
          <p:cNvPr id="9" name="Slide Number Placeholder 5"/>
          <p:cNvSpPr>
            <a:spLocks noGrp="1"/>
          </p:cNvSpPr>
          <p:nvPr>
            <p:ph type="sldNum" sz="quarter" idx="4"/>
          </p:nvPr>
        </p:nvSpPr>
        <p:spPr>
          <a:xfrm>
            <a:off x="13903962" y="7599544"/>
            <a:ext cx="545280" cy="400050"/>
          </a:xfrm>
          <a:prstGeom prst="rect">
            <a:avLst/>
          </a:prstGeom>
        </p:spPr>
        <p:txBody>
          <a:bodyPr vert="horz" lIns="91440" tIns="45720" rIns="91440" bIns="45720" rtlCol="0" anchor="ctr"/>
          <a:lstStyle>
            <a:lvl1pPr algn="r">
              <a:defRPr sz="960">
                <a:solidFill>
                  <a:srgbClr val="FF0000"/>
                </a:solidFill>
              </a:defRPr>
            </a:lvl1pPr>
          </a:lstStyle>
          <a:p>
            <a:fld id="{AD816501-AAE5-214E-B100-00C3DC5F5E3F}" type="slidenum">
              <a:rPr lang="en-US" smtClean="0"/>
              <a:pPr/>
              <a:t>‹#›</a:t>
            </a:fld>
            <a:endParaRPr lang="en-US" dirty="0"/>
          </a:p>
        </p:txBody>
      </p:sp>
      <p:sp>
        <p:nvSpPr>
          <p:cNvPr id="10" name="Text Placeholder 19"/>
          <p:cNvSpPr>
            <a:spLocks noGrp="1"/>
          </p:cNvSpPr>
          <p:nvPr>
            <p:ph type="body" sz="quarter" idx="17" hasCustomPrompt="1"/>
          </p:nvPr>
        </p:nvSpPr>
        <p:spPr>
          <a:xfrm>
            <a:off x="8966199" y="7597641"/>
            <a:ext cx="4937763" cy="401952"/>
          </a:xfrm>
        </p:spPr>
        <p:txBody>
          <a:bodyPr anchor="ctr"/>
          <a:lstStyle>
            <a:lvl1pPr marL="0" indent="0" algn="r">
              <a:buNone/>
              <a:defRPr sz="1200" b="1" baseline="0"/>
            </a:lvl1pPr>
            <a:lvl2pPr marL="260604" indent="0">
              <a:buNone/>
              <a:defRPr sz="1200"/>
            </a:lvl2pPr>
            <a:lvl3pPr marL="636422" indent="0">
              <a:buNone/>
              <a:defRPr sz="1200"/>
            </a:lvl3pPr>
            <a:lvl4pPr marL="1075334" indent="0">
              <a:buNone/>
              <a:defRPr sz="1200"/>
            </a:lvl4pPr>
            <a:lvl5pPr marL="1556195" indent="0">
              <a:buNone/>
              <a:defRPr sz="1200"/>
            </a:lvl5pPr>
          </a:lstStyle>
          <a:p>
            <a:r>
              <a:rPr lang="en-US" sz="1200" dirty="0">
                <a:solidFill>
                  <a:srgbClr val="595959"/>
                </a:solidFill>
              </a:rPr>
              <a:t>OPTIONAL FUNCTION NAME</a:t>
            </a:r>
          </a:p>
        </p:txBody>
      </p:sp>
      <p:sp>
        <p:nvSpPr>
          <p:cNvPr id="12" name="Text Placeholder 4"/>
          <p:cNvSpPr>
            <a:spLocks noGrp="1"/>
          </p:cNvSpPr>
          <p:nvPr>
            <p:ph type="body" sz="quarter" idx="10"/>
          </p:nvPr>
        </p:nvSpPr>
        <p:spPr>
          <a:xfrm>
            <a:off x="726440" y="1222846"/>
            <a:ext cx="13177520" cy="461665"/>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3000" dirty="0">
                <a:solidFill>
                  <a:schemeClr val="tx2"/>
                </a:solidFill>
                <a:latin typeface="+mn-lt"/>
                <a:ea typeface="Arial Unicode MS" pitchFamily="-65" charset="0"/>
                <a:cs typeface="Arial Unicode MS" pitchFamily="-65" charset="0"/>
                <a:sym typeface="Arial" pitchFamily="-65" charset="0"/>
              </a:defRPr>
            </a:lvl1pPr>
            <a:lvl2pPr>
              <a:defRPr sz="2520"/>
            </a:lvl2pPr>
            <a:lvl3pPr>
              <a:defRPr sz="2520"/>
            </a:lvl3pPr>
            <a:lvl4pPr>
              <a:defRPr sz="2520"/>
            </a:lvl4pPr>
            <a:lvl5pPr>
              <a:defRPr sz="2520"/>
            </a:lvl5pPr>
          </a:lstStyle>
          <a:p>
            <a:pPr marL="0" lvl="0" indent="0" algn="l" rtl="0" eaLnBrk="0" fontAlgn="base" hangingPunct="0">
              <a:spcBef>
                <a:spcPts val="2520"/>
              </a:spcBef>
              <a:spcAft>
                <a:spcPct val="0"/>
              </a:spcAft>
              <a:buClr>
                <a:schemeClr val="tx1"/>
              </a:buClr>
              <a:buSzPct val="100000"/>
              <a:buFont typeface="Arial" pitchFamily="-65" charset="0"/>
              <a:buNone/>
            </a:pPr>
            <a:r>
              <a:rPr lang="en-US"/>
              <a:t>Edit Master text styles</a:t>
            </a:r>
          </a:p>
        </p:txBody>
      </p:sp>
    </p:spTree>
  </p:cSld>
  <p:clrMapOvr>
    <a:masterClrMapping/>
  </p:clrMapOvr>
  <p:transition>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ine title,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0"/>
          </p:nvPr>
        </p:nvSpPr>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9"/>
          <p:cNvSpPr>
            <a:spLocks noGrp="1"/>
          </p:cNvSpPr>
          <p:nvPr>
            <p:ph type="body" sz="quarter" idx="16" hasCustomPrompt="1"/>
          </p:nvPr>
        </p:nvSpPr>
        <p:spPr>
          <a:xfrm>
            <a:off x="721361" y="7312343"/>
            <a:ext cx="13182600" cy="191116"/>
          </a:xfrm>
        </p:spPr>
        <p:txBody>
          <a:bodyPr anchor="ctr"/>
          <a:lstStyle>
            <a:lvl1pPr marL="0" indent="0">
              <a:buNone/>
              <a:defRPr sz="1200" baseline="0"/>
            </a:lvl1pPr>
            <a:lvl2pPr marL="260604" indent="0">
              <a:buNone/>
              <a:defRPr sz="1200"/>
            </a:lvl2pPr>
            <a:lvl3pPr marL="636422" indent="0">
              <a:buNone/>
              <a:defRPr sz="1200"/>
            </a:lvl3pPr>
            <a:lvl4pPr marL="1075334" indent="0">
              <a:buNone/>
              <a:defRPr sz="1200"/>
            </a:lvl4pPr>
            <a:lvl5pPr marL="1556195" indent="0">
              <a:buNone/>
              <a:defRPr sz="1200"/>
            </a:lvl5pPr>
          </a:lstStyle>
          <a:p>
            <a:r>
              <a:rPr lang="en-US" sz="1200" dirty="0">
                <a:solidFill>
                  <a:srgbClr val="595959"/>
                </a:solidFill>
              </a:rPr>
              <a:t>Click to add footnote</a:t>
            </a:r>
          </a:p>
        </p:txBody>
      </p:sp>
      <p:sp>
        <p:nvSpPr>
          <p:cNvPr id="7" name="Slide Number Placeholder 5"/>
          <p:cNvSpPr>
            <a:spLocks noGrp="1"/>
          </p:cNvSpPr>
          <p:nvPr>
            <p:ph type="sldNum" sz="quarter" idx="4"/>
          </p:nvPr>
        </p:nvSpPr>
        <p:spPr>
          <a:xfrm>
            <a:off x="13903962" y="7599544"/>
            <a:ext cx="545280" cy="400050"/>
          </a:xfrm>
          <a:prstGeom prst="rect">
            <a:avLst/>
          </a:prstGeom>
        </p:spPr>
        <p:txBody>
          <a:bodyPr vert="horz" lIns="91440" tIns="45720" rIns="91440" bIns="45720" rtlCol="0" anchor="ctr"/>
          <a:lstStyle>
            <a:lvl1pPr algn="r">
              <a:defRPr sz="960">
                <a:solidFill>
                  <a:srgbClr val="FF0000"/>
                </a:solidFill>
              </a:defRPr>
            </a:lvl1pPr>
          </a:lstStyle>
          <a:p>
            <a:fld id="{AD816501-AAE5-214E-B100-00C3DC5F5E3F}" type="slidenum">
              <a:rPr lang="en-US" smtClean="0"/>
              <a:pPr/>
              <a:t>‹#›</a:t>
            </a:fld>
            <a:endParaRPr lang="en-US" dirty="0"/>
          </a:p>
        </p:txBody>
      </p:sp>
      <p:sp>
        <p:nvSpPr>
          <p:cNvPr id="8" name="Text Placeholder 19"/>
          <p:cNvSpPr>
            <a:spLocks noGrp="1"/>
          </p:cNvSpPr>
          <p:nvPr>
            <p:ph type="body" sz="quarter" idx="17" hasCustomPrompt="1"/>
          </p:nvPr>
        </p:nvSpPr>
        <p:spPr>
          <a:xfrm>
            <a:off x="8966199" y="7597641"/>
            <a:ext cx="4937763" cy="401952"/>
          </a:xfrm>
        </p:spPr>
        <p:txBody>
          <a:bodyPr anchor="ctr"/>
          <a:lstStyle>
            <a:lvl1pPr marL="0" indent="0" algn="r">
              <a:buNone/>
              <a:defRPr sz="1200" b="1" baseline="0"/>
            </a:lvl1pPr>
            <a:lvl2pPr marL="260604" indent="0">
              <a:buNone/>
              <a:defRPr sz="1200"/>
            </a:lvl2pPr>
            <a:lvl3pPr marL="636422" indent="0">
              <a:buNone/>
              <a:defRPr sz="1200"/>
            </a:lvl3pPr>
            <a:lvl4pPr marL="1075334" indent="0">
              <a:buNone/>
              <a:defRPr sz="1200"/>
            </a:lvl4pPr>
            <a:lvl5pPr marL="1556195" indent="0">
              <a:buNone/>
              <a:defRPr sz="1200"/>
            </a:lvl5pPr>
          </a:lstStyle>
          <a:p>
            <a:r>
              <a:rPr lang="en-US" sz="1200" dirty="0">
                <a:solidFill>
                  <a:srgbClr val="595959"/>
                </a:solidFill>
              </a:rPr>
              <a:t>OPTIONAL FUNCTION NAME</a:t>
            </a:r>
          </a:p>
        </p:txBody>
      </p:sp>
    </p:spTree>
  </p:cSld>
  <p:clrMapOvr>
    <a:masterClrMapping/>
  </p:clrMapOvr>
  <p:transition>
    <p:fade/>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 bullets">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p:nvPr>
        </p:nvSpPr>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p:cNvSpPr>
            <a:spLocks noGrp="1"/>
          </p:cNvSpPr>
          <p:nvPr>
            <p:ph type="title"/>
          </p:nvPr>
        </p:nvSpPr>
        <p:spPr>
          <a:xfrm>
            <a:off x="726440" y="454149"/>
            <a:ext cx="13177520" cy="692497"/>
          </a:xfrm>
        </p:spPr>
        <p:txBody>
          <a:bodyPr/>
          <a:lstStyle>
            <a:lvl1pPr>
              <a:defRPr>
                <a:solidFill>
                  <a:schemeClr val="tx1"/>
                </a:solidFill>
              </a:defRPr>
            </a:lvl1pPr>
          </a:lstStyle>
          <a:p>
            <a:r>
              <a:rPr lang="en-US"/>
              <a:t>Click to edit Master title style</a:t>
            </a:r>
            <a:endParaRPr lang="en-US" dirty="0"/>
          </a:p>
        </p:txBody>
      </p:sp>
      <p:sp>
        <p:nvSpPr>
          <p:cNvPr id="15" name="Text Placeholder 4"/>
          <p:cNvSpPr>
            <a:spLocks noGrp="1"/>
          </p:cNvSpPr>
          <p:nvPr>
            <p:ph type="body" sz="quarter" idx="10"/>
          </p:nvPr>
        </p:nvSpPr>
        <p:spPr>
          <a:xfrm>
            <a:off x="726440" y="1222846"/>
            <a:ext cx="13177520" cy="461665"/>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3000" dirty="0">
                <a:solidFill>
                  <a:srgbClr val="595959"/>
                </a:solidFill>
                <a:latin typeface="+mn-lt"/>
                <a:ea typeface="Arial Unicode MS" pitchFamily="-65" charset="0"/>
                <a:cs typeface="Arial Unicode MS" pitchFamily="-65" charset="0"/>
                <a:sym typeface="Arial" pitchFamily="-65" charset="0"/>
              </a:defRPr>
            </a:lvl1pPr>
            <a:lvl2pPr>
              <a:defRPr sz="2520"/>
            </a:lvl2pPr>
            <a:lvl3pPr>
              <a:defRPr sz="2520"/>
            </a:lvl3pPr>
            <a:lvl4pPr>
              <a:defRPr sz="2520"/>
            </a:lvl4pPr>
            <a:lvl5pPr>
              <a:defRPr sz="2520"/>
            </a:lvl5pPr>
          </a:lstStyle>
          <a:p>
            <a:pPr marL="0" lvl="0" indent="0" algn="l" rtl="0" eaLnBrk="0" fontAlgn="base" hangingPunct="0">
              <a:spcBef>
                <a:spcPts val="2520"/>
              </a:spcBef>
              <a:spcAft>
                <a:spcPct val="0"/>
              </a:spcAft>
              <a:buClr>
                <a:schemeClr val="tx1"/>
              </a:buClr>
              <a:buSzPct val="100000"/>
              <a:buFont typeface="Arial" pitchFamily="-65" charset="0"/>
              <a:buNone/>
            </a:pPr>
            <a:r>
              <a:rPr lang="en-US"/>
              <a:t>Edit Master text styles</a:t>
            </a:r>
          </a:p>
        </p:txBody>
      </p:sp>
      <p:sp>
        <p:nvSpPr>
          <p:cNvPr id="16" name="Slide Number Placeholder 5"/>
          <p:cNvSpPr>
            <a:spLocks noGrp="1"/>
          </p:cNvSpPr>
          <p:nvPr>
            <p:ph type="sldNum" sz="quarter" idx="4"/>
          </p:nvPr>
        </p:nvSpPr>
        <p:spPr>
          <a:xfrm>
            <a:off x="13903962" y="7599544"/>
            <a:ext cx="545280" cy="400050"/>
          </a:xfrm>
          <a:prstGeom prst="rect">
            <a:avLst/>
          </a:prstGeom>
        </p:spPr>
        <p:txBody>
          <a:bodyPr vert="horz" lIns="91440" tIns="45720" rIns="91440" bIns="45720" rtlCol="0" anchor="ctr"/>
          <a:lstStyle>
            <a:lvl1pPr algn="r">
              <a:defRPr sz="960">
                <a:solidFill>
                  <a:srgbClr val="FF0000"/>
                </a:solidFill>
              </a:defRPr>
            </a:lvl1pPr>
          </a:lstStyle>
          <a:p>
            <a:fld id="{AD816501-AAE5-214E-B100-00C3DC5F5E3F}" type="slidenum">
              <a:rPr lang="en-US" smtClean="0"/>
              <a:pPr/>
              <a:t>‹#›</a:t>
            </a:fld>
            <a:endParaRPr lang="en-US" dirty="0"/>
          </a:p>
        </p:txBody>
      </p:sp>
      <p:sp>
        <p:nvSpPr>
          <p:cNvPr id="17" name="Text Placeholder 19"/>
          <p:cNvSpPr>
            <a:spLocks noGrp="1"/>
          </p:cNvSpPr>
          <p:nvPr>
            <p:ph type="body" sz="quarter" idx="17" hasCustomPrompt="1"/>
          </p:nvPr>
        </p:nvSpPr>
        <p:spPr>
          <a:xfrm>
            <a:off x="8966199" y="7597641"/>
            <a:ext cx="4937763" cy="401952"/>
          </a:xfrm>
        </p:spPr>
        <p:txBody>
          <a:bodyPr anchor="ctr"/>
          <a:lstStyle>
            <a:lvl1pPr marL="0" indent="0" algn="r">
              <a:buNone/>
              <a:defRPr sz="1200" b="1" baseline="0"/>
            </a:lvl1pPr>
            <a:lvl2pPr marL="260604" indent="0">
              <a:buNone/>
              <a:defRPr sz="1200"/>
            </a:lvl2pPr>
            <a:lvl3pPr marL="636422" indent="0">
              <a:buNone/>
              <a:defRPr sz="1200"/>
            </a:lvl3pPr>
            <a:lvl4pPr marL="1075334" indent="0">
              <a:buNone/>
              <a:defRPr sz="1200"/>
            </a:lvl4pPr>
            <a:lvl5pPr marL="1556195" indent="0">
              <a:buNone/>
              <a:defRPr sz="1200"/>
            </a:lvl5pPr>
          </a:lstStyle>
          <a:p>
            <a:r>
              <a:rPr lang="en-US" sz="1200" dirty="0">
                <a:solidFill>
                  <a:srgbClr val="595959"/>
                </a:solidFill>
              </a:rPr>
              <a:t>OPTIONAL FUNCTION NAME</a:t>
            </a:r>
          </a:p>
        </p:txBody>
      </p:sp>
      <p:sp>
        <p:nvSpPr>
          <p:cNvPr id="18" name="Text Placeholder 19"/>
          <p:cNvSpPr>
            <a:spLocks noGrp="1"/>
          </p:cNvSpPr>
          <p:nvPr>
            <p:ph type="body" sz="quarter" idx="16" hasCustomPrompt="1"/>
          </p:nvPr>
        </p:nvSpPr>
        <p:spPr>
          <a:xfrm>
            <a:off x="721361" y="7312343"/>
            <a:ext cx="13182600" cy="191116"/>
          </a:xfrm>
        </p:spPr>
        <p:txBody>
          <a:bodyPr anchor="ctr"/>
          <a:lstStyle>
            <a:lvl1pPr marL="0" indent="0">
              <a:buNone/>
              <a:defRPr sz="1200" baseline="0"/>
            </a:lvl1pPr>
            <a:lvl2pPr marL="260604" indent="0">
              <a:buNone/>
              <a:defRPr sz="1200"/>
            </a:lvl2pPr>
            <a:lvl3pPr marL="636422" indent="0">
              <a:buNone/>
              <a:defRPr sz="1200"/>
            </a:lvl3pPr>
            <a:lvl4pPr marL="1075334" indent="0">
              <a:buNone/>
              <a:defRPr sz="1200"/>
            </a:lvl4pPr>
            <a:lvl5pPr marL="1556195" indent="0">
              <a:buNone/>
              <a:defRPr sz="1200"/>
            </a:lvl5pPr>
          </a:lstStyle>
          <a:p>
            <a:r>
              <a:rPr lang="en-US" sz="1200" dirty="0">
                <a:solidFill>
                  <a:srgbClr val="595959"/>
                </a:solidFill>
              </a:rPr>
              <a:t>Click to add footnote</a:t>
            </a:r>
          </a:p>
        </p:txBody>
      </p:sp>
    </p:spTree>
  </p:cSld>
  <p:clrMapOvr>
    <a:masterClrMapping/>
  </p:clrMapOvr>
  <p:transition>
    <p:fade/>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 header, bullets">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26440" y="2055814"/>
            <a:ext cx="13177520" cy="592470"/>
          </a:xfrm>
          <a:noFill/>
          <a:ln w="12700">
            <a:noFill/>
            <a:miter lim="800000"/>
            <a:headEnd/>
            <a:tailEnd/>
          </a:ln>
        </p:spPr>
        <p:txBody>
          <a:bodyPr vert="horz" wrap="square" lIns="0" tIns="0" rIns="0" bIns="0" numCol="1" anchor="t" anchorCtr="0" compatLnSpc="1">
            <a:prstTxWarp prst="textNoShape">
              <a:avLst/>
            </a:prstTxWarp>
            <a:spAutoFit/>
          </a:bodyPr>
          <a:lstStyle>
            <a:lvl1pPr marL="0" indent="0" algn="l" rtl="0" eaLnBrk="0" fontAlgn="base" hangingPunct="0">
              <a:lnSpc>
                <a:spcPct val="110000"/>
              </a:lnSpc>
              <a:spcBef>
                <a:spcPts val="0"/>
              </a:spcBef>
              <a:spcAft>
                <a:spcPct val="0"/>
              </a:spcAft>
              <a:buClr>
                <a:schemeClr val="tx1"/>
              </a:buClr>
              <a:buSzPct val="100000"/>
              <a:buFont typeface="Arial" pitchFamily="-65" charset="0"/>
              <a:buNone/>
              <a:defRPr lang="en-US" sz="3500" b="1" dirty="0" smtClean="0">
                <a:solidFill>
                  <a:srgbClr val="000000"/>
                </a:solidFill>
                <a:latin typeface="+mn-lt"/>
                <a:ea typeface="Arial Unicode MS" pitchFamily="-65" charset="0"/>
                <a:cs typeface="Arial Unicode MS" pitchFamily="-65" charset="0"/>
                <a:sym typeface="Arial" pitchFamily="-65" charset="0"/>
              </a:defRPr>
            </a:lvl1pPr>
            <a:lvl2pPr algn="l" rtl="0" eaLnBrk="0" fontAlgn="base" hangingPunct="0">
              <a:lnSpc>
                <a:spcPct val="110000"/>
              </a:lnSpc>
              <a:spcBef>
                <a:spcPts val="0"/>
              </a:spcBef>
              <a:spcAft>
                <a:spcPct val="0"/>
              </a:spcAft>
              <a:buClr>
                <a:schemeClr val="tx1"/>
              </a:buClr>
              <a:buSzPct val="100000"/>
              <a:buFont typeface="Arial" pitchFamily="-65" charset="0"/>
              <a:defRPr lang="en-US" sz="2400" dirty="0" smtClean="0">
                <a:solidFill>
                  <a:schemeClr val="tx1"/>
                </a:solidFill>
                <a:latin typeface="+mn-lt"/>
                <a:ea typeface="Arial Unicode MS" pitchFamily="-65" charset="0"/>
                <a:cs typeface="Arial Unicode MS" pitchFamily="-65" charset="0"/>
                <a:sym typeface="Arial" pitchFamily="-65" charset="0"/>
              </a:defRPr>
            </a:lvl2pPr>
            <a:lvl3pPr algn="l" rtl="0" eaLnBrk="0" fontAlgn="base" hangingPunct="0">
              <a:lnSpc>
                <a:spcPct val="110000"/>
              </a:lnSpc>
              <a:spcBef>
                <a:spcPts val="0"/>
              </a:spcBef>
              <a:spcAft>
                <a:spcPct val="0"/>
              </a:spcAft>
              <a:buClr>
                <a:schemeClr val="tx1"/>
              </a:buClr>
              <a:buSzPct val="100000"/>
              <a:buFont typeface="Arial" pitchFamily="-65" charset="0"/>
              <a:defRPr lang="en-US" sz="2160" dirty="0" smtClean="0">
                <a:solidFill>
                  <a:schemeClr val="tx1"/>
                </a:solidFill>
                <a:latin typeface="+mn-lt"/>
                <a:ea typeface="Arial Unicode MS" pitchFamily="-65" charset="0"/>
                <a:cs typeface="Arial Unicode MS" pitchFamily="-65" charset="0"/>
                <a:sym typeface="Arial" pitchFamily="-65" charset="0"/>
              </a:defRPr>
            </a:lvl3pPr>
            <a:lvl4pPr algn="l" rtl="0" eaLnBrk="0" fontAlgn="base" hangingPunct="0">
              <a:lnSpc>
                <a:spcPct val="110000"/>
              </a:lnSpc>
              <a:spcBef>
                <a:spcPts val="0"/>
              </a:spcBef>
              <a:spcAft>
                <a:spcPct val="0"/>
              </a:spcAft>
              <a:buClr>
                <a:schemeClr val="tx1"/>
              </a:buClr>
              <a:buSzPct val="100000"/>
              <a:buFont typeface="Arial" pitchFamily="-65" charset="0"/>
              <a:defRPr lang="en-US" sz="2160" dirty="0" smtClean="0">
                <a:solidFill>
                  <a:schemeClr val="tx1"/>
                </a:solidFill>
                <a:latin typeface="+mn-lt"/>
                <a:ea typeface="Arial Unicode MS" pitchFamily="-65" charset="0"/>
                <a:cs typeface="Arial Unicode MS" pitchFamily="-65" charset="0"/>
                <a:sym typeface="Arial" pitchFamily="-65" charset="0"/>
              </a:defRPr>
            </a:lvl4pPr>
            <a:lvl5pPr algn="l" rtl="0" eaLnBrk="0" fontAlgn="base" hangingPunct="0">
              <a:lnSpc>
                <a:spcPct val="110000"/>
              </a:lnSpc>
              <a:spcBef>
                <a:spcPts val="0"/>
              </a:spcBef>
              <a:spcAft>
                <a:spcPct val="0"/>
              </a:spcAft>
              <a:buClr>
                <a:schemeClr val="tx1"/>
              </a:buClr>
              <a:buSzPct val="100000"/>
              <a:buFont typeface="Arial" pitchFamily="-65" charset="0"/>
              <a:defRPr lang="en-US" sz="2160" dirty="0">
                <a:solidFill>
                  <a:schemeClr val="tx1"/>
                </a:solidFill>
                <a:latin typeface="+mn-lt"/>
                <a:ea typeface="Arial Unicode MS" pitchFamily="-65" charset="0"/>
                <a:cs typeface="Arial Unicode MS" pitchFamily="-65" charset="0"/>
                <a:sym typeface="Arial" pitchFamily="-65" charset="0"/>
              </a:defRPr>
            </a:lvl5pPr>
          </a:lstStyle>
          <a:p>
            <a:pPr lvl="0"/>
            <a:r>
              <a:rPr lang="en-US"/>
              <a:t>Edit Master text styles</a:t>
            </a:r>
          </a:p>
        </p:txBody>
      </p:sp>
      <p:sp>
        <p:nvSpPr>
          <p:cNvPr id="9" name="Text Placeholder 8"/>
          <p:cNvSpPr>
            <a:spLocks noGrp="1"/>
          </p:cNvSpPr>
          <p:nvPr>
            <p:ph type="body" sz="quarter" idx="11"/>
          </p:nvPr>
        </p:nvSpPr>
        <p:spPr>
          <a:xfrm>
            <a:off x="726440" y="2912747"/>
            <a:ext cx="13177520" cy="4398643"/>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9"/>
          <p:cNvSpPr>
            <a:spLocks noGrp="1"/>
          </p:cNvSpPr>
          <p:nvPr>
            <p:ph type="body" sz="quarter" idx="16" hasCustomPrompt="1"/>
          </p:nvPr>
        </p:nvSpPr>
        <p:spPr>
          <a:xfrm>
            <a:off x="721361" y="7312343"/>
            <a:ext cx="13182600" cy="191116"/>
          </a:xfrm>
        </p:spPr>
        <p:txBody>
          <a:bodyPr anchor="ctr"/>
          <a:lstStyle>
            <a:lvl1pPr marL="0" indent="0">
              <a:buNone/>
              <a:defRPr sz="1200" baseline="0"/>
            </a:lvl1pPr>
            <a:lvl2pPr marL="260604" indent="0">
              <a:buNone/>
              <a:defRPr sz="1200"/>
            </a:lvl2pPr>
            <a:lvl3pPr marL="636422" indent="0">
              <a:buNone/>
              <a:defRPr sz="1200"/>
            </a:lvl3pPr>
            <a:lvl4pPr marL="1075334" indent="0">
              <a:buNone/>
              <a:defRPr sz="1200"/>
            </a:lvl4pPr>
            <a:lvl5pPr marL="1556195" indent="0">
              <a:buNone/>
              <a:defRPr sz="1200"/>
            </a:lvl5pPr>
          </a:lstStyle>
          <a:p>
            <a:r>
              <a:rPr lang="en-US" sz="1200" dirty="0">
                <a:solidFill>
                  <a:srgbClr val="595959"/>
                </a:solidFill>
              </a:rPr>
              <a:t>Click to </a:t>
            </a:r>
            <a:r>
              <a:rPr lang="en-US" sz="1200">
                <a:solidFill>
                  <a:srgbClr val="595959"/>
                </a:solidFill>
              </a:rPr>
              <a:t>add footnote</a:t>
            </a:r>
            <a:endParaRPr lang="en-US" sz="1200" dirty="0">
              <a:solidFill>
                <a:srgbClr val="595959"/>
              </a:solidFill>
            </a:endParaRPr>
          </a:p>
        </p:txBody>
      </p:sp>
      <p:sp>
        <p:nvSpPr>
          <p:cNvPr id="12" name="Slide Number Placeholder 5"/>
          <p:cNvSpPr>
            <a:spLocks noGrp="1"/>
          </p:cNvSpPr>
          <p:nvPr>
            <p:ph type="sldNum" sz="quarter" idx="4"/>
          </p:nvPr>
        </p:nvSpPr>
        <p:spPr>
          <a:xfrm>
            <a:off x="13903962" y="7599544"/>
            <a:ext cx="545280" cy="400050"/>
          </a:xfrm>
          <a:prstGeom prst="rect">
            <a:avLst/>
          </a:prstGeom>
        </p:spPr>
        <p:txBody>
          <a:bodyPr vert="horz" lIns="91440" tIns="45720" rIns="91440" bIns="45720" rtlCol="0" anchor="ctr"/>
          <a:lstStyle>
            <a:lvl1pPr algn="r">
              <a:defRPr sz="960">
                <a:solidFill>
                  <a:srgbClr val="FF0000"/>
                </a:solidFill>
              </a:defRPr>
            </a:lvl1pPr>
          </a:lstStyle>
          <a:p>
            <a:fld id="{AD816501-AAE5-214E-B100-00C3DC5F5E3F}" type="slidenum">
              <a:rPr lang="en-US" smtClean="0"/>
              <a:pPr/>
              <a:t>‹#›</a:t>
            </a:fld>
            <a:endParaRPr lang="en-US" dirty="0"/>
          </a:p>
        </p:txBody>
      </p:sp>
      <p:sp>
        <p:nvSpPr>
          <p:cNvPr id="15" name="Text Placeholder 19"/>
          <p:cNvSpPr>
            <a:spLocks noGrp="1"/>
          </p:cNvSpPr>
          <p:nvPr>
            <p:ph type="body" sz="quarter" idx="17" hasCustomPrompt="1"/>
          </p:nvPr>
        </p:nvSpPr>
        <p:spPr>
          <a:xfrm>
            <a:off x="8966199" y="7597641"/>
            <a:ext cx="4937763" cy="401952"/>
          </a:xfrm>
        </p:spPr>
        <p:txBody>
          <a:bodyPr anchor="ctr"/>
          <a:lstStyle>
            <a:lvl1pPr marL="0" indent="0" algn="r">
              <a:buNone/>
              <a:defRPr sz="1200" b="1" baseline="0"/>
            </a:lvl1pPr>
            <a:lvl2pPr marL="260604" indent="0">
              <a:buNone/>
              <a:defRPr sz="1200"/>
            </a:lvl2pPr>
            <a:lvl3pPr marL="636422" indent="0">
              <a:buNone/>
              <a:defRPr sz="1200"/>
            </a:lvl3pPr>
            <a:lvl4pPr marL="1075334" indent="0">
              <a:buNone/>
              <a:defRPr sz="1200"/>
            </a:lvl4pPr>
            <a:lvl5pPr marL="1556195" indent="0">
              <a:buNone/>
              <a:defRPr sz="1200"/>
            </a:lvl5pPr>
          </a:lstStyle>
          <a:p>
            <a:r>
              <a:rPr lang="en-US" sz="1200" dirty="0">
                <a:solidFill>
                  <a:srgbClr val="595959"/>
                </a:solidFill>
              </a:rPr>
              <a:t>OPTIONAL FUNCTION NAME</a:t>
            </a:r>
          </a:p>
        </p:txBody>
      </p:sp>
      <p:sp>
        <p:nvSpPr>
          <p:cNvPr id="17" name="Title 1"/>
          <p:cNvSpPr>
            <a:spLocks noGrp="1"/>
          </p:cNvSpPr>
          <p:nvPr>
            <p:ph type="title"/>
          </p:nvPr>
        </p:nvSpPr>
        <p:spPr>
          <a:xfrm>
            <a:off x="726440" y="454149"/>
            <a:ext cx="13177520" cy="692497"/>
          </a:xfrm>
        </p:spPr>
        <p:txBody>
          <a:bodyPr/>
          <a:lstStyle>
            <a:lvl1pPr>
              <a:defRPr>
                <a:solidFill>
                  <a:schemeClr val="tx1"/>
                </a:solidFill>
              </a:defRPr>
            </a:lvl1pPr>
          </a:lstStyle>
          <a:p>
            <a:r>
              <a:rPr lang="en-US"/>
              <a:t>Click to edit Master title style</a:t>
            </a:r>
            <a:endParaRPr lang="en-US" dirty="0"/>
          </a:p>
        </p:txBody>
      </p:sp>
      <p:sp>
        <p:nvSpPr>
          <p:cNvPr id="18" name="Text Placeholder 4"/>
          <p:cNvSpPr>
            <a:spLocks noGrp="1"/>
          </p:cNvSpPr>
          <p:nvPr>
            <p:ph type="body" sz="quarter" idx="10"/>
          </p:nvPr>
        </p:nvSpPr>
        <p:spPr>
          <a:xfrm>
            <a:off x="726440" y="1222846"/>
            <a:ext cx="13177520" cy="461665"/>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3000" dirty="0">
                <a:solidFill>
                  <a:srgbClr val="595959"/>
                </a:solidFill>
                <a:latin typeface="+mn-lt"/>
                <a:ea typeface="Arial Unicode MS" pitchFamily="-65" charset="0"/>
                <a:cs typeface="Arial Unicode MS" pitchFamily="-65" charset="0"/>
                <a:sym typeface="Arial" pitchFamily="-65" charset="0"/>
              </a:defRPr>
            </a:lvl1pPr>
            <a:lvl2pPr>
              <a:defRPr sz="2520"/>
            </a:lvl2pPr>
            <a:lvl3pPr>
              <a:defRPr sz="2520"/>
            </a:lvl3pPr>
            <a:lvl4pPr>
              <a:defRPr sz="2520"/>
            </a:lvl4pPr>
            <a:lvl5pPr>
              <a:defRPr sz="2520"/>
            </a:lvl5pPr>
          </a:lstStyle>
          <a:p>
            <a:pPr marL="0" lvl="0" indent="0" algn="l" rtl="0" eaLnBrk="0" fontAlgn="base" hangingPunct="0">
              <a:spcBef>
                <a:spcPts val="2520"/>
              </a:spcBef>
              <a:spcAft>
                <a:spcPct val="0"/>
              </a:spcAft>
              <a:buClr>
                <a:schemeClr val="tx1"/>
              </a:buClr>
              <a:buSzPct val="100000"/>
              <a:buFont typeface="Arial" pitchFamily="-65" charset="0"/>
              <a:buNone/>
            </a:pPr>
            <a:r>
              <a:rPr lang="en-US"/>
              <a:t>Edit Master text styles</a:t>
            </a:r>
          </a:p>
        </p:txBody>
      </p:sp>
    </p:spTree>
  </p:cSld>
  <p:clrMapOvr>
    <a:masterClrMapping/>
  </p:clrMapOvr>
  <p:transition>
    <p:fade/>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 chart info">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26440" y="2055814"/>
            <a:ext cx="13177520" cy="369332"/>
          </a:xfrm>
          <a:noFill/>
          <a:ln w="12700">
            <a:noFill/>
            <a:miter lim="800000"/>
            <a:headEnd/>
            <a:tailEnd/>
          </a:ln>
        </p:spPr>
        <p:txBody>
          <a:bodyPr vert="horz" wrap="square" lIns="0" tIns="0" rIns="0" bIns="0" numCol="1" anchor="t" anchorCtr="0" compatLnSpc="1">
            <a:prstTxWarp prst="textNoShape">
              <a:avLst/>
            </a:prstTxWarp>
            <a:spAutoFit/>
          </a:bodyPr>
          <a:lstStyle>
            <a:lvl1pPr marL="0" indent="0" algn="l" rtl="0" eaLnBrk="0" fontAlgn="base" hangingPunct="0">
              <a:lnSpc>
                <a:spcPct val="100000"/>
              </a:lnSpc>
              <a:spcBef>
                <a:spcPts val="0"/>
              </a:spcBef>
              <a:spcAft>
                <a:spcPct val="0"/>
              </a:spcAft>
              <a:buClr>
                <a:schemeClr val="tx1"/>
              </a:buClr>
              <a:buSzPct val="100000"/>
              <a:buFont typeface="Arial" pitchFamily="-65" charset="0"/>
              <a:buNone/>
              <a:defRPr lang="en-US" sz="2400" dirty="0" smtClean="0">
                <a:solidFill>
                  <a:srgbClr val="595959"/>
                </a:solidFill>
                <a:latin typeface="+mn-lt"/>
                <a:ea typeface="Arial Unicode MS" pitchFamily="-65" charset="0"/>
                <a:cs typeface="Arial Unicode MS" pitchFamily="-65" charset="0"/>
                <a:sym typeface="Arial" pitchFamily="-65" charset="0"/>
              </a:defRPr>
            </a:lvl1pPr>
            <a:lvl2pPr algn="l" rtl="0" eaLnBrk="0" fontAlgn="base" hangingPunct="0">
              <a:lnSpc>
                <a:spcPct val="110000"/>
              </a:lnSpc>
              <a:spcBef>
                <a:spcPts val="0"/>
              </a:spcBef>
              <a:spcAft>
                <a:spcPct val="0"/>
              </a:spcAft>
              <a:buClr>
                <a:schemeClr val="tx1"/>
              </a:buClr>
              <a:buSzPct val="100000"/>
              <a:buFont typeface="Arial" pitchFamily="-65" charset="0"/>
              <a:defRPr lang="en-US" sz="2400" dirty="0" smtClean="0">
                <a:solidFill>
                  <a:schemeClr val="tx1"/>
                </a:solidFill>
                <a:latin typeface="+mn-lt"/>
                <a:ea typeface="Arial Unicode MS" pitchFamily="-65" charset="0"/>
                <a:cs typeface="Arial Unicode MS" pitchFamily="-65" charset="0"/>
                <a:sym typeface="Arial" pitchFamily="-65" charset="0"/>
              </a:defRPr>
            </a:lvl2pPr>
            <a:lvl3pPr algn="l" rtl="0" eaLnBrk="0" fontAlgn="base" hangingPunct="0">
              <a:lnSpc>
                <a:spcPct val="110000"/>
              </a:lnSpc>
              <a:spcBef>
                <a:spcPts val="0"/>
              </a:spcBef>
              <a:spcAft>
                <a:spcPct val="0"/>
              </a:spcAft>
              <a:buClr>
                <a:schemeClr val="tx1"/>
              </a:buClr>
              <a:buSzPct val="100000"/>
              <a:buFont typeface="Arial" pitchFamily="-65" charset="0"/>
              <a:defRPr lang="en-US" sz="2160" dirty="0" smtClean="0">
                <a:solidFill>
                  <a:schemeClr val="tx1"/>
                </a:solidFill>
                <a:latin typeface="+mn-lt"/>
                <a:ea typeface="Arial Unicode MS" pitchFamily="-65" charset="0"/>
                <a:cs typeface="Arial Unicode MS" pitchFamily="-65" charset="0"/>
                <a:sym typeface="Arial" pitchFamily="-65" charset="0"/>
              </a:defRPr>
            </a:lvl3pPr>
            <a:lvl4pPr algn="l" rtl="0" eaLnBrk="0" fontAlgn="base" hangingPunct="0">
              <a:lnSpc>
                <a:spcPct val="110000"/>
              </a:lnSpc>
              <a:spcBef>
                <a:spcPts val="0"/>
              </a:spcBef>
              <a:spcAft>
                <a:spcPct val="0"/>
              </a:spcAft>
              <a:buClr>
                <a:schemeClr val="tx1"/>
              </a:buClr>
              <a:buSzPct val="100000"/>
              <a:buFont typeface="Arial" pitchFamily="-65" charset="0"/>
              <a:defRPr lang="en-US" sz="2160" dirty="0" smtClean="0">
                <a:solidFill>
                  <a:schemeClr val="tx1"/>
                </a:solidFill>
                <a:latin typeface="+mn-lt"/>
                <a:ea typeface="Arial Unicode MS" pitchFamily="-65" charset="0"/>
                <a:cs typeface="Arial Unicode MS" pitchFamily="-65" charset="0"/>
                <a:sym typeface="Arial" pitchFamily="-65" charset="0"/>
              </a:defRPr>
            </a:lvl4pPr>
            <a:lvl5pPr algn="l" rtl="0" eaLnBrk="0" fontAlgn="base" hangingPunct="0">
              <a:lnSpc>
                <a:spcPct val="110000"/>
              </a:lnSpc>
              <a:spcBef>
                <a:spcPts val="0"/>
              </a:spcBef>
              <a:spcAft>
                <a:spcPct val="0"/>
              </a:spcAft>
              <a:buClr>
                <a:schemeClr val="tx1"/>
              </a:buClr>
              <a:buSzPct val="100000"/>
              <a:buFont typeface="Arial" pitchFamily="-65" charset="0"/>
              <a:defRPr lang="en-US" sz="2160" dirty="0">
                <a:solidFill>
                  <a:schemeClr val="tx1"/>
                </a:solidFill>
                <a:latin typeface="+mn-lt"/>
                <a:ea typeface="Arial Unicode MS" pitchFamily="-65" charset="0"/>
                <a:cs typeface="Arial Unicode MS" pitchFamily="-65" charset="0"/>
                <a:sym typeface="Arial" pitchFamily="-65" charset="0"/>
              </a:defRPr>
            </a:lvl5pPr>
          </a:lstStyle>
          <a:p>
            <a:pPr lvl="0"/>
            <a:r>
              <a:rPr lang="en-US"/>
              <a:t>Edit Master text styles</a:t>
            </a:r>
          </a:p>
        </p:txBody>
      </p:sp>
      <p:sp>
        <p:nvSpPr>
          <p:cNvPr id="13" name="Text Placeholder 19"/>
          <p:cNvSpPr>
            <a:spLocks noGrp="1"/>
          </p:cNvSpPr>
          <p:nvPr>
            <p:ph type="body" sz="quarter" idx="16" hasCustomPrompt="1"/>
          </p:nvPr>
        </p:nvSpPr>
        <p:spPr>
          <a:xfrm>
            <a:off x="721361" y="7312343"/>
            <a:ext cx="13182600" cy="191116"/>
          </a:xfrm>
        </p:spPr>
        <p:txBody>
          <a:bodyPr anchor="ctr"/>
          <a:lstStyle>
            <a:lvl1pPr marL="0" indent="0">
              <a:buNone/>
              <a:defRPr sz="1200" baseline="0"/>
            </a:lvl1pPr>
            <a:lvl2pPr marL="260604" indent="0">
              <a:buNone/>
              <a:defRPr sz="1200"/>
            </a:lvl2pPr>
            <a:lvl3pPr marL="636422" indent="0">
              <a:buNone/>
              <a:defRPr sz="1200"/>
            </a:lvl3pPr>
            <a:lvl4pPr marL="1075334" indent="0">
              <a:buNone/>
              <a:defRPr sz="1200"/>
            </a:lvl4pPr>
            <a:lvl5pPr marL="1556195" indent="0">
              <a:buNone/>
              <a:defRPr sz="1200"/>
            </a:lvl5pPr>
          </a:lstStyle>
          <a:p>
            <a:r>
              <a:rPr lang="en-US" sz="1200" dirty="0">
                <a:solidFill>
                  <a:srgbClr val="595959"/>
                </a:solidFill>
              </a:rPr>
              <a:t>Click to </a:t>
            </a:r>
            <a:r>
              <a:rPr lang="en-US" sz="1200">
                <a:solidFill>
                  <a:srgbClr val="595959"/>
                </a:solidFill>
              </a:rPr>
              <a:t>add footnote</a:t>
            </a:r>
            <a:endParaRPr lang="en-US" sz="1200" dirty="0">
              <a:solidFill>
                <a:srgbClr val="595959"/>
              </a:solidFill>
            </a:endParaRPr>
          </a:p>
        </p:txBody>
      </p:sp>
      <p:sp>
        <p:nvSpPr>
          <p:cNvPr id="9" name="Slide Number Placeholder 5"/>
          <p:cNvSpPr>
            <a:spLocks noGrp="1"/>
          </p:cNvSpPr>
          <p:nvPr>
            <p:ph type="sldNum" sz="quarter" idx="4"/>
          </p:nvPr>
        </p:nvSpPr>
        <p:spPr>
          <a:xfrm>
            <a:off x="13903962" y="7599544"/>
            <a:ext cx="545280" cy="400050"/>
          </a:xfrm>
          <a:prstGeom prst="rect">
            <a:avLst/>
          </a:prstGeom>
        </p:spPr>
        <p:txBody>
          <a:bodyPr vert="horz" lIns="91440" tIns="45720" rIns="91440" bIns="45720" rtlCol="0" anchor="ctr"/>
          <a:lstStyle>
            <a:lvl1pPr algn="r">
              <a:defRPr sz="960">
                <a:solidFill>
                  <a:srgbClr val="FF0000"/>
                </a:solidFill>
              </a:defRPr>
            </a:lvl1pPr>
          </a:lstStyle>
          <a:p>
            <a:fld id="{AD816501-AAE5-214E-B100-00C3DC5F5E3F}" type="slidenum">
              <a:rPr lang="en-US" smtClean="0"/>
              <a:pPr/>
              <a:t>‹#›</a:t>
            </a:fld>
            <a:endParaRPr lang="en-US" dirty="0"/>
          </a:p>
        </p:txBody>
      </p:sp>
      <p:sp>
        <p:nvSpPr>
          <p:cNvPr id="10" name="Text Placeholder 19"/>
          <p:cNvSpPr>
            <a:spLocks noGrp="1"/>
          </p:cNvSpPr>
          <p:nvPr>
            <p:ph type="body" sz="quarter" idx="17" hasCustomPrompt="1"/>
          </p:nvPr>
        </p:nvSpPr>
        <p:spPr>
          <a:xfrm>
            <a:off x="8966199" y="7597641"/>
            <a:ext cx="4937763" cy="401952"/>
          </a:xfrm>
        </p:spPr>
        <p:txBody>
          <a:bodyPr anchor="ctr"/>
          <a:lstStyle>
            <a:lvl1pPr marL="0" indent="0" algn="r">
              <a:buNone/>
              <a:defRPr sz="1200" b="1" baseline="0"/>
            </a:lvl1pPr>
            <a:lvl2pPr marL="260604" indent="0">
              <a:buNone/>
              <a:defRPr sz="1200"/>
            </a:lvl2pPr>
            <a:lvl3pPr marL="636422" indent="0">
              <a:buNone/>
              <a:defRPr sz="1200"/>
            </a:lvl3pPr>
            <a:lvl4pPr marL="1075334" indent="0">
              <a:buNone/>
              <a:defRPr sz="1200"/>
            </a:lvl4pPr>
            <a:lvl5pPr marL="1556195" indent="0">
              <a:buNone/>
              <a:defRPr sz="1200"/>
            </a:lvl5pPr>
          </a:lstStyle>
          <a:p>
            <a:r>
              <a:rPr lang="en-US" sz="1200" dirty="0">
                <a:solidFill>
                  <a:srgbClr val="595959"/>
                </a:solidFill>
              </a:rPr>
              <a:t>OPTIONAL FUNCTION NAME</a:t>
            </a:r>
          </a:p>
        </p:txBody>
      </p:sp>
      <p:sp>
        <p:nvSpPr>
          <p:cNvPr id="15" name="Title 1"/>
          <p:cNvSpPr>
            <a:spLocks noGrp="1"/>
          </p:cNvSpPr>
          <p:nvPr>
            <p:ph type="title"/>
          </p:nvPr>
        </p:nvSpPr>
        <p:spPr>
          <a:xfrm>
            <a:off x="726440" y="454149"/>
            <a:ext cx="13177520" cy="692497"/>
          </a:xfrm>
        </p:spPr>
        <p:txBody>
          <a:bodyPr/>
          <a:lstStyle>
            <a:lvl1pPr>
              <a:defRPr>
                <a:solidFill>
                  <a:schemeClr val="tx1"/>
                </a:solidFill>
              </a:defRPr>
            </a:lvl1pPr>
          </a:lstStyle>
          <a:p>
            <a:r>
              <a:rPr lang="en-US"/>
              <a:t>Click to edit Master title style</a:t>
            </a:r>
            <a:endParaRPr lang="en-US" dirty="0"/>
          </a:p>
        </p:txBody>
      </p:sp>
      <p:sp>
        <p:nvSpPr>
          <p:cNvPr id="16" name="Text Placeholder 4"/>
          <p:cNvSpPr>
            <a:spLocks noGrp="1"/>
          </p:cNvSpPr>
          <p:nvPr>
            <p:ph type="body" sz="quarter" idx="10"/>
          </p:nvPr>
        </p:nvSpPr>
        <p:spPr>
          <a:xfrm>
            <a:off x="726440" y="1222846"/>
            <a:ext cx="13177520" cy="461665"/>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3000" dirty="0">
                <a:solidFill>
                  <a:srgbClr val="595959"/>
                </a:solidFill>
                <a:latin typeface="+mn-lt"/>
                <a:ea typeface="Arial Unicode MS" pitchFamily="-65" charset="0"/>
                <a:cs typeface="Arial Unicode MS" pitchFamily="-65" charset="0"/>
                <a:sym typeface="Arial" pitchFamily="-65" charset="0"/>
              </a:defRPr>
            </a:lvl1pPr>
            <a:lvl2pPr>
              <a:defRPr sz="2520"/>
            </a:lvl2pPr>
            <a:lvl3pPr>
              <a:defRPr sz="2520"/>
            </a:lvl3pPr>
            <a:lvl4pPr>
              <a:defRPr sz="2520"/>
            </a:lvl4pPr>
            <a:lvl5pPr>
              <a:defRPr sz="2520"/>
            </a:lvl5pPr>
          </a:lstStyle>
          <a:p>
            <a:pPr marL="0" lvl="0" indent="0" algn="l" rtl="0" eaLnBrk="0" fontAlgn="base" hangingPunct="0">
              <a:spcBef>
                <a:spcPts val="2520"/>
              </a:spcBef>
              <a:spcAft>
                <a:spcPct val="0"/>
              </a:spcAft>
              <a:buClr>
                <a:schemeClr val="tx1"/>
              </a:buClr>
              <a:buSzPct val="100000"/>
              <a:buFont typeface="Arial" pitchFamily="-65" charset="0"/>
              <a:buNone/>
            </a:pPr>
            <a:r>
              <a:rPr lang="en-US"/>
              <a:t>Edit Master text styles</a:t>
            </a:r>
          </a:p>
        </p:txBody>
      </p:sp>
    </p:spTree>
  </p:cSld>
  <p:clrMapOvr>
    <a:masterClrMapping/>
  </p:clrMapOvr>
  <p:transition>
    <p:fade/>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 LEFT HALF bullets">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726440" y="2055498"/>
            <a:ext cx="6482080" cy="5255893"/>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1"/>
          <p:cNvSpPr>
            <a:spLocks noGrp="1"/>
          </p:cNvSpPr>
          <p:nvPr>
            <p:ph sz="quarter" idx="15"/>
          </p:nvPr>
        </p:nvSpPr>
        <p:spPr>
          <a:xfrm>
            <a:off x="7422776" y="2055496"/>
            <a:ext cx="6482080" cy="5255894"/>
          </a:xfrm>
        </p:spPr>
        <p:txBody>
          <a:bodyPr/>
          <a:lstStyle>
            <a:lvl1pPr marL="0" indent="0">
              <a:buNone/>
              <a:defRPr sz="2400"/>
            </a:lvl1pPr>
          </a:lstStyle>
          <a:p>
            <a:pPr lvl="0"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Edit Master text styles</a:t>
            </a:r>
          </a:p>
          <a:p>
            <a:pPr lvl="1"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Second level</a:t>
            </a:r>
          </a:p>
          <a:p>
            <a:pPr lvl="2"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Third level</a:t>
            </a:r>
          </a:p>
          <a:p>
            <a:pPr lvl="3"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Fourth level</a:t>
            </a:r>
          </a:p>
          <a:p>
            <a:pPr lvl="4"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Fifth level</a:t>
            </a:r>
            <a:endParaRPr lang="en-US" dirty="0"/>
          </a:p>
        </p:txBody>
      </p:sp>
      <p:sp>
        <p:nvSpPr>
          <p:cNvPr id="19" name="Text Placeholder 19"/>
          <p:cNvSpPr>
            <a:spLocks noGrp="1"/>
          </p:cNvSpPr>
          <p:nvPr>
            <p:ph type="body" sz="quarter" idx="16" hasCustomPrompt="1"/>
          </p:nvPr>
        </p:nvSpPr>
        <p:spPr>
          <a:xfrm>
            <a:off x="721361" y="7312343"/>
            <a:ext cx="13182600" cy="191116"/>
          </a:xfrm>
        </p:spPr>
        <p:txBody>
          <a:bodyPr anchor="ctr"/>
          <a:lstStyle>
            <a:lvl1pPr marL="0" indent="0">
              <a:buNone/>
              <a:defRPr sz="1200" baseline="0"/>
            </a:lvl1pPr>
            <a:lvl2pPr marL="260604" indent="0">
              <a:buNone/>
              <a:defRPr sz="1200"/>
            </a:lvl2pPr>
            <a:lvl3pPr marL="636422" indent="0">
              <a:buNone/>
              <a:defRPr sz="1200"/>
            </a:lvl3pPr>
            <a:lvl4pPr marL="1075334" indent="0">
              <a:buNone/>
              <a:defRPr sz="1200"/>
            </a:lvl4pPr>
            <a:lvl5pPr marL="1556195" indent="0">
              <a:buNone/>
              <a:defRPr sz="1200"/>
            </a:lvl5pPr>
          </a:lstStyle>
          <a:p>
            <a:r>
              <a:rPr lang="en-US" sz="1200" dirty="0">
                <a:solidFill>
                  <a:srgbClr val="595959"/>
                </a:solidFill>
              </a:rPr>
              <a:t>Click to add footnote</a:t>
            </a:r>
          </a:p>
        </p:txBody>
      </p:sp>
      <p:sp>
        <p:nvSpPr>
          <p:cNvPr id="9" name="Slide Number Placeholder 5"/>
          <p:cNvSpPr>
            <a:spLocks noGrp="1"/>
          </p:cNvSpPr>
          <p:nvPr>
            <p:ph type="sldNum" sz="quarter" idx="4"/>
          </p:nvPr>
        </p:nvSpPr>
        <p:spPr>
          <a:xfrm>
            <a:off x="13903962" y="7599544"/>
            <a:ext cx="545280" cy="400050"/>
          </a:xfrm>
          <a:prstGeom prst="rect">
            <a:avLst/>
          </a:prstGeom>
        </p:spPr>
        <p:txBody>
          <a:bodyPr vert="horz" lIns="91440" tIns="45720" rIns="91440" bIns="45720" rtlCol="0" anchor="ctr"/>
          <a:lstStyle>
            <a:lvl1pPr algn="r">
              <a:defRPr sz="960">
                <a:solidFill>
                  <a:srgbClr val="FF0000"/>
                </a:solidFill>
              </a:defRPr>
            </a:lvl1pPr>
          </a:lstStyle>
          <a:p>
            <a:fld id="{AD816501-AAE5-214E-B100-00C3DC5F5E3F}" type="slidenum">
              <a:rPr lang="en-US" smtClean="0"/>
              <a:pPr/>
              <a:t>‹#›</a:t>
            </a:fld>
            <a:endParaRPr lang="en-US" dirty="0"/>
          </a:p>
        </p:txBody>
      </p:sp>
      <p:sp>
        <p:nvSpPr>
          <p:cNvPr id="10" name="Text Placeholder 19"/>
          <p:cNvSpPr>
            <a:spLocks noGrp="1"/>
          </p:cNvSpPr>
          <p:nvPr>
            <p:ph type="body" sz="quarter" idx="17" hasCustomPrompt="1"/>
          </p:nvPr>
        </p:nvSpPr>
        <p:spPr>
          <a:xfrm>
            <a:off x="8966199" y="7597641"/>
            <a:ext cx="4937763" cy="401952"/>
          </a:xfrm>
        </p:spPr>
        <p:txBody>
          <a:bodyPr anchor="ctr"/>
          <a:lstStyle>
            <a:lvl1pPr marL="0" indent="0" algn="r">
              <a:buNone/>
              <a:defRPr sz="1200" b="1" baseline="0"/>
            </a:lvl1pPr>
            <a:lvl2pPr marL="260604" indent="0">
              <a:buNone/>
              <a:defRPr sz="1200"/>
            </a:lvl2pPr>
            <a:lvl3pPr marL="636422" indent="0">
              <a:buNone/>
              <a:defRPr sz="1200"/>
            </a:lvl3pPr>
            <a:lvl4pPr marL="1075334" indent="0">
              <a:buNone/>
              <a:defRPr sz="1200"/>
            </a:lvl4pPr>
            <a:lvl5pPr marL="1556195" indent="0">
              <a:buNone/>
              <a:defRPr sz="1200"/>
            </a:lvl5pPr>
          </a:lstStyle>
          <a:p>
            <a:r>
              <a:rPr lang="en-US" sz="1200" dirty="0">
                <a:solidFill>
                  <a:srgbClr val="595959"/>
                </a:solidFill>
              </a:rPr>
              <a:t>OPTIONAL FUNCTION NAME</a:t>
            </a:r>
          </a:p>
        </p:txBody>
      </p:sp>
      <p:sp>
        <p:nvSpPr>
          <p:cNvPr id="14" name="Title 1"/>
          <p:cNvSpPr>
            <a:spLocks noGrp="1"/>
          </p:cNvSpPr>
          <p:nvPr>
            <p:ph type="title"/>
          </p:nvPr>
        </p:nvSpPr>
        <p:spPr>
          <a:xfrm>
            <a:off x="726440" y="454149"/>
            <a:ext cx="13177520" cy="692497"/>
          </a:xfrm>
        </p:spPr>
        <p:txBody>
          <a:bodyPr/>
          <a:lstStyle>
            <a:lvl1pPr>
              <a:defRPr>
                <a:solidFill>
                  <a:schemeClr val="tx1"/>
                </a:solidFill>
              </a:defRPr>
            </a:lvl1pPr>
          </a:lstStyle>
          <a:p>
            <a:r>
              <a:rPr lang="en-US"/>
              <a:t>Click to edit Master title style</a:t>
            </a:r>
            <a:endParaRPr lang="en-US" dirty="0"/>
          </a:p>
        </p:txBody>
      </p:sp>
      <p:sp>
        <p:nvSpPr>
          <p:cNvPr id="15" name="Text Placeholder 4"/>
          <p:cNvSpPr>
            <a:spLocks noGrp="1"/>
          </p:cNvSpPr>
          <p:nvPr>
            <p:ph type="body" sz="quarter" idx="10"/>
          </p:nvPr>
        </p:nvSpPr>
        <p:spPr>
          <a:xfrm>
            <a:off x="726440" y="1222846"/>
            <a:ext cx="13177520" cy="461665"/>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3000" dirty="0">
                <a:solidFill>
                  <a:srgbClr val="595959"/>
                </a:solidFill>
                <a:latin typeface="+mn-lt"/>
                <a:ea typeface="Arial Unicode MS" pitchFamily="-65" charset="0"/>
                <a:cs typeface="Arial Unicode MS" pitchFamily="-65" charset="0"/>
                <a:sym typeface="Arial" pitchFamily="-65" charset="0"/>
              </a:defRPr>
            </a:lvl1pPr>
            <a:lvl2pPr>
              <a:defRPr sz="2520"/>
            </a:lvl2pPr>
            <a:lvl3pPr>
              <a:defRPr sz="2520"/>
            </a:lvl3pPr>
            <a:lvl4pPr>
              <a:defRPr sz="2520"/>
            </a:lvl4pPr>
            <a:lvl5pPr>
              <a:defRPr sz="2520"/>
            </a:lvl5pPr>
          </a:lstStyle>
          <a:p>
            <a:pPr marL="0" lvl="0" indent="0" algn="l" rtl="0" eaLnBrk="0" fontAlgn="base" hangingPunct="0">
              <a:spcBef>
                <a:spcPts val="2520"/>
              </a:spcBef>
              <a:spcAft>
                <a:spcPct val="0"/>
              </a:spcAft>
              <a:buClr>
                <a:schemeClr val="tx1"/>
              </a:buClr>
              <a:buSzPct val="100000"/>
              <a:buFont typeface="Arial" pitchFamily="-65" charset="0"/>
              <a:buNone/>
            </a:pPr>
            <a:r>
              <a:rPr lang="en-US"/>
              <a:t>Edit Master text styles</a:t>
            </a:r>
          </a:p>
        </p:txBody>
      </p:sp>
    </p:spTree>
  </p:cSld>
  <p:clrMapOvr>
    <a:masterClrMapping/>
  </p:clrMapOvr>
  <p:transition>
    <p:fade/>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 RIGHT 2/3">
    <p:bg>
      <p:bgPr>
        <a:solidFill>
          <a:schemeClr val="bg1"/>
        </a:solidFill>
        <a:effectLst/>
      </p:bgPr>
    </p:bg>
    <p:spTree>
      <p:nvGrpSpPr>
        <p:cNvPr id="1" name=""/>
        <p:cNvGrpSpPr/>
        <p:nvPr/>
      </p:nvGrpSpPr>
      <p:grpSpPr>
        <a:xfrm>
          <a:off x="0" y="0"/>
          <a:ext cx="0" cy="0"/>
          <a:chOff x="0" y="0"/>
          <a:chExt cx="0" cy="0"/>
        </a:xfrm>
      </p:grpSpPr>
      <p:sp>
        <p:nvSpPr>
          <p:cNvPr id="31" name="Text Placeholder 19"/>
          <p:cNvSpPr>
            <a:spLocks noGrp="1"/>
          </p:cNvSpPr>
          <p:nvPr>
            <p:ph type="body" sz="quarter" idx="20" hasCustomPrompt="1"/>
          </p:nvPr>
        </p:nvSpPr>
        <p:spPr>
          <a:xfrm>
            <a:off x="721361" y="7312343"/>
            <a:ext cx="13182600" cy="191116"/>
          </a:xfrm>
        </p:spPr>
        <p:txBody>
          <a:bodyPr anchor="ctr"/>
          <a:lstStyle>
            <a:lvl1pPr marL="0" indent="0">
              <a:buNone/>
              <a:defRPr sz="1200" baseline="0"/>
            </a:lvl1pPr>
            <a:lvl2pPr marL="260604" indent="0">
              <a:buNone/>
              <a:defRPr sz="1200"/>
            </a:lvl2pPr>
            <a:lvl3pPr marL="636422" indent="0">
              <a:buNone/>
              <a:defRPr sz="1200"/>
            </a:lvl3pPr>
            <a:lvl4pPr marL="1075334" indent="0">
              <a:buNone/>
              <a:defRPr sz="1200"/>
            </a:lvl4pPr>
            <a:lvl5pPr marL="1556195" indent="0">
              <a:buNone/>
              <a:defRPr sz="1200"/>
            </a:lvl5pPr>
          </a:lstStyle>
          <a:p>
            <a:r>
              <a:rPr lang="en-US" sz="1200" dirty="0">
                <a:solidFill>
                  <a:srgbClr val="595959"/>
                </a:solidFill>
              </a:rPr>
              <a:t>Click to add footnote</a:t>
            </a:r>
          </a:p>
        </p:txBody>
      </p:sp>
      <p:sp>
        <p:nvSpPr>
          <p:cNvPr id="9" name="Slide Number Placeholder 5"/>
          <p:cNvSpPr>
            <a:spLocks noGrp="1"/>
          </p:cNvSpPr>
          <p:nvPr>
            <p:ph type="sldNum" sz="quarter" idx="4"/>
          </p:nvPr>
        </p:nvSpPr>
        <p:spPr>
          <a:xfrm>
            <a:off x="13903962" y="7599544"/>
            <a:ext cx="545280" cy="400050"/>
          </a:xfrm>
          <a:prstGeom prst="rect">
            <a:avLst/>
          </a:prstGeom>
        </p:spPr>
        <p:txBody>
          <a:bodyPr vert="horz" lIns="91440" tIns="45720" rIns="91440" bIns="45720" rtlCol="0" anchor="ctr"/>
          <a:lstStyle>
            <a:lvl1pPr algn="r">
              <a:defRPr sz="960">
                <a:solidFill>
                  <a:srgbClr val="FF0000"/>
                </a:solidFill>
              </a:defRPr>
            </a:lvl1pPr>
          </a:lstStyle>
          <a:p>
            <a:fld id="{AD816501-AAE5-214E-B100-00C3DC5F5E3F}" type="slidenum">
              <a:rPr lang="en-US" smtClean="0"/>
              <a:pPr/>
              <a:t>‹#›</a:t>
            </a:fld>
            <a:endParaRPr lang="en-US" dirty="0"/>
          </a:p>
        </p:txBody>
      </p:sp>
      <p:sp>
        <p:nvSpPr>
          <p:cNvPr id="10" name="Text Placeholder 19"/>
          <p:cNvSpPr>
            <a:spLocks noGrp="1"/>
          </p:cNvSpPr>
          <p:nvPr>
            <p:ph type="body" sz="quarter" idx="17" hasCustomPrompt="1"/>
          </p:nvPr>
        </p:nvSpPr>
        <p:spPr>
          <a:xfrm>
            <a:off x="8966199" y="7597641"/>
            <a:ext cx="4937763" cy="401952"/>
          </a:xfrm>
        </p:spPr>
        <p:txBody>
          <a:bodyPr anchor="ctr"/>
          <a:lstStyle>
            <a:lvl1pPr marL="0" indent="0" algn="r">
              <a:buNone/>
              <a:defRPr sz="1200" b="1" baseline="0"/>
            </a:lvl1pPr>
            <a:lvl2pPr marL="260604" indent="0">
              <a:buNone/>
              <a:defRPr sz="1200"/>
            </a:lvl2pPr>
            <a:lvl3pPr marL="636422" indent="0">
              <a:buNone/>
              <a:defRPr sz="1200"/>
            </a:lvl3pPr>
            <a:lvl4pPr marL="1075334" indent="0">
              <a:buNone/>
              <a:defRPr sz="1200"/>
            </a:lvl4pPr>
            <a:lvl5pPr marL="1556195" indent="0">
              <a:buNone/>
              <a:defRPr sz="1200"/>
            </a:lvl5pPr>
          </a:lstStyle>
          <a:p>
            <a:r>
              <a:rPr lang="en-US" sz="1200" dirty="0">
                <a:solidFill>
                  <a:srgbClr val="595959"/>
                </a:solidFill>
              </a:rPr>
              <a:t>OPTIONAL FUNCTION NAME</a:t>
            </a:r>
          </a:p>
        </p:txBody>
      </p:sp>
      <p:sp>
        <p:nvSpPr>
          <p:cNvPr id="17" name="Content Placeholder 11"/>
          <p:cNvSpPr>
            <a:spLocks noGrp="1"/>
          </p:cNvSpPr>
          <p:nvPr>
            <p:ph sz="quarter" idx="26"/>
          </p:nvPr>
        </p:nvSpPr>
        <p:spPr>
          <a:xfrm>
            <a:off x="5206702" y="2055496"/>
            <a:ext cx="8697258" cy="5255894"/>
          </a:xfrm>
        </p:spPr>
        <p:txBody>
          <a:bodyPr/>
          <a:lstStyle>
            <a:lvl1pPr marL="0" indent="0">
              <a:buNone/>
              <a:defRPr sz="3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7"/>
          <p:cNvSpPr>
            <a:spLocks noGrp="1"/>
          </p:cNvSpPr>
          <p:nvPr>
            <p:ph type="body" sz="quarter" idx="27"/>
          </p:nvPr>
        </p:nvSpPr>
        <p:spPr>
          <a:xfrm>
            <a:off x="737871" y="2055498"/>
            <a:ext cx="4199889" cy="5255893"/>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p:cNvSpPr>
            <a:spLocks noGrp="1"/>
          </p:cNvSpPr>
          <p:nvPr>
            <p:ph type="title"/>
          </p:nvPr>
        </p:nvSpPr>
        <p:spPr>
          <a:xfrm>
            <a:off x="726440" y="454149"/>
            <a:ext cx="13177520" cy="692497"/>
          </a:xfrm>
        </p:spPr>
        <p:txBody>
          <a:bodyPr/>
          <a:lstStyle>
            <a:lvl1pPr>
              <a:defRPr>
                <a:solidFill>
                  <a:schemeClr val="tx1"/>
                </a:solidFill>
              </a:defRPr>
            </a:lvl1pPr>
          </a:lstStyle>
          <a:p>
            <a:r>
              <a:rPr lang="en-US"/>
              <a:t>Click to edit Master title style</a:t>
            </a:r>
            <a:endParaRPr lang="en-US" dirty="0"/>
          </a:p>
        </p:txBody>
      </p:sp>
      <p:sp>
        <p:nvSpPr>
          <p:cNvPr id="20" name="Text Placeholder 4"/>
          <p:cNvSpPr>
            <a:spLocks noGrp="1"/>
          </p:cNvSpPr>
          <p:nvPr>
            <p:ph type="body" sz="quarter" idx="10"/>
          </p:nvPr>
        </p:nvSpPr>
        <p:spPr>
          <a:xfrm>
            <a:off x="726440" y="1222846"/>
            <a:ext cx="13177520" cy="461665"/>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3000" dirty="0">
                <a:solidFill>
                  <a:srgbClr val="595959"/>
                </a:solidFill>
                <a:latin typeface="+mn-lt"/>
                <a:ea typeface="Arial Unicode MS" pitchFamily="-65" charset="0"/>
                <a:cs typeface="Arial Unicode MS" pitchFamily="-65" charset="0"/>
                <a:sym typeface="Arial" pitchFamily="-65" charset="0"/>
              </a:defRPr>
            </a:lvl1pPr>
            <a:lvl2pPr>
              <a:defRPr sz="2520"/>
            </a:lvl2pPr>
            <a:lvl3pPr>
              <a:defRPr sz="2520"/>
            </a:lvl3pPr>
            <a:lvl4pPr>
              <a:defRPr sz="2520"/>
            </a:lvl4pPr>
            <a:lvl5pPr>
              <a:defRPr sz="2520"/>
            </a:lvl5pPr>
          </a:lstStyle>
          <a:p>
            <a:pPr marL="0" lvl="0" indent="0" algn="l" rtl="0" eaLnBrk="0" fontAlgn="base" hangingPunct="0">
              <a:spcBef>
                <a:spcPts val="2520"/>
              </a:spcBef>
              <a:spcAft>
                <a:spcPct val="0"/>
              </a:spcAft>
              <a:buClr>
                <a:schemeClr val="tx1"/>
              </a:buClr>
              <a:buSzPct val="100000"/>
              <a:buFont typeface="Arial" pitchFamily="-65" charset="0"/>
              <a:buNone/>
            </a:pPr>
            <a:r>
              <a:rPr lang="en-US"/>
              <a:t>Edit Master text styles</a:t>
            </a:r>
          </a:p>
        </p:txBody>
      </p:sp>
    </p:spTree>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resentation title 2">
    <p:spTree>
      <p:nvGrpSpPr>
        <p:cNvPr id="1" name=""/>
        <p:cNvGrpSpPr/>
        <p:nvPr/>
      </p:nvGrpSpPr>
      <p:grpSpPr>
        <a:xfrm>
          <a:off x="0" y="0"/>
          <a:ext cx="0" cy="0"/>
          <a:chOff x="0" y="0"/>
          <a:chExt cx="0" cy="0"/>
        </a:xfrm>
      </p:grpSpPr>
      <p:sp>
        <p:nvSpPr>
          <p:cNvPr id="3" name="Rectangle 2"/>
          <p:cNvSpPr/>
          <p:nvPr userDrawn="1"/>
        </p:nvSpPr>
        <p:spPr bwMode="auto">
          <a:xfrm>
            <a:off x="0" y="1"/>
            <a:ext cx="14630400" cy="1640627"/>
          </a:xfrm>
          <a:prstGeom prst="rect">
            <a:avLst/>
          </a:prstGeom>
          <a:solidFill>
            <a:srgbClr val="FFFF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2" name="Title 1"/>
          <p:cNvSpPr>
            <a:spLocks noGrp="1"/>
          </p:cNvSpPr>
          <p:nvPr>
            <p:ph type="title" hasCustomPrompt="1"/>
          </p:nvPr>
        </p:nvSpPr>
        <p:spPr>
          <a:xfrm>
            <a:off x="726440" y="2833803"/>
            <a:ext cx="13177520" cy="1938528"/>
          </a:xfrm>
          <a:noFill/>
          <a:ln w="12700">
            <a:noFill/>
            <a:miter lim="800000"/>
            <a:headEnd/>
            <a:tailEnd/>
          </a:ln>
        </p:spPr>
        <p:txBody>
          <a:bodyPr vert="horz" wrap="square" lIns="0" tIns="0" rIns="0" bIns="0" numCol="1" anchor="b" anchorCtr="0" compatLnSpc="1">
            <a:prstTxWarp prst="textNoShape">
              <a:avLst/>
            </a:prstTxWarp>
            <a:noAutofit/>
          </a:bodyPr>
          <a:lstStyle>
            <a:lvl1pPr marL="0" indent="0" algn="l" rtl="0" eaLnBrk="0" fontAlgn="base" hangingPunct="0">
              <a:lnSpc>
                <a:spcPct val="90000"/>
              </a:lnSpc>
              <a:spcBef>
                <a:spcPts val="0"/>
              </a:spcBef>
              <a:spcAft>
                <a:spcPct val="0"/>
              </a:spcAft>
              <a:buClr>
                <a:schemeClr val="tx1"/>
              </a:buClr>
              <a:buSzPct val="100000"/>
              <a:buFont typeface="Arial" charset="0"/>
              <a:buNone/>
              <a:defRPr kumimoji="0" lang="en-US" sz="7000" b="1" i="0" u="none" strike="noStrike" kern="0" cap="none" spc="0" normalizeH="0" baseline="0" noProof="0" dirty="0">
                <a:ln>
                  <a:noFill/>
                </a:ln>
                <a:solidFill>
                  <a:schemeClr val="accent2"/>
                </a:solidFill>
                <a:effectLst/>
                <a:uLnTx/>
                <a:uFillTx/>
                <a:latin typeface="Arial" charset="0"/>
                <a:ea typeface="Arial" charset="0"/>
                <a:cs typeface="Arial" charset="0"/>
                <a:sym typeface="Arial" pitchFamily="-65" charset="0"/>
              </a:defRPr>
            </a:lvl1pPr>
          </a:lstStyle>
          <a:p>
            <a:pPr marL="0" marR="0" lvl="0" indent="0" algn="l" defTabSz="768096" rtl="0" eaLnBrk="1" fontAlgn="auto" latinLnBrk="0" hangingPunct="1">
              <a:lnSpc>
                <a:spcPct val="100000"/>
              </a:lnSpc>
              <a:spcBef>
                <a:spcPts val="0"/>
              </a:spcBef>
              <a:spcAft>
                <a:spcPts val="0"/>
              </a:spcAft>
              <a:buClrTx/>
              <a:buSzTx/>
              <a:buFontTx/>
              <a:buNone/>
              <a:tabLst/>
              <a:defRPr/>
            </a:pPr>
            <a:r>
              <a:rPr lang="en-US" dirty="0"/>
              <a:t>Click to edit Master </a:t>
            </a:r>
            <a:br>
              <a:rPr lang="en-US" dirty="0"/>
            </a:br>
            <a:r>
              <a:rPr lang="en-US" dirty="0"/>
              <a:t>title style</a:t>
            </a:r>
          </a:p>
        </p:txBody>
      </p:sp>
      <p:sp>
        <p:nvSpPr>
          <p:cNvPr id="6" name="Text Placeholder 5"/>
          <p:cNvSpPr>
            <a:spLocks noGrp="1"/>
          </p:cNvSpPr>
          <p:nvPr>
            <p:ph type="body" sz="quarter" idx="10"/>
          </p:nvPr>
        </p:nvSpPr>
        <p:spPr>
          <a:xfrm>
            <a:off x="726440" y="5169332"/>
            <a:ext cx="10291330" cy="1777366"/>
          </a:xfrm>
        </p:spPr>
        <p:txBody>
          <a:bodyPr/>
          <a:lstStyle>
            <a:lvl1pPr marL="0" indent="0">
              <a:spcBef>
                <a:spcPts val="0"/>
              </a:spcBef>
              <a:buNone/>
              <a:defRPr sz="3500">
                <a:solidFill>
                  <a:srgbClr val="595959"/>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441588" y="-2319467"/>
            <a:ext cx="8293806" cy="6408849"/>
          </a:xfrm>
          <a:prstGeom prst="rect">
            <a:avLst/>
          </a:prstGeom>
        </p:spPr>
      </p:pic>
    </p:spTree>
    <p:extLst>
      <p:ext uri="{BB962C8B-B14F-4D97-AF65-F5344CB8AC3E}">
        <p14:creationId xmlns:p14="http://schemas.microsoft.com/office/powerpoint/2010/main" val="1888329459"/>
      </p:ext>
    </p:extLst>
  </p:cSld>
  <p:clrMapOvr>
    <a:masterClrMapping/>
  </p:clrMapOvr>
  <p:transition>
    <p:fade/>
  </p:transition>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 RIGHT HALF bullets">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7421880" y="2055498"/>
            <a:ext cx="6482080" cy="5255893"/>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1"/>
          <p:cNvSpPr>
            <a:spLocks noGrp="1"/>
          </p:cNvSpPr>
          <p:nvPr>
            <p:ph sz="quarter" idx="15"/>
          </p:nvPr>
        </p:nvSpPr>
        <p:spPr>
          <a:xfrm>
            <a:off x="726440" y="2055496"/>
            <a:ext cx="6482080" cy="5255894"/>
          </a:xfrm>
        </p:spPr>
        <p:txBody>
          <a:bodyPr/>
          <a:lstStyle>
            <a:lvl1pPr marL="0" indent="0">
              <a:buNone/>
              <a:defRPr sz="2400"/>
            </a:lvl1pPr>
          </a:lstStyle>
          <a:p>
            <a:pPr lvl="0"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Edit Master text styles</a:t>
            </a:r>
          </a:p>
          <a:p>
            <a:pPr lvl="1"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Second level</a:t>
            </a:r>
          </a:p>
          <a:p>
            <a:pPr lvl="2"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Third level</a:t>
            </a:r>
          </a:p>
          <a:p>
            <a:pPr lvl="3"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Fourth level</a:t>
            </a:r>
          </a:p>
          <a:p>
            <a:pPr lvl="4"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Fifth level</a:t>
            </a:r>
            <a:endParaRPr lang="en-US" dirty="0"/>
          </a:p>
        </p:txBody>
      </p:sp>
      <p:sp>
        <p:nvSpPr>
          <p:cNvPr id="18" name="Text Placeholder 19"/>
          <p:cNvSpPr>
            <a:spLocks noGrp="1"/>
          </p:cNvSpPr>
          <p:nvPr>
            <p:ph type="body" sz="quarter" idx="16" hasCustomPrompt="1"/>
          </p:nvPr>
        </p:nvSpPr>
        <p:spPr>
          <a:xfrm>
            <a:off x="721361" y="7312343"/>
            <a:ext cx="13182600" cy="191116"/>
          </a:xfrm>
        </p:spPr>
        <p:txBody>
          <a:bodyPr anchor="ctr"/>
          <a:lstStyle>
            <a:lvl1pPr marL="0" indent="0">
              <a:buNone/>
              <a:defRPr sz="1200" baseline="0"/>
            </a:lvl1pPr>
            <a:lvl2pPr marL="260604" indent="0">
              <a:buNone/>
              <a:defRPr sz="1200"/>
            </a:lvl2pPr>
            <a:lvl3pPr marL="636422" indent="0">
              <a:buNone/>
              <a:defRPr sz="1200"/>
            </a:lvl3pPr>
            <a:lvl4pPr marL="1075334" indent="0">
              <a:buNone/>
              <a:defRPr sz="1200"/>
            </a:lvl4pPr>
            <a:lvl5pPr marL="1556195" indent="0">
              <a:buNone/>
              <a:defRPr sz="1200"/>
            </a:lvl5pPr>
          </a:lstStyle>
          <a:p>
            <a:r>
              <a:rPr lang="en-US" sz="1200" dirty="0">
                <a:solidFill>
                  <a:srgbClr val="595959"/>
                </a:solidFill>
              </a:rPr>
              <a:t>Click to add footnote</a:t>
            </a:r>
          </a:p>
        </p:txBody>
      </p:sp>
      <p:sp>
        <p:nvSpPr>
          <p:cNvPr id="9" name="Slide Number Placeholder 5"/>
          <p:cNvSpPr>
            <a:spLocks noGrp="1"/>
          </p:cNvSpPr>
          <p:nvPr>
            <p:ph type="sldNum" sz="quarter" idx="4"/>
          </p:nvPr>
        </p:nvSpPr>
        <p:spPr>
          <a:xfrm>
            <a:off x="13903962" y="7599544"/>
            <a:ext cx="545280" cy="400050"/>
          </a:xfrm>
          <a:prstGeom prst="rect">
            <a:avLst/>
          </a:prstGeom>
        </p:spPr>
        <p:txBody>
          <a:bodyPr vert="horz" lIns="91440" tIns="45720" rIns="91440" bIns="45720" rtlCol="0" anchor="ctr"/>
          <a:lstStyle>
            <a:lvl1pPr algn="r">
              <a:defRPr sz="960">
                <a:solidFill>
                  <a:srgbClr val="FF0000"/>
                </a:solidFill>
              </a:defRPr>
            </a:lvl1pPr>
          </a:lstStyle>
          <a:p>
            <a:fld id="{AD816501-AAE5-214E-B100-00C3DC5F5E3F}" type="slidenum">
              <a:rPr lang="en-US" smtClean="0"/>
              <a:pPr/>
              <a:t>‹#›</a:t>
            </a:fld>
            <a:endParaRPr lang="en-US" dirty="0"/>
          </a:p>
        </p:txBody>
      </p:sp>
      <p:sp>
        <p:nvSpPr>
          <p:cNvPr id="10" name="Text Placeholder 19"/>
          <p:cNvSpPr>
            <a:spLocks noGrp="1"/>
          </p:cNvSpPr>
          <p:nvPr>
            <p:ph type="body" sz="quarter" idx="17" hasCustomPrompt="1"/>
          </p:nvPr>
        </p:nvSpPr>
        <p:spPr>
          <a:xfrm>
            <a:off x="8966199" y="7597641"/>
            <a:ext cx="4937763" cy="401952"/>
          </a:xfrm>
        </p:spPr>
        <p:txBody>
          <a:bodyPr anchor="ctr"/>
          <a:lstStyle>
            <a:lvl1pPr marL="0" indent="0" algn="r">
              <a:buNone/>
              <a:defRPr sz="1200" b="1" baseline="0"/>
            </a:lvl1pPr>
            <a:lvl2pPr marL="260604" indent="0">
              <a:buNone/>
              <a:defRPr sz="1200"/>
            </a:lvl2pPr>
            <a:lvl3pPr marL="636422" indent="0">
              <a:buNone/>
              <a:defRPr sz="1200"/>
            </a:lvl3pPr>
            <a:lvl4pPr marL="1075334" indent="0">
              <a:buNone/>
              <a:defRPr sz="1200"/>
            </a:lvl4pPr>
            <a:lvl5pPr marL="1556195" indent="0">
              <a:buNone/>
              <a:defRPr sz="1200"/>
            </a:lvl5pPr>
          </a:lstStyle>
          <a:p>
            <a:r>
              <a:rPr lang="en-US" sz="1200" dirty="0">
                <a:solidFill>
                  <a:srgbClr val="595959"/>
                </a:solidFill>
              </a:rPr>
              <a:t>OPTIONAL FUNCTION NAME</a:t>
            </a:r>
          </a:p>
        </p:txBody>
      </p:sp>
      <p:sp>
        <p:nvSpPr>
          <p:cNvPr id="14" name="Title 1"/>
          <p:cNvSpPr>
            <a:spLocks noGrp="1"/>
          </p:cNvSpPr>
          <p:nvPr>
            <p:ph type="title"/>
          </p:nvPr>
        </p:nvSpPr>
        <p:spPr>
          <a:xfrm>
            <a:off x="726440" y="454149"/>
            <a:ext cx="13177520" cy="692497"/>
          </a:xfrm>
        </p:spPr>
        <p:txBody>
          <a:bodyPr/>
          <a:lstStyle>
            <a:lvl1pPr>
              <a:defRPr>
                <a:solidFill>
                  <a:schemeClr val="tx1"/>
                </a:solidFill>
              </a:defRPr>
            </a:lvl1pPr>
          </a:lstStyle>
          <a:p>
            <a:r>
              <a:rPr lang="en-US"/>
              <a:t>Click to edit Master title style</a:t>
            </a:r>
            <a:endParaRPr lang="en-US" dirty="0"/>
          </a:p>
        </p:txBody>
      </p:sp>
      <p:sp>
        <p:nvSpPr>
          <p:cNvPr id="15" name="Text Placeholder 4"/>
          <p:cNvSpPr>
            <a:spLocks noGrp="1"/>
          </p:cNvSpPr>
          <p:nvPr>
            <p:ph type="body" sz="quarter" idx="10"/>
          </p:nvPr>
        </p:nvSpPr>
        <p:spPr>
          <a:xfrm>
            <a:off x="726440" y="1222846"/>
            <a:ext cx="13177520" cy="461665"/>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3000" dirty="0">
                <a:solidFill>
                  <a:srgbClr val="595959"/>
                </a:solidFill>
                <a:latin typeface="+mn-lt"/>
                <a:ea typeface="Arial Unicode MS" pitchFamily="-65" charset="0"/>
                <a:cs typeface="Arial Unicode MS" pitchFamily="-65" charset="0"/>
                <a:sym typeface="Arial" pitchFamily="-65" charset="0"/>
              </a:defRPr>
            </a:lvl1pPr>
            <a:lvl2pPr>
              <a:defRPr sz="2520"/>
            </a:lvl2pPr>
            <a:lvl3pPr>
              <a:defRPr sz="2520"/>
            </a:lvl3pPr>
            <a:lvl4pPr>
              <a:defRPr sz="2520"/>
            </a:lvl4pPr>
            <a:lvl5pPr>
              <a:defRPr sz="2520"/>
            </a:lvl5pPr>
          </a:lstStyle>
          <a:p>
            <a:pPr marL="0" lvl="0" indent="0" algn="l" rtl="0" eaLnBrk="0" fontAlgn="base" hangingPunct="0">
              <a:spcBef>
                <a:spcPts val="2520"/>
              </a:spcBef>
              <a:spcAft>
                <a:spcPct val="0"/>
              </a:spcAft>
              <a:buClr>
                <a:schemeClr val="tx1"/>
              </a:buClr>
              <a:buSzPct val="100000"/>
              <a:buFont typeface="Arial" pitchFamily="-65" charset="0"/>
              <a:buNone/>
            </a:pPr>
            <a:r>
              <a:rPr lang="en-US"/>
              <a:t>Edit Master text styles</a:t>
            </a:r>
          </a:p>
        </p:txBody>
      </p:sp>
    </p:spTree>
  </p:cSld>
  <p:clrMapOvr>
    <a:masterClrMapping/>
  </p:clrMapOvr>
  <p:transition>
    <p:fade/>
  </p:transition>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 columns 1x3">
    <p:bg>
      <p:bgPr>
        <a:solidFill>
          <a:schemeClr val="bg1"/>
        </a:solidFill>
        <a:effectLst/>
      </p:bgPr>
    </p:bg>
    <p:spTree>
      <p:nvGrpSpPr>
        <p:cNvPr id="1" name=""/>
        <p:cNvGrpSpPr/>
        <p:nvPr/>
      </p:nvGrpSpPr>
      <p:grpSpPr>
        <a:xfrm>
          <a:off x="0" y="0"/>
          <a:ext cx="0" cy="0"/>
          <a:chOff x="0" y="0"/>
          <a:chExt cx="0" cy="0"/>
        </a:xfrm>
      </p:grpSpPr>
      <p:sp>
        <p:nvSpPr>
          <p:cNvPr id="16" name="Content Placeholder 11"/>
          <p:cNvSpPr>
            <a:spLocks noGrp="1"/>
          </p:cNvSpPr>
          <p:nvPr>
            <p:ph sz="quarter" idx="15"/>
          </p:nvPr>
        </p:nvSpPr>
        <p:spPr>
          <a:xfrm>
            <a:off x="5209542" y="2055496"/>
            <a:ext cx="4211320" cy="5255894"/>
          </a:xfrm>
          <a:noFill/>
        </p:spPr>
        <p:txBody>
          <a:bodyPr/>
          <a:lstStyle>
            <a:lvl1pPr marL="0" indent="0">
              <a:buNone/>
              <a:defRPr sz="2400"/>
            </a:lvl1pPr>
          </a:lstStyle>
          <a:p>
            <a:pPr lvl="0"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Edit Master text styles</a:t>
            </a:r>
          </a:p>
          <a:p>
            <a:pPr lvl="1"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Second level</a:t>
            </a:r>
          </a:p>
          <a:p>
            <a:pPr lvl="2"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Third level</a:t>
            </a:r>
          </a:p>
          <a:p>
            <a:pPr lvl="3"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Fourth level</a:t>
            </a:r>
          </a:p>
          <a:p>
            <a:pPr lvl="4"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Fifth level</a:t>
            </a:r>
            <a:endParaRPr lang="en-US" dirty="0"/>
          </a:p>
        </p:txBody>
      </p:sp>
      <p:sp>
        <p:nvSpPr>
          <p:cNvPr id="17" name="Content Placeholder 11"/>
          <p:cNvSpPr>
            <a:spLocks noGrp="1"/>
          </p:cNvSpPr>
          <p:nvPr>
            <p:ph sz="quarter" idx="16"/>
          </p:nvPr>
        </p:nvSpPr>
        <p:spPr>
          <a:xfrm>
            <a:off x="9692641" y="2055496"/>
            <a:ext cx="4211320" cy="5255894"/>
          </a:xfrm>
          <a:noFill/>
        </p:spPr>
        <p:txBody>
          <a:bodyPr anchor="t"/>
          <a:lstStyle>
            <a:lvl1pPr marL="0" indent="0">
              <a:buNone/>
              <a:defRPr sz="2400"/>
            </a:lvl1pPr>
          </a:lstStyle>
          <a:p>
            <a:pPr lvl="0"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Edit Master text styles</a:t>
            </a:r>
          </a:p>
          <a:p>
            <a:pPr lvl="1"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Second level</a:t>
            </a:r>
          </a:p>
          <a:p>
            <a:pPr lvl="2"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Third level</a:t>
            </a:r>
          </a:p>
          <a:p>
            <a:pPr lvl="3"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Fourth level</a:t>
            </a:r>
          </a:p>
          <a:p>
            <a:pPr lvl="4"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Fifth level</a:t>
            </a:r>
            <a:endParaRPr lang="en-US" dirty="0"/>
          </a:p>
        </p:txBody>
      </p:sp>
      <p:sp>
        <p:nvSpPr>
          <p:cNvPr id="18" name="Content Placeholder 11"/>
          <p:cNvSpPr>
            <a:spLocks noGrp="1"/>
          </p:cNvSpPr>
          <p:nvPr>
            <p:ph sz="quarter" idx="17"/>
          </p:nvPr>
        </p:nvSpPr>
        <p:spPr>
          <a:xfrm>
            <a:off x="726441" y="2055496"/>
            <a:ext cx="4211320" cy="5255894"/>
          </a:xfrm>
          <a:noFill/>
        </p:spPr>
        <p:txBody>
          <a:bodyPr/>
          <a:lstStyle>
            <a:lvl1pPr marL="0" indent="0">
              <a:buNone/>
              <a:defRPr sz="2400"/>
            </a:lvl1pPr>
          </a:lstStyle>
          <a:p>
            <a:pPr lvl="0"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Edit Master text styles</a:t>
            </a:r>
          </a:p>
          <a:p>
            <a:pPr lvl="1"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Second level</a:t>
            </a:r>
          </a:p>
          <a:p>
            <a:pPr lvl="2"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Third level</a:t>
            </a:r>
          </a:p>
          <a:p>
            <a:pPr lvl="3"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Fourth level</a:t>
            </a:r>
          </a:p>
          <a:p>
            <a:pPr lvl="4"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Fifth level</a:t>
            </a:r>
            <a:endParaRPr lang="en-US" dirty="0"/>
          </a:p>
        </p:txBody>
      </p:sp>
      <p:sp>
        <p:nvSpPr>
          <p:cNvPr id="27" name="Text Placeholder 19"/>
          <p:cNvSpPr>
            <a:spLocks noGrp="1"/>
          </p:cNvSpPr>
          <p:nvPr>
            <p:ph type="body" sz="quarter" idx="20" hasCustomPrompt="1"/>
          </p:nvPr>
        </p:nvSpPr>
        <p:spPr>
          <a:xfrm>
            <a:off x="721361" y="7312343"/>
            <a:ext cx="13182600" cy="191116"/>
          </a:xfrm>
        </p:spPr>
        <p:txBody>
          <a:bodyPr anchor="ctr"/>
          <a:lstStyle>
            <a:lvl1pPr marL="0" indent="0">
              <a:buNone/>
              <a:defRPr sz="1200" baseline="0"/>
            </a:lvl1pPr>
            <a:lvl2pPr marL="260604" indent="0">
              <a:buNone/>
              <a:defRPr sz="1200"/>
            </a:lvl2pPr>
            <a:lvl3pPr marL="636422" indent="0">
              <a:buNone/>
              <a:defRPr sz="1200"/>
            </a:lvl3pPr>
            <a:lvl4pPr marL="1075334" indent="0">
              <a:buNone/>
              <a:defRPr sz="1200"/>
            </a:lvl4pPr>
            <a:lvl5pPr marL="1556195" indent="0">
              <a:buNone/>
              <a:defRPr sz="1200"/>
            </a:lvl5pPr>
          </a:lstStyle>
          <a:p>
            <a:r>
              <a:rPr lang="en-US" sz="1200" dirty="0">
                <a:solidFill>
                  <a:srgbClr val="595959"/>
                </a:solidFill>
              </a:rPr>
              <a:t>Click to add footnote</a:t>
            </a:r>
          </a:p>
        </p:txBody>
      </p:sp>
      <p:sp>
        <p:nvSpPr>
          <p:cNvPr id="10" name="Slide Number Placeholder 5"/>
          <p:cNvSpPr>
            <a:spLocks noGrp="1"/>
          </p:cNvSpPr>
          <p:nvPr>
            <p:ph type="sldNum" sz="quarter" idx="4"/>
          </p:nvPr>
        </p:nvSpPr>
        <p:spPr>
          <a:xfrm>
            <a:off x="13903962" y="7599544"/>
            <a:ext cx="545280" cy="400050"/>
          </a:xfrm>
          <a:prstGeom prst="rect">
            <a:avLst/>
          </a:prstGeom>
        </p:spPr>
        <p:txBody>
          <a:bodyPr vert="horz" lIns="91440" tIns="45720" rIns="91440" bIns="45720" rtlCol="0" anchor="ctr"/>
          <a:lstStyle>
            <a:lvl1pPr algn="r">
              <a:defRPr sz="960">
                <a:solidFill>
                  <a:srgbClr val="FF0000"/>
                </a:solidFill>
              </a:defRPr>
            </a:lvl1pPr>
          </a:lstStyle>
          <a:p>
            <a:fld id="{AD816501-AAE5-214E-B100-00C3DC5F5E3F}" type="slidenum">
              <a:rPr lang="en-US" smtClean="0"/>
              <a:pPr/>
              <a:t>‹#›</a:t>
            </a:fld>
            <a:endParaRPr lang="en-US" dirty="0"/>
          </a:p>
        </p:txBody>
      </p:sp>
      <p:sp>
        <p:nvSpPr>
          <p:cNvPr id="11" name="Text Placeholder 19"/>
          <p:cNvSpPr>
            <a:spLocks noGrp="1"/>
          </p:cNvSpPr>
          <p:nvPr>
            <p:ph type="body" sz="quarter" idx="21" hasCustomPrompt="1"/>
          </p:nvPr>
        </p:nvSpPr>
        <p:spPr>
          <a:xfrm>
            <a:off x="8966199" y="7597641"/>
            <a:ext cx="4937763" cy="401952"/>
          </a:xfrm>
        </p:spPr>
        <p:txBody>
          <a:bodyPr anchor="ctr"/>
          <a:lstStyle>
            <a:lvl1pPr marL="0" indent="0" algn="r">
              <a:buNone/>
              <a:defRPr sz="1200" b="1" baseline="0"/>
            </a:lvl1pPr>
            <a:lvl2pPr marL="260604" indent="0">
              <a:buNone/>
              <a:defRPr sz="1200"/>
            </a:lvl2pPr>
            <a:lvl3pPr marL="636422" indent="0">
              <a:buNone/>
              <a:defRPr sz="1200"/>
            </a:lvl3pPr>
            <a:lvl4pPr marL="1075334" indent="0">
              <a:buNone/>
              <a:defRPr sz="1200"/>
            </a:lvl4pPr>
            <a:lvl5pPr marL="1556195" indent="0">
              <a:buNone/>
              <a:defRPr sz="1200"/>
            </a:lvl5pPr>
          </a:lstStyle>
          <a:p>
            <a:r>
              <a:rPr lang="en-US" sz="1200" dirty="0">
                <a:solidFill>
                  <a:srgbClr val="595959"/>
                </a:solidFill>
              </a:rPr>
              <a:t>OPTIONAL FUNCTION NAME</a:t>
            </a:r>
          </a:p>
        </p:txBody>
      </p:sp>
      <p:sp>
        <p:nvSpPr>
          <p:cNvPr id="14" name="Title 1"/>
          <p:cNvSpPr>
            <a:spLocks noGrp="1"/>
          </p:cNvSpPr>
          <p:nvPr>
            <p:ph type="title"/>
          </p:nvPr>
        </p:nvSpPr>
        <p:spPr>
          <a:xfrm>
            <a:off x="726440" y="454149"/>
            <a:ext cx="13177520" cy="692497"/>
          </a:xfrm>
        </p:spPr>
        <p:txBody>
          <a:bodyPr/>
          <a:lstStyle>
            <a:lvl1pPr>
              <a:defRPr>
                <a:solidFill>
                  <a:schemeClr val="tx1"/>
                </a:solidFill>
              </a:defRPr>
            </a:lvl1pPr>
          </a:lstStyle>
          <a:p>
            <a:r>
              <a:rPr lang="en-US"/>
              <a:t>Click to edit Master title style</a:t>
            </a:r>
            <a:endParaRPr lang="en-US" dirty="0"/>
          </a:p>
        </p:txBody>
      </p:sp>
      <p:sp>
        <p:nvSpPr>
          <p:cNvPr id="15" name="Text Placeholder 4"/>
          <p:cNvSpPr>
            <a:spLocks noGrp="1"/>
          </p:cNvSpPr>
          <p:nvPr>
            <p:ph type="body" sz="quarter" idx="10"/>
          </p:nvPr>
        </p:nvSpPr>
        <p:spPr>
          <a:xfrm>
            <a:off x="726440" y="1222846"/>
            <a:ext cx="13177520" cy="461665"/>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3000" dirty="0">
                <a:solidFill>
                  <a:srgbClr val="595959"/>
                </a:solidFill>
                <a:latin typeface="+mn-lt"/>
                <a:ea typeface="Arial Unicode MS" pitchFamily="-65" charset="0"/>
                <a:cs typeface="Arial Unicode MS" pitchFamily="-65" charset="0"/>
                <a:sym typeface="Arial" pitchFamily="-65" charset="0"/>
              </a:defRPr>
            </a:lvl1pPr>
            <a:lvl2pPr>
              <a:defRPr sz="2520"/>
            </a:lvl2pPr>
            <a:lvl3pPr>
              <a:defRPr sz="2520"/>
            </a:lvl3pPr>
            <a:lvl4pPr>
              <a:defRPr sz="2520"/>
            </a:lvl4pPr>
            <a:lvl5pPr>
              <a:defRPr sz="2520"/>
            </a:lvl5pPr>
          </a:lstStyle>
          <a:p>
            <a:pPr marL="0" lvl="0" indent="0" algn="l" rtl="0" eaLnBrk="0" fontAlgn="base" hangingPunct="0">
              <a:spcBef>
                <a:spcPts val="2520"/>
              </a:spcBef>
              <a:spcAft>
                <a:spcPct val="0"/>
              </a:spcAft>
              <a:buClr>
                <a:schemeClr val="tx1"/>
              </a:buClr>
              <a:buSzPct val="100000"/>
              <a:buFont typeface="Arial" pitchFamily="-65" charset="0"/>
              <a:buNone/>
            </a:pPr>
            <a:r>
              <a:rPr lang="en-US"/>
              <a:t>Edit Master text styles</a:t>
            </a:r>
          </a:p>
        </p:txBody>
      </p:sp>
    </p:spTree>
  </p:cSld>
  <p:clrMapOvr>
    <a:masterClrMapping/>
  </p:clrMapOvr>
  <p:transition>
    <p:fade/>
  </p:transition>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 columns 1x3 wht">
    <p:bg>
      <p:bgPr>
        <a:solidFill>
          <a:schemeClr val="bg1"/>
        </a:solidFill>
        <a:effectLst/>
      </p:bgPr>
    </p:bg>
    <p:spTree>
      <p:nvGrpSpPr>
        <p:cNvPr id="1" name=""/>
        <p:cNvGrpSpPr/>
        <p:nvPr/>
      </p:nvGrpSpPr>
      <p:grpSpPr>
        <a:xfrm>
          <a:off x="0" y="0"/>
          <a:ext cx="0" cy="0"/>
          <a:chOff x="0" y="0"/>
          <a:chExt cx="0" cy="0"/>
        </a:xfrm>
      </p:grpSpPr>
      <p:sp>
        <p:nvSpPr>
          <p:cNvPr id="16" name="Content Placeholder 11"/>
          <p:cNvSpPr>
            <a:spLocks noGrp="1"/>
          </p:cNvSpPr>
          <p:nvPr>
            <p:ph sz="quarter" idx="15"/>
          </p:nvPr>
        </p:nvSpPr>
        <p:spPr>
          <a:xfrm>
            <a:off x="5209542" y="2092553"/>
            <a:ext cx="4211320" cy="5218835"/>
          </a:xfrm>
          <a:solidFill>
            <a:schemeClr val="bg1"/>
          </a:solidFill>
          <a:ln>
            <a:noFill/>
          </a:ln>
        </p:spPr>
        <p:txBody>
          <a:bodyPr/>
          <a:lstStyle>
            <a:lvl1pPr marL="109538" indent="0">
              <a:buNone/>
              <a:defRPr sz="2000"/>
            </a:lvl1pPr>
            <a:lvl2pPr>
              <a:defRPr sz="2000"/>
            </a:lvl2pPr>
            <a:lvl3pPr>
              <a:defRPr sz="2000"/>
            </a:lvl3pPr>
            <a:lvl4pPr>
              <a:defRPr sz="2000"/>
            </a:lvl4pPr>
            <a:lvl5pPr>
              <a:defRPr sz="2000"/>
            </a:lvl5pPr>
          </a:lstStyle>
          <a:p>
            <a:pPr lvl="0"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Edit Master text styles</a:t>
            </a:r>
          </a:p>
          <a:p>
            <a:pPr lvl="1"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Second level</a:t>
            </a:r>
          </a:p>
          <a:p>
            <a:pPr lvl="2"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Third level</a:t>
            </a:r>
          </a:p>
          <a:p>
            <a:pPr lvl="3"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Fourth level</a:t>
            </a:r>
          </a:p>
          <a:p>
            <a:pPr lvl="4"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Fifth level</a:t>
            </a:r>
            <a:endParaRPr lang="en-US" dirty="0"/>
          </a:p>
        </p:txBody>
      </p:sp>
      <p:sp>
        <p:nvSpPr>
          <p:cNvPr id="17" name="Content Placeholder 11"/>
          <p:cNvSpPr>
            <a:spLocks noGrp="1"/>
          </p:cNvSpPr>
          <p:nvPr>
            <p:ph sz="quarter" idx="16"/>
          </p:nvPr>
        </p:nvSpPr>
        <p:spPr>
          <a:xfrm>
            <a:off x="9692641" y="2092553"/>
            <a:ext cx="4211320" cy="5218835"/>
          </a:xfrm>
          <a:solidFill>
            <a:schemeClr val="bg1"/>
          </a:solidFill>
          <a:ln>
            <a:noFill/>
          </a:ln>
        </p:spPr>
        <p:txBody>
          <a:bodyPr anchor="t"/>
          <a:lstStyle>
            <a:lvl1pPr marL="109538" indent="0">
              <a:buNone/>
              <a:defRPr sz="2000"/>
            </a:lvl1pPr>
            <a:lvl2pPr>
              <a:defRPr sz="2000"/>
            </a:lvl2pPr>
            <a:lvl3pPr>
              <a:defRPr sz="2000"/>
            </a:lvl3pPr>
            <a:lvl4pPr>
              <a:defRPr sz="2000"/>
            </a:lvl4pPr>
            <a:lvl5pPr>
              <a:defRPr sz="2000"/>
            </a:lvl5pPr>
          </a:lstStyle>
          <a:p>
            <a:pPr lvl="0"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Edit Master text styles</a:t>
            </a:r>
          </a:p>
          <a:p>
            <a:pPr lvl="1"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Second level</a:t>
            </a:r>
          </a:p>
          <a:p>
            <a:pPr lvl="2"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Third level</a:t>
            </a:r>
          </a:p>
          <a:p>
            <a:pPr lvl="3"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Fourth level</a:t>
            </a:r>
          </a:p>
          <a:p>
            <a:pPr lvl="4"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Fifth level</a:t>
            </a:r>
            <a:endParaRPr lang="en-US" dirty="0"/>
          </a:p>
        </p:txBody>
      </p:sp>
      <p:sp>
        <p:nvSpPr>
          <p:cNvPr id="18" name="Content Placeholder 11"/>
          <p:cNvSpPr>
            <a:spLocks noGrp="1"/>
          </p:cNvSpPr>
          <p:nvPr>
            <p:ph sz="quarter" idx="17"/>
          </p:nvPr>
        </p:nvSpPr>
        <p:spPr>
          <a:xfrm>
            <a:off x="726441" y="2092553"/>
            <a:ext cx="4211320" cy="5218835"/>
          </a:xfrm>
          <a:solidFill>
            <a:schemeClr val="bg1"/>
          </a:solidFill>
          <a:ln>
            <a:noFill/>
          </a:ln>
        </p:spPr>
        <p:txBody>
          <a:bodyPr/>
          <a:lstStyle>
            <a:lvl1pPr marL="109538" indent="0">
              <a:buNone/>
              <a:defRPr sz="2000"/>
            </a:lvl1pPr>
            <a:lvl2pPr>
              <a:defRPr sz="2000"/>
            </a:lvl2pPr>
            <a:lvl3pPr>
              <a:defRPr sz="2000"/>
            </a:lvl3pPr>
            <a:lvl4pPr>
              <a:defRPr sz="2000"/>
            </a:lvl4pPr>
            <a:lvl5pPr>
              <a:defRPr sz="2000"/>
            </a:lvl5pPr>
          </a:lstStyle>
          <a:p>
            <a:pPr lvl="0"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Edit Master text styles</a:t>
            </a:r>
          </a:p>
          <a:p>
            <a:pPr lvl="1"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Second level</a:t>
            </a:r>
          </a:p>
          <a:p>
            <a:pPr lvl="2"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Third level</a:t>
            </a:r>
          </a:p>
          <a:p>
            <a:pPr lvl="3"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Fourth level</a:t>
            </a:r>
          </a:p>
          <a:p>
            <a:pPr lvl="4"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Fifth level</a:t>
            </a:r>
            <a:endParaRPr lang="en-US" dirty="0"/>
          </a:p>
        </p:txBody>
      </p:sp>
      <p:sp>
        <p:nvSpPr>
          <p:cNvPr id="27" name="Text Placeholder 19"/>
          <p:cNvSpPr>
            <a:spLocks noGrp="1"/>
          </p:cNvSpPr>
          <p:nvPr>
            <p:ph type="body" sz="quarter" idx="20" hasCustomPrompt="1"/>
          </p:nvPr>
        </p:nvSpPr>
        <p:spPr>
          <a:xfrm>
            <a:off x="721361" y="7312343"/>
            <a:ext cx="13182600" cy="191116"/>
          </a:xfrm>
        </p:spPr>
        <p:txBody>
          <a:bodyPr anchor="ctr"/>
          <a:lstStyle>
            <a:lvl1pPr marL="0" indent="0">
              <a:buNone/>
              <a:defRPr sz="1200" baseline="0"/>
            </a:lvl1pPr>
            <a:lvl2pPr marL="260604" indent="0">
              <a:buNone/>
              <a:defRPr sz="1200"/>
            </a:lvl2pPr>
            <a:lvl3pPr marL="636422" indent="0">
              <a:buNone/>
              <a:defRPr sz="1200"/>
            </a:lvl3pPr>
            <a:lvl4pPr marL="1075334" indent="0">
              <a:buNone/>
              <a:defRPr sz="1200"/>
            </a:lvl4pPr>
            <a:lvl5pPr marL="1556195" indent="0">
              <a:buNone/>
              <a:defRPr sz="1200"/>
            </a:lvl5pPr>
          </a:lstStyle>
          <a:p>
            <a:r>
              <a:rPr lang="en-US" sz="1200" dirty="0">
                <a:solidFill>
                  <a:srgbClr val="595959"/>
                </a:solidFill>
              </a:rPr>
              <a:t>Click to add footnote</a:t>
            </a:r>
          </a:p>
        </p:txBody>
      </p:sp>
      <p:sp>
        <p:nvSpPr>
          <p:cNvPr id="10" name="Slide Number Placeholder 5"/>
          <p:cNvSpPr>
            <a:spLocks noGrp="1"/>
          </p:cNvSpPr>
          <p:nvPr>
            <p:ph type="sldNum" sz="quarter" idx="4"/>
          </p:nvPr>
        </p:nvSpPr>
        <p:spPr>
          <a:xfrm>
            <a:off x="13903962" y="7599544"/>
            <a:ext cx="545280" cy="400050"/>
          </a:xfrm>
          <a:prstGeom prst="rect">
            <a:avLst/>
          </a:prstGeom>
        </p:spPr>
        <p:txBody>
          <a:bodyPr vert="horz" lIns="91440" tIns="45720" rIns="91440" bIns="45720" rtlCol="0" anchor="ctr"/>
          <a:lstStyle>
            <a:lvl1pPr algn="r">
              <a:defRPr sz="960">
                <a:solidFill>
                  <a:srgbClr val="FF0000"/>
                </a:solidFill>
              </a:defRPr>
            </a:lvl1pPr>
          </a:lstStyle>
          <a:p>
            <a:fld id="{AD816501-AAE5-214E-B100-00C3DC5F5E3F}" type="slidenum">
              <a:rPr lang="en-US" smtClean="0"/>
              <a:pPr/>
              <a:t>‹#›</a:t>
            </a:fld>
            <a:endParaRPr lang="en-US" dirty="0"/>
          </a:p>
        </p:txBody>
      </p:sp>
      <p:sp>
        <p:nvSpPr>
          <p:cNvPr id="11" name="Text Placeholder 19"/>
          <p:cNvSpPr>
            <a:spLocks noGrp="1"/>
          </p:cNvSpPr>
          <p:nvPr>
            <p:ph type="body" sz="quarter" idx="21" hasCustomPrompt="1"/>
          </p:nvPr>
        </p:nvSpPr>
        <p:spPr>
          <a:xfrm>
            <a:off x="8966199" y="7597641"/>
            <a:ext cx="4937763" cy="401952"/>
          </a:xfrm>
        </p:spPr>
        <p:txBody>
          <a:bodyPr anchor="ctr"/>
          <a:lstStyle>
            <a:lvl1pPr marL="0" indent="0" algn="r">
              <a:buNone/>
              <a:defRPr sz="1200" b="1" baseline="0"/>
            </a:lvl1pPr>
            <a:lvl2pPr marL="260604" indent="0">
              <a:buNone/>
              <a:defRPr sz="1200"/>
            </a:lvl2pPr>
            <a:lvl3pPr marL="636422" indent="0">
              <a:buNone/>
              <a:defRPr sz="1200"/>
            </a:lvl3pPr>
            <a:lvl4pPr marL="1075334" indent="0">
              <a:buNone/>
              <a:defRPr sz="1200"/>
            </a:lvl4pPr>
            <a:lvl5pPr marL="1556195" indent="0">
              <a:buNone/>
              <a:defRPr sz="1200"/>
            </a:lvl5pPr>
          </a:lstStyle>
          <a:p>
            <a:r>
              <a:rPr lang="en-US" sz="1200" dirty="0">
                <a:solidFill>
                  <a:srgbClr val="595959"/>
                </a:solidFill>
              </a:rPr>
              <a:t>OPTIONAL FUNCTION NAME</a:t>
            </a:r>
          </a:p>
        </p:txBody>
      </p:sp>
      <p:sp>
        <p:nvSpPr>
          <p:cNvPr id="14" name="Title 1"/>
          <p:cNvSpPr>
            <a:spLocks noGrp="1"/>
          </p:cNvSpPr>
          <p:nvPr>
            <p:ph type="title"/>
          </p:nvPr>
        </p:nvSpPr>
        <p:spPr>
          <a:xfrm>
            <a:off x="726440" y="454149"/>
            <a:ext cx="13177520" cy="692497"/>
          </a:xfrm>
        </p:spPr>
        <p:txBody>
          <a:bodyPr/>
          <a:lstStyle>
            <a:lvl1pPr>
              <a:defRPr>
                <a:solidFill>
                  <a:schemeClr val="tx1"/>
                </a:solidFill>
              </a:defRPr>
            </a:lvl1pPr>
          </a:lstStyle>
          <a:p>
            <a:r>
              <a:rPr lang="en-US"/>
              <a:t>Click to edit Master title style</a:t>
            </a:r>
            <a:endParaRPr lang="en-US" dirty="0"/>
          </a:p>
        </p:txBody>
      </p:sp>
      <p:sp>
        <p:nvSpPr>
          <p:cNvPr id="15" name="Text Placeholder 4"/>
          <p:cNvSpPr>
            <a:spLocks noGrp="1"/>
          </p:cNvSpPr>
          <p:nvPr>
            <p:ph type="body" sz="quarter" idx="10"/>
          </p:nvPr>
        </p:nvSpPr>
        <p:spPr>
          <a:xfrm>
            <a:off x="726440" y="1222846"/>
            <a:ext cx="13177520" cy="461665"/>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3000" dirty="0">
                <a:solidFill>
                  <a:srgbClr val="595959"/>
                </a:solidFill>
                <a:latin typeface="+mn-lt"/>
                <a:ea typeface="Arial Unicode MS" pitchFamily="-65" charset="0"/>
                <a:cs typeface="Arial Unicode MS" pitchFamily="-65" charset="0"/>
                <a:sym typeface="Arial" pitchFamily="-65" charset="0"/>
              </a:defRPr>
            </a:lvl1pPr>
            <a:lvl2pPr>
              <a:defRPr sz="2520"/>
            </a:lvl2pPr>
            <a:lvl3pPr>
              <a:defRPr sz="2520"/>
            </a:lvl3pPr>
            <a:lvl4pPr>
              <a:defRPr sz="2520"/>
            </a:lvl4pPr>
            <a:lvl5pPr>
              <a:defRPr sz="2520"/>
            </a:lvl5pPr>
          </a:lstStyle>
          <a:p>
            <a:pPr marL="0" lvl="0" indent="0" algn="l" rtl="0" eaLnBrk="0" fontAlgn="base" hangingPunct="0">
              <a:spcBef>
                <a:spcPts val="2520"/>
              </a:spcBef>
              <a:spcAft>
                <a:spcPct val="0"/>
              </a:spcAft>
              <a:buClr>
                <a:schemeClr val="tx1"/>
              </a:buClr>
              <a:buSzPct val="100000"/>
              <a:buFont typeface="Arial" pitchFamily="-65" charset="0"/>
              <a:buNone/>
            </a:pPr>
            <a:r>
              <a:rPr lang="en-US"/>
              <a:t>Edit Master text styles</a:t>
            </a:r>
          </a:p>
        </p:txBody>
      </p:sp>
    </p:spTree>
    <p:extLst>
      <p:ext uri="{BB962C8B-B14F-4D97-AF65-F5344CB8AC3E}">
        <p14:creationId xmlns:p14="http://schemas.microsoft.com/office/powerpoint/2010/main" val="627882814"/>
      </p:ext>
    </p:extLst>
  </p:cSld>
  <p:clrMapOvr>
    <a:masterClrMapping/>
  </p:clrMapOvr>
  <p:transition>
    <p:fade/>
  </p:transition>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 columns 1x3 wht headers">
    <p:bg>
      <p:bgPr>
        <a:solidFill>
          <a:schemeClr val="bg1"/>
        </a:solidFill>
        <a:effectLst/>
      </p:bgPr>
    </p:bg>
    <p:spTree>
      <p:nvGrpSpPr>
        <p:cNvPr id="1" name=""/>
        <p:cNvGrpSpPr/>
        <p:nvPr/>
      </p:nvGrpSpPr>
      <p:grpSpPr>
        <a:xfrm>
          <a:off x="0" y="0"/>
          <a:ext cx="0" cy="0"/>
          <a:chOff x="0" y="0"/>
          <a:chExt cx="0" cy="0"/>
        </a:xfrm>
      </p:grpSpPr>
      <p:sp>
        <p:nvSpPr>
          <p:cNvPr id="16" name="Content Placeholder 11"/>
          <p:cNvSpPr>
            <a:spLocks noGrp="1"/>
          </p:cNvSpPr>
          <p:nvPr>
            <p:ph sz="quarter" idx="15"/>
          </p:nvPr>
        </p:nvSpPr>
        <p:spPr>
          <a:xfrm>
            <a:off x="5209542" y="2661049"/>
            <a:ext cx="4211320" cy="4650339"/>
          </a:xfrm>
          <a:solidFill>
            <a:schemeClr val="bg1"/>
          </a:solidFill>
          <a:ln>
            <a:noFill/>
          </a:ln>
        </p:spPr>
        <p:txBody>
          <a:bodyPr/>
          <a:lstStyle>
            <a:lvl1pPr marL="109538" indent="0">
              <a:buNone/>
              <a:defRPr sz="2000"/>
            </a:lvl1pPr>
            <a:lvl2pPr>
              <a:defRPr sz="2000"/>
            </a:lvl2pPr>
            <a:lvl3pPr>
              <a:defRPr sz="2000"/>
            </a:lvl3pPr>
            <a:lvl4pPr>
              <a:defRPr sz="2000"/>
            </a:lvl4pPr>
            <a:lvl5pPr>
              <a:defRPr sz="2000"/>
            </a:lvl5pPr>
          </a:lstStyle>
          <a:p>
            <a:pPr lvl="0"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Edit Master text styles</a:t>
            </a:r>
          </a:p>
          <a:p>
            <a:pPr lvl="1"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Second level</a:t>
            </a:r>
          </a:p>
          <a:p>
            <a:pPr lvl="2"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Third level</a:t>
            </a:r>
          </a:p>
          <a:p>
            <a:pPr lvl="3"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Fourth level</a:t>
            </a:r>
          </a:p>
          <a:p>
            <a:pPr lvl="4"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Fifth level</a:t>
            </a:r>
            <a:endParaRPr lang="en-US" dirty="0"/>
          </a:p>
        </p:txBody>
      </p:sp>
      <p:sp>
        <p:nvSpPr>
          <p:cNvPr id="17" name="Content Placeholder 11"/>
          <p:cNvSpPr>
            <a:spLocks noGrp="1"/>
          </p:cNvSpPr>
          <p:nvPr>
            <p:ph sz="quarter" idx="16"/>
          </p:nvPr>
        </p:nvSpPr>
        <p:spPr>
          <a:xfrm>
            <a:off x="9692641" y="2661049"/>
            <a:ext cx="4211320" cy="4650339"/>
          </a:xfrm>
          <a:solidFill>
            <a:schemeClr val="bg1"/>
          </a:solidFill>
          <a:ln>
            <a:noFill/>
          </a:ln>
        </p:spPr>
        <p:txBody>
          <a:bodyPr anchor="t"/>
          <a:lstStyle>
            <a:lvl1pPr marL="109538" indent="0">
              <a:buNone/>
              <a:defRPr sz="2000"/>
            </a:lvl1pPr>
            <a:lvl2pPr>
              <a:defRPr sz="2000"/>
            </a:lvl2pPr>
            <a:lvl3pPr>
              <a:defRPr sz="2000"/>
            </a:lvl3pPr>
            <a:lvl4pPr>
              <a:defRPr sz="2000"/>
            </a:lvl4pPr>
            <a:lvl5pPr>
              <a:defRPr sz="2000"/>
            </a:lvl5pPr>
          </a:lstStyle>
          <a:p>
            <a:pPr lvl="0"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Edit Master text styles</a:t>
            </a:r>
          </a:p>
          <a:p>
            <a:pPr lvl="1"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Second level</a:t>
            </a:r>
          </a:p>
          <a:p>
            <a:pPr lvl="2"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Third level</a:t>
            </a:r>
          </a:p>
          <a:p>
            <a:pPr lvl="3"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Fourth level</a:t>
            </a:r>
          </a:p>
          <a:p>
            <a:pPr lvl="4"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Fifth level</a:t>
            </a:r>
            <a:endParaRPr lang="en-US" dirty="0"/>
          </a:p>
        </p:txBody>
      </p:sp>
      <p:sp>
        <p:nvSpPr>
          <p:cNvPr id="18" name="Content Placeholder 11"/>
          <p:cNvSpPr>
            <a:spLocks noGrp="1"/>
          </p:cNvSpPr>
          <p:nvPr>
            <p:ph sz="quarter" idx="17"/>
          </p:nvPr>
        </p:nvSpPr>
        <p:spPr>
          <a:xfrm>
            <a:off x="726441" y="2661049"/>
            <a:ext cx="4211320" cy="4650339"/>
          </a:xfrm>
          <a:solidFill>
            <a:schemeClr val="bg1"/>
          </a:solidFill>
          <a:ln>
            <a:noFill/>
          </a:ln>
        </p:spPr>
        <p:txBody>
          <a:bodyPr/>
          <a:lstStyle>
            <a:lvl1pPr marL="109538" indent="0">
              <a:buNone/>
              <a:defRPr sz="2000"/>
            </a:lvl1pPr>
            <a:lvl2pPr>
              <a:defRPr sz="2000"/>
            </a:lvl2pPr>
            <a:lvl3pPr>
              <a:defRPr sz="2000"/>
            </a:lvl3pPr>
            <a:lvl4pPr>
              <a:defRPr sz="2000"/>
            </a:lvl4pPr>
            <a:lvl5pPr>
              <a:defRPr sz="2000"/>
            </a:lvl5pPr>
          </a:lstStyle>
          <a:p>
            <a:pPr lvl="0"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Edit Master text styles</a:t>
            </a:r>
          </a:p>
          <a:p>
            <a:pPr lvl="1"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Second level</a:t>
            </a:r>
          </a:p>
          <a:p>
            <a:pPr lvl="2"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Third level</a:t>
            </a:r>
          </a:p>
          <a:p>
            <a:pPr lvl="3"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Fourth level</a:t>
            </a:r>
          </a:p>
          <a:p>
            <a:pPr lvl="4" algn="ctr" defTabSz="1097280">
              <a:spcBef>
                <a:spcPct val="0"/>
              </a:spcBef>
            </a:pPr>
            <a:r>
              <a:rPr lang="en-US" sz="2400">
                <a:solidFill>
                  <a:schemeClr val="tx2">
                    <a:lumMod val="65000"/>
                    <a:lumOff val="35000"/>
                  </a:schemeClr>
                </a:solidFill>
                <a:latin typeface="Arial" pitchFamily="-110" charset="0"/>
                <a:ea typeface="ヒラギノ角ゴ ProN W3" pitchFamily="-110" charset="-128"/>
                <a:sym typeface="Arial" pitchFamily="-110" charset="0"/>
              </a:rPr>
              <a:t>Fifth level</a:t>
            </a:r>
            <a:endParaRPr lang="en-US" dirty="0"/>
          </a:p>
        </p:txBody>
      </p:sp>
      <p:sp>
        <p:nvSpPr>
          <p:cNvPr id="27" name="Text Placeholder 19"/>
          <p:cNvSpPr>
            <a:spLocks noGrp="1"/>
          </p:cNvSpPr>
          <p:nvPr>
            <p:ph type="body" sz="quarter" idx="20" hasCustomPrompt="1"/>
          </p:nvPr>
        </p:nvSpPr>
        <p:spPr>
          <a:xfrm>
            <a:off x="721361" y="7312343"/>
            <a:ext cx="13182600" cy="191116"/>
          </a:xfrm>
        </p:spPr>
        <p:txBody>
          <a:bodyPr anchor="ctr"/>
          <a:lstStyle>
            <a:lvl1pPr marL="0" indent="0">
              <a:buNone/>
              <a:defRPr sz="1200" baseline="0"/>
            </a:lvl1pPr>
            <a:lvl2pPr marL="260604" indent="0">
              <a:buNone/>
              <a:defRPr sz="1200"/>
            </a:lvl2pPr>
            <a:lvl3pPr marL="636422" indent="0">
              <a:buNone/>
              <a:defRPr sz="1200"/>
            </a:lvl3pPr>
            <a:lvl4pPr marL="1075334" indent="0">
              <a:buNone/>
              <a:defRPr sz="1200"/>
            </a:lvl4pPr>
            <a:lvl5pPr marL="1556195" indent="0">
              <a:buNone/>
              <a:defRPr sz="1200"/>
            </a:lvl5pPr>
          </a:lstStyle>
          <a:p>
            <a:r>
              <a:rPr lang="en-US" sz="1200" dirty="0">
                <a:solidFill>
                  <a:srgbClr val="595959"/>
                </a:solidFill>
              </a:rPr>
              <a:t>Click to add footnote</a:t>
            </a:r>
          </a:p>
        </p:txBody>
      </p:sp>
      <p:sp>
        <p:nvSpPr>
          <p:cNvPr id="10" name="Slide Number Placeholder 5"/>
          <p:cNvSpPr>
            <a:spLocks noGrp="1"/>
          </p:cNvSpPr>
          <p:nvPr>
            <p:ph type="sldNum" sz="quarter" idx="4"/>
          </p:nvPr>
        </p:nvSpPr>
        <p:spPr>
          <a:xfrm>
            <a:off x="13903962" y="7599544"/>
            <a:ext cx="545280" cy="400050"/>
          </a:xfrm>
          <a:prstGeom prst="rect">
            <a:avLst/>
          </a:prstGeom>
        </p:spPr>
        <p:txBody>
          <a:bodyPr vert="horz" lIns="91440" tIns="45720" rIns="91440" bIns="45720" rtlCol="0" anchor="ctr"/>
          <a:lstStyle>
            <a:lvl1pPr algn="r">
              <a:defRPr sz="960">
                <a:solidFill>
                  <a:srgbClr val="FF0000"/>
                </a:solidFill>
              </a:defRPr>
            </a:lvl1pPr>
          </a:lstStyle>
          <a:p>
            <a:fld id="{AD816501-AAE5-214E-B100-00C3DC5F5E3F}" type="slidenum">
              <a:rPr lang="en-US" smtClean="0"/>
              <a:pPr/>
              <a:t>‹#›</a:t>
            </a:fld>
            <a:endParaRPr lang="en-US" dirty="0"/>
          </a:p>
        </p:txBody>
      </p:sp>
      <p:sp>
        <p:nvSpPr>
          <p:cNvPr id="11" name="Text Placeholder 19"/>
          <p:cNvSpPr>
            <a:spLocks noGrp="1"/>
          </p:cNvSpPr>
          <p:nvPr>
            <p:ph type="body" sz="quarter" idx="21" hasCustomPrompt="1"/>
          </p:nvPr>
        </p:nvSpPr>
        <p:spPr>
          <a:xfrm>
            <a:off x="8966199" y="7597641"/>
            <a:ext cx="4937763" cy="401952"/>
          </a:xfrm>
        </p:spPr>
        <p:txBody>
          <a:bodyPr anchor="ctr"/>
          <a:lstStyle>
            <a:lvl1pPr marL="0" indent="0" algn="r">
              <a:buNone/>
              <a:defRPr sz="1200" b="1" baseline="0"/>
            </a:lvl1pPr>
            <a:lvl2pPr marL="260604" indent="0">
              <a:buNone/>
              <a:defRPr sz="1200"/>
            </a:lvl2pPr>
            <a:lvl3pPr marL="636422" indent="0">
              <a:buNone/>
              <a:defRPr sz="1200"/>
            </a:lvl3pPr>
            <a:lvl4pPr marL="1075334" indent="0">
              <a:buNone/>
              <a:defRPr sz="1200"/>
            </a:lvl4pPr>
            <a:lvl5pPr marL="1556195" indent="0">
              <a:buNone/>
              <a:defRPr sz="1200"/>
            </a:lvl5pPr>
          </a:lstStyle>
          <a:p>
            <a:r>
              <a:rPr lang="en-US" sz="1200" dirty="0">
                <a:solidFill>
                  <a:srgbClr val="595959"/>
                </a:solidFill>
              </a:rPr>
              <a:t>OPTIONAL FUNCTION NAME</a:t>
            </a:r>
          </a:p>
        </p:txBody>
      </p:sp>
      <p:sp>
        <p:nvSpPr>
          <p:cNvPr id="14" name="Title 1"/>
          <p:cNvSpPr>
            <a:spLocks noGrp="1"/>
          </p:cNvSpPr>
          <p:nvPr>
            <p:ph type="title"/>
          </p:nvPr>
        </p:nvSpPr>
        <p:spPr>
          <a:xfrm>
            <a:off x="726440" y="454149"/>
            <a:ext cx="13177520" cy="692497"/>
          </a:xfrm>
        </p:spPr>
        <p:txBody>
          <a:bodyPr/>
          <a:lstStyle>
            <a:lvl1pPr>
              <a:defRPr>
                <a:solidFill>
                  <a:schemeClr val="tx1"/>
                </a:solidFill>
              </a:defRPr>
            </a:lvl1pPr>
          </a:lstStyle>
          <a:p>
            <a:r>
              <a:rPr lang="en-US"/>
              <a:t>Click to edit Master title style</a:t>
            </a:r>
            <a:endParaRPr lang="en-US" dirty="0"/>
          </a:p>
        </p:txBody>
      </p:sp>
      <p:sp>
        <p:nvSpPr>
          <p:cNvPr id="15" name="Text Placeholder 4"/>
          <p:cNvSpPr>
            <a:spLocks noGrp="1"/>
          </p:cNvSpPr>
          <p:nvPr>
            <p:ph type="body" sz="quarter" idx="10"/>
          </p:nvPr>
        </p:nvSpPr>
        <p:spPr>
          <a:xfrm>
            <a:off x="726440" y="1222846"/>
            <a:ext cx="13177520" cy="461665"/>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3000" dirty="0">
                <a:solidFill>
                  <a:srgbClr val="595959"/>
                </a:solidFill>
                <a:latin typeface="+mn-lt"/>
                <a:ea typeface="Arial Unicode MS" pitchFamily="-65" charset="0"/>
                <a:cs typeface="Arial Unicode MS" pitchFamily="-65" charset="0"/>
                <a:sym typeface="Arial" pitchFamily="-65" charset="0"/>
              </a:defRPr>
            </a:lvl1pPr>
            <a:lvl2pPr>
              <a:defRPr sz="2520"/>
            </a:lvl2pPr>
            <a:lvl3pPr>
              <a:defRPr sz="2520"/>
            </a:lvl3pPr>
            <a:lvl4pPr>
              <a:defRPr sz="2520"/>
            </a:lvl4pPr>
            <a:lvl5pPr>
              <a:defRPr sz="2520"/>
            </a:lvl5pPr>
          </a:lstStyle>
          <a:p>
            <a:pPr marL="0" lvl="0" indent="0" algn="l" rtl="0" eaLnBrk="0" fontAlgn="base" hangingPunct="0">
              <a:spcBef>
                <a:spcPts val="2520"/>
              </a:spcBef>
              <a:spcAft>
                <a:spcPct val="0"/>
              </a:spcAft>
              <a:buClr>
                <a:schemeClr val="tx1"/>
              </a:buClr>
              <a:buSzPct val="100000"/>
              <a:buFont typeface="Arial" pitchFamily="-65" charset="0"/>
              <a:buNone/>
            </a:pPr>
            <a:r>
              <a:rPr lang="en-US"/>
              <a:t>Edit Master text styles</a:t>
            </a:r>
          </a:p>
        </p:txBody>
      </p:sp>
      <p:sp>
        <p:nvSpPr>
          <p:cNvPr id="9" name="Text Placeholder 8"/>
          <p:cNvSpPr>
            <a:spLocks noGrp="1"/>
          </p:cNvSpPr>
          <p:nvPr>
            <p:ph type="body" sz="quarter" idx="22"/>
          </p:nvPr>
        </p:nvSpPr>
        <p:spPr>
          <a:xfrm>
            <a:off x="725699" y="2104646"/>
            <a:ext cx="4209839" cy="520700"/>
          </a:xfrm>
          <a:solidFill>
            <a:srgbClr val="FFFFFF"/>
          </a:solidFill>
        </p:spPr>
        <p:txBody>
          <a:bodyPr anchor="ctr"/>
          <a:lstStyle>
            <a:lvl1pPr marL="109538" indent="0">
              <a:buNone/>
              <a:defRPr sz="2000" b="1">
                <a:solidFill>
                  <a:schemeClr val="accent3"/>
                </a:solidFill>
              </a:defRPr>
            </a:lvl1pPr>
          </a:lstStyle>
          <a:p>
            <a:pPr lvl="0"/>
            <a:r>
              <a:rPr lang="en-US"/>
              <a:t>Edit Master text styles</a:t>
            </a:r>
          </a:p>
        </p:txBody>
      </p:sp>
      <p:sp>
        <p:nvSpPr>
          <p:cNvPr id="19" name="Text Placeholder 8"/>
          <p:cNvSpPr>
            <a:spLocks noGrp="1"/>
          </p:cNvSpPr>
          <p:nvPr>
            <p:ph type="body" sz="quarter" idx="23"/>
          </p:nvPr>
        </p:nvSpPr>
        <p:spPr>
          <a:xfrm>
            <a:off x="5212940" y="2104646"/>
            <a:ext cx="4209839" cy="520700"/>
          </a:xfrm>
          <a:solidFill>
            <a:srgbClr val="FFFFFF"/>
          </a:solidFill>
        </p:spPr>
        <p:txBody>
          <a:bodyPr anchor="ctr"/>
          <a:lstStyle>
            <a:lvl1pPr marL="109538" indent="0">
              <a:buNone/>
              <a:defRPr sz="2000" b="1">
                <a:solidFill>
                  <a:schemeClr val="accent2"/>
                </a:solidFill>
              </a:defRPr>
            </a:lvl1pPr>
          </a:lstStyle>
          <a:p>
            <a:pPr lvl="0"/>
            <a:r>
              <a:rPr lang="en-US"/>
              <a:t>Edit Master text styles</a:t>
            </a:r>
          </a:p>
        </p:txBody>
      </p:sp>
      <p:sp>
        <p:nvSpPr>
          <p:cNvPr id="20" name="Text Placeholder 8"/>
          <p:cNvSpPr>
            <a:spLocks noGrp="1"/>
          </p:cNvSpPr>
          <p:nvPr>
            <p:ph type="body" sz="quarter" idx="24"/>
          </p:nvPr>
        </p:nvSpPr>
        <p:spPr>
          <a:xfrm>
            <a:off x="9688086" y="2104646"/>
            <a:ext cx="4221150" cy="520700"/>
          </a:xfrm>
          <a:solidFill>
            <a:srgbClr val="FFFFFF"/>
          </a:solidFill>
        </p:spPr>
        <p:txBody>
          <a:bodyPr anchor="ctr"/>
          <a:lstStyle>
            <a:lvl1pPr marL="109538" indent="0">
              <a:buNone/>
              <a:defRPr sz="2000"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472248433"/>
      </p:ext>
    </p:extLst>
  </p:cSld>
  <p:clrMapOvr>
    <a:masterClrMapping/>
  </p:clrMapOvr>
  <p:transition>
    <p:fade/>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full picture, caption RIGHT">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hasCustomPrompt="1"/>
          </p:nvPr>
        </p:nvSpPr>
        <p:spPr>
          <a:xfrm>
            <a:off x="0" y="0"/>
            <a:ext cx="14630400" cy="8229600"/>
          </a:xfrm>
        </p:spPr>
        <p:txBody>
          <a:bodyPr anchor="ctr"/>
          <a:lstStyle>
            <a:lvl1pPr marL="0" indent="0" algn="ctr">
              <a:buNone/>
              <a:defRPr/>
            </a:lvl1pPr>
          </a:lstStyle>
          <a:p>
            <a:r>
              <a:rPr lang="en-US" dirty="0"/>
              <a:t>Full Bleed Image</a:t>
            </a:r>
          </a:p>
          <a:p>
            <a:endParaRPr lang="en-US" dirty="0"/>
          </a:p>
          <a:p>
            <a:r>
              <a:rPr lang="en-US" dirty="0"/>
              <a:t>No Copy</a:t>
            </a:r>
          </a:p>
        </p:txBody>
      </p:sp>
      <p:sp>
        <p:nvSpPr>
          <p:cNvPr id="6" name="Text Placeholder 5"/>
          <p:cNvSpPr>
            <a:spLocks noGrp="1"/>
          </p:cNvSpPr>
          <p:nvPr>
            <p:ph type="body" sz="quarter" idx="10"/>
          </p:nvPr>
        </p:nvSpPr>
        <p:spPr>
          <a:xfrm>
            <a:off x="726444" y="6833477"/>
            <a:ext cx="13177518" cy="477916"/>
          </a:xfrm>
          <a:noFill/>
          <a:ln w="12700">
            <a:noFill/>
            <a:miter lim="800000"/>
            <a:headEnd/>
            <a:tailEnd/>
          </a:ln>
        </p:spPr>
        <p:txBody>
          <a:bodyPr vert="horz" wrap="square" lIns="0" tIns="0" rIns="0" bIns="89611" numCol="1" anchor="b" anchorCtr="0" compatLnSpc="1">
            <a:prstTxWarp prst="textNoShape">
              <a:avLst/>
            </a:prstTxWarp>
            <a:spAutoFit/>
          </a:bodyPr>
          <a:lstStyle>
            <a:lvl1pPr marL="0" indent="0" algn="r" rtl="0" eaLnBrk="0" fontAlgn="base" hangingPunct="0">
              <a:lnSpc>
                <a:spcPct val="100000"/>
              </a:lnSpc>
              <a:spcBef>
                <a:spcPts val="0"/>
              </a:spcBef>
              <a:spcAft>
                <a:spcPct val="0"/>
              </a:spcAft>
              <a:buNone/>
              <a:defRPr lang="en-US" sz="2400" dirty="0" smtClean="0">
                <a:solidFill>
                  <a:schemeClr val="bg1"/>
                </a:solidFill>
                <a:latin typeface="Arial" charset="0"/>
                <a:ea typeface="Arial Unicode MS" pitchFamily="-65" charset="0"/>
                <a:cs typeface="Arial Unicode MS" pitchFamily="-65" charset="0"/>
                <a:sym typeface="Arial" pitchFamily="-65" charset="0"/>
              </a:defRPr>
            </a:lvl1pPr>
            <a:lvl2pPr marL="0" indent="0" algn="r" rtl="0" eaLnBrk="0" fontAlgn="base" hangingPunct="0">
              <a:lnSpc>
                <a:spcPct val="100000"/>
              </a:lnSpc>
              <a:spcBef>
                <a:spcPct val="50000"/>
              </a:spcBef>
              <a:spcAft>
                <a:spcPct val="0"/>
              </a:spcAft>
              <a:buNone/>
              <a:defRPr lang="en-US" sz="1680" dirty="0" smtClean="0">
                <a:solidFill>
                  <a:schemeClr val="tx1"/>
                </a:solidFill>
                <a:latin typeface="Arial" charset="0"/>
                <a:ea typeface="Arial Unicode MS" pitchFamily="-65" charset="0"/>
                <a:cs typeface="Arial Unicode MS" pitchFamily="-65" charset="0"/>
                <a:sym typeface="Arial" pitchFamily="-65" charset="0"/>
              </a:defRPr>
            </a:lvl2pPr>
          </a:lstStyle>
          <a:p>
            <a:pPr lvl="0"/>
            <a:r>
              <a:rPr lang="en-US"/>
              <a:t>Edit Master text styles</a:t>
            </a:r>
          </a:p>
        </p:txBody>
      </p:sp>
      <p:sp>
        <p:nvSpPr>
          <p:cNvPr id="12" name="Text Placeholder 11"/>
          <p:cNvSpPr>
            <a:spLocks noGrp="1"/>
          </p:cNvSpPr>
          <p:nvPr>
            <p:ph type="body" sz="quarter" idx="12"/>
          </p:nvPr>
        </p:nvSpPr>
        <p:spPr>
          <a:xfrm>
            <a:off x="726444" y="7266802"/>
            <a:ext cx="13177518" cy="276998"/>
          </a:xfrm>
        </p:spPr>
        <p:txBody>
          <a:bodyPr wrap="square" anchor="b" anchorCtr="0">
            <a:spAutoFit/>
          </a:bodyPr>
          <a:lstStyle>
            <a:lvl1pPr algn="r">
              <a:lnSpc>
                <a:spcPct val="100000"/>
              </a:lnSpc>
              <a:spcBef>
                <a:spcPts val="0"/>
              </a:spcBef>
              <a:buNone/>
              <a:defRPr sz="1800">
                <a:solidFill>
                  <a:schemeClr val="bg1"/>
                </a:solidFill>
              </a:defRPr>
            </a:lvl1pPr>
            <a:lvl2pPr>
              <a:buNone/>
              <a:defRPr/>
            </a:lvl2pPr>
            <a:lvl3pPr>
              <a:buNone/>
              <a:defRPr/>
            </a:lvl3pPr>
            <a:lvl4pPr>
              <a:buNone/>
              <a:defRPr/>
            </a:lvl4pPr>
            <a:lvl5pPr>
              <a:buNone/>
              <a:defRPr/>
            </a:lvl5pPr>
          </a:lstStyle>
          <a:p>
            <a:pPr lvl="0"/>
            <a:r>
              <a:rPr lang="en-US"/>
              <a:t>Edit Master text styles</a:t>
            </a:r>
          </a:p>
        </p:txBody>
      </p:sp>
      <p:sp>
        <p:nvSpPr>
          <p:cNvPr id="7" name="Slide Number Placeholder 5"/>
          <p:cNvSpPr>
            <a:spLocks noGrp="1"/>
          </p:cNvSpPr>
          <p:nvPr>
            <p:ph type="sldNum" sz="quarter" idx="4"/>
          </p:nvPr>
        </p:nvSpPr>
        <p:spPr>
          <a:xfrm>
            <a:off x="13903962" y="7599544"/>
            <a:ext cx="545280" cy="400050"/>
          </a:xfrm>
          <a:prstGeom prst="rect">
            <a:avLst/>
          </a:prstGeom>
        </p:spPr>
        <p:txBody>
          <a:bodyPr vert="horz" lIns="91440" tIns="45720" rIns="91440" bIns="45720" rtlCol="0" anchor="ctr"/>
          <a:lstStyle>
            <a:lvl1pPr algn="r">
              <a:defRPr sz="960">
                <a:solidFill>
                  <a:srgbClr val="FF0000"/>
                </a:solidFill>
              </a:defRPr>
            </a:lvl1pPr>
          </a:lstStyle>
          <a:p>
            <a:fld id="{AD816501-AAE5-214E-B100-00C3DC5F5E3F}" type="slidenum">
              <a:rPr lang="en-US" smtClean="0"/>
              <a:pPr/>
              <a:t>‹#›</a:t>
            </a:fld>
            <a:endParaRPr lang="en-US" dirty="0"/>
          </a:p>
        </p:txBody>
      </p:sp>
    </p:spTree>
  </p:cSld>
  <p:clrMapOvr>
    <a:masterClrMapping/>
  </p:clrMapOvr>
  <p:transition>
    <p:fade/>
  </p:transition>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full picture, caption LEFT">
    <p:bg>
      <p:bgPr>
        <a:solidFill>
          <a:schemeClr val="bg1"/>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sz="quarter" idx="13" hasCustomPrompt="1"/>
          </p:nvPr>
        </p:nvSpPr>
        <p:spPr>
          <a:xfrm>
            <a:off x="0" y="0"/>
            <a:ext cx="14630400" cy="8229600"/>
          </a:xfrm>
        </p:spPr>
        <p:txBody>
          <a:bodyPr anchor="ctr"/>
          <a:lstStyle>
            <a:lvl1pPr marL="0" indent="0" algn="ctr">
              <a:buNone/>
              <a:defRPr/>
            </a:lvl1pPr>
          </a:lstStyle>
          <a:p>
            <a:r>
              <a:rPr lang="en-US" dirty="0"/>
              <a:t>Full Bleed Image</a:t>
            </a:r>
          </a:p>
          <a:p>
            <a:endParaRPr lang="en-US" dirty="0"/>
          </a:p>
          <a:p>
            <a:r>
              <a:rPr lang="en-US" dirty="0"/>
              <a:t>No Copy</a:t>
            </a:r>
          </a:p>
        </p:txBody>
      </p:sp>
      <p:sp>
        <p:nvSpPr>
          <p:cNvPr id="6" name="Text Placeholder 5"/>
          <p:cNvSpPr>
            <a:spLocks noGrp="1"/>
          </p:cNvSpPr>
          <p:nvPr>
            <p:ph type="body" sz="quarter" idx="10"/>
          </p:nvPr>
        </p:nvSpPr>
        <p:spPr>
          <a:xfrm>
            <a:off x="726440" y="6833477"/>
            <a:ext cx="13177520" cy="477916"/>
          </a:xfrm>
          <a:noFill/>
          <a:ln w="12700">
            <a:noFill/>
            <a:miter lim="800000"/>
            <a:headEnd/>
            <a:tailEnd/>
          </a:ln>
        </p:spPr>
        <p:txBody>
          <a:bodyPr vert="horz" wrap="square" lIns="0" tIns="0" rIns="0" bIns="89611" numCol="1" anchor="b" anchorCtr="0" compatLnSpc="1">
            <a:prstTxWarp prst="textNoShape">
              <a:avLst/>
            </a:prstTxWarp>
            <a:spAutoFit/>
          </a:bodyPr>
          <a:lstStyle>
            <a:lvl1pPr marL="0" indent="0" algn="l" rtl="0" eaLnBrk="0" fontAlgn="base" hangingPunct="0">
              <a:lnSpc>
                <a:spcPct val="100000"/>
              </a:lnSpc>
              <a:spcBef>
                <a:spcPts val="0"/>
              </a:spcBef>
              <a:spcAft>
                <a:spcPct val="0"/>
              </a:spcAft>
              <a:buNone/>
              <a:defRPr lang="en-US" sz="2400" dirty="0" smtClean="0">
                <a:solidFill>
                  <a:schemeClr val="bg1"/>
                </a:solidFill>
                <a:latin typeface="Arial" charset="0"/>
                <a:ea typeface="Arial Unicode MS" pitchFamily="-65" charset="0"/>
                <a:cs typeface="Arial Unicode MS" pitchFamily="-65" charset="0"/>
                <a:sym typeface="Arial" pitchFamily="-65" charset="0"/>
              </a:defRPr>
            </a:lvl1pPr>
            <a:lvl2pPr marL="0" indent="0" algn="r" rtl="0" eaLnBrk="0" fontAlgn="base" hangingPunct="0">
              <a:lnSpc>
                <a:spcPct val="100000"/>
              </a:lnSpc>
              <a:spcBef>
                <a:spcPct val="50000"/>
              </a:spcBef>
              <a:spcAft>
                <a:spcPct val="0"/>
              </a:spcAft>
              <a:buNone/>
              <a:defRPr lang="en-US" sz="1680" dirty="0" smtClean="0">
                <a:solidFill>
                  <a:schemeClr val="tx1"/>
                </a:solidFill>
                <a:latin typeface="Arial" charset="0"/>
                <a:ea typeface="Arial Unicode MS" pitchFamily="-65" charset="0"/>
                <a:cs typeface="Arial Unicode MS" pitchFamily="-65" charset="0"/>
                <a:sym typeface="Arial" pitchFamily="-65" charset="0"/>
              </a:defRPr>
            </a:lvl2pPr>
          </a:lstStyle>
          <a:p>
            <a:pPr lvl="0"/>
            <a:r>
              <a:rPr lang="en-US"/>
              <a:t>Edit Master text styles</a:t>
            </a:r>
          </a:p>
        </p:txBody>
      </p:sp>
      <p:sp>
        <p:nvSpPr>
          <p:cNvPr id="12" name="Text Placeholder 11"/>
          <p:cNvSpPr>
            <a:spLocks noGrp="1"/>
          </p:cNvSpPr>
          <p:nvPr>
            <p:ph type="body" sz="quarter" idx="12"/>
          </p:nvPr>
        </p:nvSpPr>
        <p:spPr>
          <a:xfrm>
            <a:off x="726408" y="7266802"/>
            <a:ext cx="13177552" cy="276998"/>
          </a:xfrm>
        </p:spPr>
        <p:txBody>
          <a:bodyPr wrap="square" anchor="b" anchorCtr="0">
            <a:spAutoFit/>
          </a:bodyPr>
          <a:lstStyle>
            <a:lvl1pPr algn="l">
              <a:lnSpc>
                <a:spcPct val="100000"/>
              </a:lnSpc>
              <a:spcBef>
                <a:spcPts val="0"/>
              </a:spcBef>
              <a:buNone/>
              <a:defRPr sz="1800">
                <a:solidFill>
                  <a:schemeClr val="bg1"/>
                </a:solidFill>
              </a:defRPr>
            </a:lvl1pPr>
            <a:lvl2pPr>
              <a:buNone/>
              <a:defRPr/>
            </a:lvl2pPr>
            <a:lvl3pPr>
              <a:buNone/>
              <a:defRPr/>
            </a:lvl3pPr>
            <a:lvl4pPr>
              <a:buNone/>
              <a:defRPr/>
            </a:lvl4pPr>
            <a:lvl5pPr>
              <a:buNone/>
              <a:defRPr/>
            </a:lvl5pPr>
          </a:lstStyle>
          <a:p>
            <a:pPr lvl="0"/>
            <a:r>
              <a:rPr lang="en-US"/>
              <a:t>Edit Master text styles</a:t>
            </a:r>
          </a:p>
        </p:txBody>
      </p:sp>
      <p:sp>
        <p:nvSpPr>
          <p:cNvPr id="8" name="Slide Number Placeholder 5"/>
          <p:cNvSpPr>
            <a:spLocks noGrp="1"/>
          </p:cNvSpPr>
          <p:nvPr>
            <p:ph type="sldNum" sz="quarter" idx="4"/>
          </p:nvPr>
        </p:nvSpPr>
        <p:spPr>
          <a:xfrm>
            <a:off x="13903962" y="7599544"/>
            <a:ext cx="545280" cy="400050"/>
          </a:xfrm>
          <a:prstGeom prst="rect">
            <a:avLst/>
          </a:prstGeom>
        </p:spPr>
        <p:txBody>
          <a:bodyPr vert="horz" lIns="91440" tIns="45720" rIns="91440" bIns="45720" rtlCol="0" anchor="ctr"/>
          <a:lstStyle>
            <a:lvl1pPr algn="r">
              <a:defRPr sz="960">
                <a:solidFill>
                  <a:srgbClr val="FF0000"/>
                </a:solidFill>
              </a:defRPr>
            </a:lvl1pPr>
          </a:lstStyle>
          <a:p>
            <a:fld id="{AD816501-AAE5-214E-B100-00C3DC5F5E3F}" type="slidenum">
              <a:rPr lang="en-US" smtClean="0"/>
              <a:pPr/>
              <a:t>‹#›</a:t>
            </a:fld>
            <a:endParaRPr lang="en-US" dirty="0"/>
          </a:p>
        </p:txBody>
      </p:sp>
    </p:spTree>
  </p:cSld>
  <p:clrMapOvr>
    <a:masterClrMapping/>
  </p:clrMapOvr>
  <p:transition>
    <p:fade/>
  </p:transition>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chemeClr val="bg1"/>
        </a:solidFill>
        <a:effectLst/>
      </p:bgPr>
    </p:bg>
    <p:spTree>
      <p:nvGrpSpPr>
        <p:cNvPr id="1" name=""/>
        <p:cNvGrpSpPr/>
        <p:nvPr/>
      </p:nvGrpSpPr>
      <p:grpSpPr>
        <a:xfrm>
          <a:off x="0" y="0"/>
          <a:ext cx="0" cy="0"/>
          <a:chOff x="0" y="0"/>
          <a:chExt cx="0" cy="0"/>
        </a:xfrm>
      </p:grpSpPr>
      <p:sp>
        <p:nvSpPr>
          <p:cNvPr id="16" name="Slide Number Placeholder 5"/>
          <p:cNvSpPr>
            <a:spLocks noGrp="1"/>
          </p:cNvSpPr>
          <p:nvPr>
            <p:ph type="sldNum" sz="quarter" idx="4"/>
          </p:nvPr>
        </p:nvSpPr>
        <p:spPr>
          <a:xfrm>
            <a:off x="13903962" y="7599544"/>
            <a:ext cx="545280" cy="400050"/>
          </a:xfrm>
          <a:prstGeom prst="rect">
            <a:avLst/>
          </a:prstGeom>
        </p:spPr>
        <p:txBody>
          <a:bodyPr vert="horz" lIns="91440" tIns="45720" rIns="91440" bIns="45720" rtlCol="0" anchor="ctr"/>
          <a:lstStyle>
            <a:lvl1pPr algn="r">
              <a:defRPr sz="960">
                <a:solidFill>
                  <a:srgbClr val="FF0000"/>
                </a:solidFill>
              </a:defRPr>
            </a:lvl1pPr>
          </a:lstStyle>
          <a:p>
            <a:fld id="{AD816501-AAE5-214E-B100-00C3DC5F5E3F}" type="slidenum">
              <a:rPr lang="en-US" smtClean="0"/>
              <a:pPr/>
              <a:t>‹#›</a:t>
            </a:fld>
            <a:endParaRPr lang="en-US" dirty="0"/>
          </a:p>
        </p:txBody>
      </p:sp>
    </p:spTree>
  </p:cSld>
  <p:clrMapOvr>
    <a:masterClrMapping/>
  </p:clrMapOvr>
  <p:transition>
    <p:fade/>
  </p:transition>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quote or statement red">
    <p:bg>
      <p:bgPr>
        <a:solidFill>
          <a:schemeClr val="accent1"/>
        </a:solidFill>
        <a:effectLst/>
      </p:bgPr>
    </p:b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726440" y="2277534"/>
            <a:ext cx="13177520" cy="2051844"/>
          </a:xfrm>
        </p:spPr>
        <p:txBody>
          <a:bodyPr anchor="ctr"/>
          <a:lstStyle>
            <a:lvl1pPr algn="l">
              <a:lnSpc>
                <a:spcPts val="8000"/>
              </a:lnSpc>
              <a:defRPr sz="7000" baseline="0">
                <a:solidFill>
                  <a:schemeClr val="bg1"/>
                </a:solidFill>
              </a:defRPr>
            </a:lvl1pPr>
          </a:lstStyle>
          <a:p>
            <a:r>
              <a:rPr lang="en-US" dirty="0"/>
              <a:t>“Click to edit quote </a:t>
            </a:r>
            <a:br>
              <a:rPr lang="en-US" dirty="0"/>
            </a:br>
            <a:r>
              <a:rPr lang="en-US" dirty="0"/>
              <a:t>or statement.”</a:t>
            </a:r>
          </a:p>
        </p:txBody>
      </p:sp>
      <p:sp>
        <p:nvSpPr>
          <p:cNvPr id="7" name="Text Placeholder 5"/>
          <p:cNvSpPr>
            <a:spLocks noGrp="1"/>
          </p:cNvSpPr>
          <p:nvPr>
            <p:ph type="body" sz="quarter" idx="10" hasCustomPrompt="1"/>
          </p:nvPr>
        </p:nvSpPr>
        <p:spPr>
          <a:xfrm>
            <a:off x="726440" y="6100268"/>
            <a:ext cx="13177520" cy="1777366"/>
          </a:xfrm>
        </p:spPr>
        <p:txBody>
          <a:bodyPr/>
          <a:lstStyle>
            <a:lvl1pPr marL="0" indent="0" algn="l">
              <a:lnSpc>
                <a:spcPts val="8000"/>
              </a:lnSpc>
              <a:spcBef>
                <a:spcPts val="0"/>
              </a:spcBef>
              <a:buNone/>
              <a:defRPr sz="7000" b="1">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dirty="0"/>
              <a:t>– Attribution</a:t>
            </a:r>
          </a:p>
        </p:txBody>
      </p:sp>
    </p:spTree>
  </p:cSld>
  <p:clrMapOvr>
    <a:masterClrMapping/>
  </p:clrMapOvr>
  <p:transition>
    <p:fade/>
  </p:transition>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quote or statement blue">
    <p:bg>
      <p:bgPr>
        <a:solidFill>
          <a:schemeClr val="accent2"/>
        </a:solidFill>
        <a:effectLst/>
      </p:bgPr>
    </p:bg>
    <p:spTree>
      <p:nvGrpSpPr>
        <p:cNvPr id="1" name=""/>
        <p:cNvGrpSpPr/>
        <p:nvPr/>
      </p:nvGrpSpPr>
      <p:grpSpPr>
        <a:xfrm>
          <a:off x="0" y="0"/>
          <a:ext cx="0" cy="0"/>
          <a:chOff x="0" y="0"/>
          <a:chExt cx="0" cy="0"/>
        </a:xfrm>
      </p:grpSpPr>
      <p:sp>
        <p:nvSpPr>
          <p:cNvPr id="9" name="Title 2"/>
          <p:cNvSpPr>
            <a:spLocks noGrp="1"/>
          </p:cNvSpPr>
          <p:nvPr>
            <p:ph type="title" hasCustomPrompt="1"/>
          </p:nvPr>
        </p:nvSpPr>
        <p:spPr>
          <a:xfrm>
            <a:off x="726440" y="2277534"/>
            <a:ext cx="13177520" cy="2051844"/>
          </a:xfrm>
        </p:spPr>
        <p:txBody>
          <a:bodyPr anchor="ctr"/>
          <a:lstStyle>
            <a:lvl1pPr algn="l">
              <a:lnSpc>
                <a:spcPts val="8000"/>
              </a:lnSpc>
              <a:defRPr sz="7000" baseline="0">
                <a:solidFill>
                  <a:schemeClr val="bg1"/>
                </a:solidFill>
              </a:defRPr>
            </a:lvl1pPr>
          </a:lstStyle>
          <a:p>
            <a:r>
              <a:rPr lang="en-US" dirty="0"/>
              <a:t>“Click to edit quote </a:t>
            </a:r>
            <a:br>
              <a:rPr lang="en-US" dirty="0"/>
            </a:br>
            <a:r>
              <a:rPr lang="en-US" dirty="0"/>
              <a:t>or statement.”</a:t>
            </a:r>
          </a:p>
        </p:txBody>
      </p:sp>
      <p:sp>
        <p:nvSpPr>
          <p:cNvPr id="10" name="Text Placeholder 5"/>
          <p:cNvSpPr>
            <a:spLocks noGrp="1"/>
          </p:cNvSpPr>
          <p:nvPr>
            <p:ph type="body" sz="quarter" idx="10" hasCustomPrompt="1"/>
          </p:nvPr>
        </p:nvSpPr>
        <p:spPr>
          <a:xfrm>
            <a:off x="726440" y="6100268"/>
            <a:ext cx="13177520" cy="1777366"/>
          </a:xfrm>
        </p:spPr>
        <p:txBody>
          <a:bodyPr/>
          <a:lstStyle>
            <a:lvl1pPr marL="0" indent="0" algn="l">
              <a:lnSpc>
                <a:spcPts val="8000"/>
              </a:lnSpc>
              <a:spcBef>
                <a:spcPts val="0"/>
              </a:spcBef>
              <a:buNone/>
              <a:defRPr sz="7000" b="1">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dirty="0"/>
              <a:t>– Attribution</a:t>
            </a:r>
          </a:p>
        </p:txBody>
      </p:sp>
    </p:spTree>
  </p:cSld>
  <p:clrMapOvr>
    <a:masterClrMapping/>
  </p:clrMapOvr>
  <p:transition>
    <p:fade/>
  </p:transition>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quote or statement magenta">
    <p:bg>
      <p:bgPr>
        <a:solidFill>
          <a:schemeClr val="accent3"/>
        </a:solidFill>
        <a:effectLst/>
      </p:bgPr>
    </p:bg>
    <p:spTree>
      <p:nvGrpSpPr>
        <p:cNvPr id="1" name=""/>
        <p:cNvGrpSpPr/>
        <p:nvPr/>
      </p:nvGrpSpPr>
      <p:grpSpPr>
        <a:xfrm>
          <a:off x="0" y="0"/>
          <a:ext cx="0" cy="0"/>
          <a:chOff x="0" y="0"/>
          <a:chExt cx="0" cy="0"/>
        </a:xfrm>
      </p:grpSpPr>
      <p:sp>
        <p:nvSpPr>
          <p:cNvPr id="4" name="Title 2"/>
          <p:cNvSpPr>
            <a:spLocks noGrp="1"/>
          </p:cNvSpPr>
          <p:nvPr>
            <p:ph type="title" hasCustomPrompt="1"/>
          </p:nvPr>
        </p:nvSpPr>
        <p:spPr>
          <a:xfrm>
            <a:off x="726440" y="2277534"/>
            <a:ext cx="13177520" cy="2051844"/>
          </a:xfrm>
        </p:spPr>
        <p:txBody>
          <a:bodyPr anchor="ctr"/>
          <a:lstStyle>
            <a:lvl1pPr algn="l">
              <a:lnSpc>
                <a:spcPts val="8000"/>
              </a:lnSpc>
              <a:defRPr sz="7000" baseline="0">
                <a:solidFill>
                  <a:schemeClr val="bg1"/>
                </a:solidFill>
              </a:defRPr>
            </a:lvl1pPr>
          </a:lstStyle>
          <a:p>
            <a:r>
              <a:rPr lang="en-US" dirty="0"/>
              <a:t>“Click to edit quote </a:t>
            </a:r>
            <a:br>
              <a:rPr lang="en-US" dirty="0"/>
            </a:br>
            <a:r>
              <a:rPr lang="en-US" dirty="0"/>
              <a:t>or statement.”</a:t>
            </a:r>
          </a:p>
        </p:txBody>
      </p:sp>
      <p:sp>
        <p:nvSpPr>
          <p:cNvPr id="5" name="Text Placeholder 5"/>
          <p:cNvSpPr>
            <a:spLocks noGrp="1"/>
          </p:cNvSpPr>
          <p:nvPr>
            <p:ph type="body" sz="quarter" idx="10" hasCustomPrompt="1"/>
          </p:nvPr>
        </p:nvSpPr>
        <p:spPr>
          <a:xfrm>
            <a:off x="726440" y="6100268"/>
            <a:ext cx="13177520" cy="1777366"/>
          </a:xfrm>
        </p:spPr>
        <p:txBody>
          <a:bodyPr/>
          <a:lstStyle>
            <a:lvl1pPr marL="0" indent="0" algn="l">
              <a:lnSpc>
                <a:spcPts val="8000"/>
              </a:lnSpc>
              <a:spcBef>
                <a:spcPts val="0"/>
              </a:spcBef>
              <a:buNone/>
              <a:defRPr sz="7000" b="1">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dirty="0"/>
              <a:t>– Attribution</a:t>
            </a:r>
          </a:p>
        </p:txBody>
      </p:sp>
    </p:spTree>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presentation title 3">
    <p:spTree>
      <p:nvGrpSpPr>
        <p:cNvPr id="1" name=""/>
        <p:cNvGrpSpPr/>
        <p:nvPr/>
      </p:nvGrpSpPr>
      <p:grpSpPr>
        <a:xfrm>
          <a:off x="0" y="0"/>
          <a:ext cx="0" cy="0"/>
          <a:chOff x="0" y="0"/>
          <a:chExt cx="0" cy="0"/>
        </a:xfrm>
      </p:grpSpPr>
      <p:sp>
        <p:nvSpPr>
          <p:cNvPr id="3" name="Rectangle 2"/>
          <p:cNvSpPr/>
          <p:nvPr userDrawn="1"/>
        </p:nvSpPr>
        <p:spPr bwMode="auto">
          <a:xfrm>
            <a:off x="0" y="6588973"/>
            <a:ext cx="14630400" cy="1640627"/>
          </a:xfrm>
          <a:prstGeom prst="rect">
            <a:avLst/>
          </a:prstGeom>
          <a:solidFill>
            <a:srgbClr val="FFFF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2" name="Title 1"/>
          <p:cNvSpPr>
            <a:spLocks noGrp="1"/>
          </p:cNvSpPr>
          <p:nvPr>
            <p:ph type="title" hasCustomPrompt="1"/>
          </p:nvPr>
        </p:nvSpPr>
        <p:spPr>
          <a:xfrm>
            <a:off x="726440" y="843655"/>
            <a:ext cx="13177520" cy="1938528"/>
          </a:xfrm>
          <a:noFill/>
          <a:ln w="12700">
            <a:noFill/>
            <a:miter lim="800000"/>
            <a:headEnd/>
            <a:tailEnd/>
          </a:ln>
        </p:spPr>
        <p:txBody>
          <a:bodyPr vert="horz" wrap="square" lIns="0" tIns="0" rIns="0" bIns="0" numCol="1" anchor="b" anchorCtr="0" compatLnSpc="1">
            <a:prstTxWarp prst="textNoShape">
              <a:avLst/>
            </a:prstTxWarp>
            <a:noAutofit/>
          </a:bodyPr>
          <a:lstStyle>
            <a:lvl1pPr marL="0" indent="0" algn="l" rtl="0" eaLnBrk="0" fontAlgn="base" hangingPunct="0">
              <a:lnSpc>
                <a:spcPct val="90000"/>
              </a:lnSpc>
              <a:spcBef>
                <a:spcPts val="0"/>
              </a:spcBef>
              <a:spcAft>
                <a:spcPct val="0"/>
              </a:spcAft>
              <a:buClr>
                <a:schemeClr val="tx1"/>
              </a:buClr>
              <a:buSzPct val="100000"/>
              <a:buFont typeface="Arial" charset="0"/>
              <a:buNone/>
              <a:defRPr kumimoji="0" lang="en-US" sz="7000" b="1" i="0" u="none" strike="noStrike" kern="0" cap="none" spc="0" normalizeH="0" baseline="0" noProof="0" dirty="0">
                <a:ln>
                  <a:noFill/>
                </a:ln>
                <a:solidFill>
                  <a:schemeClr val="accent2"/>
                </a:solidFill>
                <a:effectLst/>
                <a:uLnTx/>
                <a:uFillTx/>
                <a:latin typeface="Arial" charset="0"/>
                <a:ea typeface="Arial" charset="0"/>
                <a:cs typeface="Arial" charset="0"/>
                <a:sym typeface="Arial" pitchFamily="-65" charset="0"/>
              </a:defRPr>
            </a:lvl1pPr>
          </a:lstStyle>
          <a:p>
            <a:pPr marL="0" marR="0" lvl="0" indent="0" algn="l" defTabSz="768096" rtl="0" eaLnBrk="1" fontAlgn="auto" latinLnBrk="0" hangingPunct="1">
              <a:lnSpc>
                <a:spcPct val="100000"/>
              </a:lnSpc>
              <a:spcBef>
                <a:spcPts val="0"/>
              </a:spcBef>
              <a:spcAft>
                <a:spcPts val="0"/>
              </a:spcAft>
              <a:buClrTx/>
              <a:buSzTx/>
              <a:buFontTx/>
              <a:buNone/>
              <a:tabLst/>
              <a:defRPr/>
            </a:pPr>
            <a:r>
              <a:rPr lang="en-US" dirty="0"/>
              <a:t>Click to edit Master </a:t>
            </a:r>
            <a:br>
              <a:rPr lang="en-US" dirty="0"/>
            </a:br>
            <a:r>
              <a:rPr lang="en-US" dirty="0"/>
              <a:t>title style</a:t>
            </a:r>
          </a:p>
        </p:txBody>
      </p:sp>
      <p:sp>
        <p:nvSpPr>
          <p:cNvPr id="6" name="Text Placeholder 5"/>
          <p:cNvSpPr>
            <a:spLocks noGrp="1"/>
          </p:cNvSpPr>
          <p:nvPr>
            <p:ph type="body" sz="quarter" idx="10"/>
          </p:nvPr>
        </p:nvSpPr>
        <p:spPr>
          <a:xfrm>
            <a:off x="726440" y="3179184"/>
            <a:ext cx="10291330" cy="914796"/>
          </a:xfrm>
        </p:spPr>
        <p:txBody>
          <a:bodyPr/>
          <a:lstStyle>
            <a:lvl1pPr marL="0" indent="0">
              <a:spcBef>
                <a:spcPts val="0"/>
              </a:spcBef>
              <a:buNone/>
              <a:defRPr sz="3500">
                <a:solidFill>
                  <a:srgbClr val="595959"/>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441588" y="4172737"/>
            <a:ext cx="8293806" cy="6408849"/>
          </a:xfrm>
          <a:prstGeom prst="rect">
            <a:avLst/>
          </a:prstGeom>
        </p:spPr>
      </p:pic>
    </p:spTree>
    <p:extLst>
      <p:ext uri="{BB962C8B-B14F-4D97-AF65-F5344CB8AC3E}">
        <p14:creationId xmlns:p14="http://schemas.microsoft.com/office/powerpoint/2010/main" val="1529535357"/>
      </p:ext>
    </p:extLst>
  </p:cSld>
  <p:clrMapOvr>
    <a:masterClrMapping/>
  </p:clrMapOvr>
  <p:transition>
    <p:fade/>
  </p:transition>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J&amp;J Signature">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64035" y="-200814"/>
            <a:ext cx="11129222" cy="8599852"/>
          </a:xfrm>
          <a:prstGeom prst="rect">
            <a:avLst/>
          </a:prstGeom>
        </p:spPr>
      </p:pic>
    </p:spTree>
    <p:extLst/>
  </p:cSld>
  <p:clrMapOvr>
    <a:masterClrMapping/>
  </p:clrMapOvr>
  <p:transition>
    <p:fade/>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gra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26440" y="1839559"/>
            <a:ext cx="13177520" cy="2475973"/>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768096" rtl="0" eaLnBrk="1" fontAlgn="auto" latinLnBrk="0" hangingPunct="1">
              <a:lnSpc>
                <a:spcPts val="8000"/>
              </a:lnSpc>
              <a:spcBef>
                <a:spcPts val="0"/>
              </a:spcBef>
              <a:spcAft>
                <a:spcPts val="0"/>
              </a:spcAft>
              <a:buClrTx/>
              <a:buSzTx/>
              <a:buFontTx/>
              <a:buNone/>
              <a:tabLst/>
              <a:defRPr kumimoji="0" lang="en-US" sz="7000" b="1" i="0" u="none" strike="noStrike" kern="0" cap="none" spc="0" normalizeH="0" baseline="0" noProof="0">
                <a:ln>
                  <a:noFill/>
                </a:ln>
                <a:solidFill>
                  <a:schemeClr val="tx1"/>
                </a:solidFill>
                <a:effectLst/>
                <a:uLnTx/>
                <a:uFillTx/>
                <a:latin typeface="Arial" charset="0"/>
                <a:ea typeface="Arial" charset="0"/>
                <a:cs typeface="Arial" charset="0"/>
                <a:sym typeface="Arial" pitchFamily="-65" charset="0"/>
              </a:defRPr>
            </a:lvl1pPr>
          </a:lstStyle>
          <a:p>
            <a:pPr marL="0" marR="0" lvl="0" indent="0" algn="l" defTabSz="768096" rtl="0" eaLnBrk="1" fontAlgn="auto" latinLnBrk="0" hangingPunct="1">
              <a:lnSpc>
                <a:spcPct val="100000"/>
              </a:lnSpc>
              <a:spcBef>
                <a:spcPts val="0"/>
              </a:spcBef>
              <a:spcAft>
                <a:spcPts val="0"/>
              </a:spcAft>
              <a:buClrTx/>
              <a:buSzTx/>
              <a:buFontTx/>
              <a:buNone/>
              <a:tabLst/>
              <a:defRPr/>
            </a:pPr>
            <a:r>
              <a:rPr lang="en-US" dirty="0"/>
              <a:t>Click to edit Master </a:t>
            </a:r>
            <a:br>
              <a:rPr lang="en-US" dirty="0"/>
            </a:br>
            <a:r>
              <a:rPr lang="en-US" dirty="0"/>
              <a:t>title style</a:t>
            </a:r>
          </a:p>
        </p:txBody>
      </p:sp>
    </p:spTree>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sub gray">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726440" y="4712532"/>
            <a:ext cx="9137088" cy="1777366"/>
          </a:xfrm>
        </p:spPr>
        <p:txBody>
          <a:bodyPr/>
          <a:lstStyle>
            <a:lvl1pPr marL="0" indent="0">
              <a:spcBef>
                <a:spcPts val="0"/>
              </a:spcBef>
              <a:buNone/>
              <a:defRPr sz="3500">
                <a:solidFill>
                  <a:srgbClr val="595959"/>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sp>
        <p:nvSpPr>
          <p:cNvPr id="9" name="Title 1"/>
          <p:cNvSpPr>
            <a:spLocks noGrp="1"/>
          </p:cNvSpPr>
          <p:nvPr>
            <p:ph type="title" hasCustomPrompt="1"/>
          </p:nvPr>
        </p:nvSpPr>
        <p:spPr>
          <a:xfrm>
            <a:off x="726440" y="1839559"/>
            <a:ext cx="13177520" cy="2475973"/>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768096" rtl="0" eaLnBrk="1" fontAlgn="auto" latinLnBrk="0" hangingPunct="1">
              <a:lnSpc>
                <a:spcPts val="8000"/>
              </a:lnSpc>
              <a:spcBef>
                <a:spcPts val="0"/>
              </a:spcBef>
              <a:spcAft>
                <a:spcPts val="0"/>
              </a:spcAft>
              <a:buClrTx/>
              <a:buSzTx/>
              <a:buFontTx/>
              <a:buNone/>
              <a:tabLst/>
              <a:defRPr kumimoji="0" lang="en-US" sz="7000" b="1" i="0" u="none" strike="noStrike" kern="0" cap="none" spc="0" normalizeH="0" baseline="0" noProof="0">
                <a:ln>
                  <a:noFill/>
                </a:ln>
                <a:solidFill>
                  <a:schemeClr val="tx1"/>
                </a:solidFill>
                <a:effectLst/>
                <a:uLnTx/>
                <a:uFillTx/>
                <a:latin typeface="Arial" charset="0"/>
                <a:ea typeface="Arial" charset="0"/>
                <a:cs typeface="Arial" charset="0"/>
                <a:sym typeface="Arial" pitchFamily="-65" charset="0"/>
              </a:defRPr>
            </a:lvl1pPr>
          </a:lstStyle>
          <a:p>
            <a:pPr marL="0" marR="0" lvl="0" indent="0" algn="l" defTabSz="768096" rtl="0" eaLnBrk="1" fontAlgn="auto" latinLnBrk="0" hangingPunct="1">
              <a:lnSpc>
                <a:spcPct val="100000"/>
              </a:lnSpc>
              <a:spcBef>
                <a:spcPts val="0"/>
              </a:spcBef>
              <a:spcAft>
                <a:spcPts val="0"/>
              </a:spcAft>
              <a:buClrTx/>
              <a:buSzTx/>
              <a:buFontTx/>
              <a:buNone/>
              <a:tabLst/>
              <a:defRPr/>
            </a:pPr>
            <a:r>
              <a:rPr lang="en-US" dirty="0"/>
              <a:t>Click to edit Master </a:t>
            </a:r>
            <a:br>
              <a:rPr lang="en-US" dirty="0"/>
            </a:br>
            <a:r>
              <a:rPr lang="en-US" dirty="0"/>
              <a:t>title style</a:t>
            </a:r>
          </a:p>
        </p:txBody>
      </p:sp>
    </p:spTree>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title red">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26440" y="1839559"/>
            <a:ext cx="13177520" cy="2475973"/>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768096" rtl="0" eaLnBrk="1" fontAlgn="auto" latinLnBrk="0" hangingPunct="1">
              <a:lnSpc>
                <a:spcPts val="8000"/>
              </a:lnSpc>
              <a:spcBef>
                <a:spcPts val="0"/>
              </a:spcBef>
              <a:spcAft>
                <a:spcPts val="0"/>
              </a:spcAft>
              <a:buClrTx/>
              <a:buSzTx/>
              <a:buFontTx/>
              <a:buNone/>
              <a:tabLst/>
              <a:defRPr kumimoji="0" lang="en-US" sz="7000" b="1" i="0" u="none" strike="noStrike" kern="0" cap="none" spc="0" normalizeH="0" baseline="0" noProof="0">
                <a:ln>
                  <a:noFill/>
                </a:ln>
                <a:solidFill>
                  <a:schemeClr val="bg1"/>
                </a:solidFill>
                <a:effectLst/>
                <a:uLnTx/>
                <a:uFillTx/>
                <a:latin typeface="Arial" charset="0"/>
                <a:ea typeface="Arial" charset="0"/>
                <a:cs typeface="Arial" charset="0"/>
                <a:sym typeface="Arial" pitchFamily="-65" charset="0"/>
              </a:defRPr>
            </a:lvl1pPr>
          </a:lstStyle>
          <a:p>
            <a:pPr marL="0" marR="0" lvl="0" indent="0" algn="l" defTabSz="768096" rtl="0" eaLnBrk="1" fontAlgn="auto" latinLnBrk="0" hangingPunct="1">
              <a:lnSpc>
                <a:spcPct val="100000"/>
              </a:lnSpc>
              <a:spcBef>
                <a:spcPts val="0"/>
              </a:spcBef>
              <a:spcAft>
                <a:spcPts val="0"/>
              </a:spcAft>
              <a:buClrTx/>
              <a:buSzTx/>
              <a:buFontTx/>
              <a:buNone/>
              <a:tabLst/>
              <a:defRPr/>
            </a:pPr>
            <a:r>
              <a:rPr lang="en-US" dirty="0"/>
              <a:t>Click to edit Master </a:t>
            </a:r>
            <a:br>
              <a:rPr lang="en-US" dirty="0"/>
            </a:br>
            <a:r>
              <a:rPr lang="en-US" dirty="0"/>
              <a:t>title style</a:t>
            </a:r>
          </a:p>
        </p:txBody>
      </p:sp>
    </p:spTree>
  </p:cSld>
  <p:clrMapOvr>
    <a:masterClrMapping/>
  </p:clrMapOvr>
  <p:transition>
    <p:fade/>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title, sub red">
    <p:bg>
      <p:bgPr>
        <a:solidFill>
          <a:schemeClr val="accent1"/>
        </a:solidFill>
        <a:effectLst/>
      </p:bgPr>
    </p:bg>
    <p:spTree>
      <p:nvGrpSpPr>
        <p:cNvPr id="1" name=""/>
        <p:cNvGrpSpPr/>
        <p:nvPr/>
      </p:nvGrpSpPr>
      <p:grpSpPr>
        <a:xfrm>
          <a:off x="0" y="0"/>
          <a:ext cx="0" cy="0"/>
          <a:chOff x="0" y="0"/>
          <a:chExt cx="0" cy="0"/>
        </a:xfrm>
      </p:grpSpPr>
      <p:sp>
        <p:nvSpPr>
          <p:cNvPr id="5" name="Text Placeholder 5"/>
          <p:cNvSpPr>
            <a:spLocks noGrp="1"/>
          </p:cNvSpPr>
          <p:nvPr>
            <p:ph type="body" sz="quarter" idx="10"/>
          </p:nvPr>
        </p:nvSpPr>
        <p:spPr>
          <a:xfrm>
            <a:off x="726440" y="4712532"/>
            <a:ext cx="13177520" cy="1777366"/>
          </a:xfrm>
        </p:spPr>
        <p:txBody>
          <a:bodyPr/>
          <a:lstStyle>
            <a:lvl1pPr marL="0" indent="0">
              <a:spcBef>
                <a:spcPts val="0"/>
              </a:spcBef>
              <a:buNone/>
              <a:defRPr sz="350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sp>
        <p:nvSpPr>
          <p:cNvPr id="6" name="Title 1"/>
          <p:cNvSpPr>
            <a:spLocks noGrp="1"/>
          </p:cNvSpPr>
          <p:nvPr>
            <p:ph type="title" hasCustomPrompt="1"/>
          </p:nvPr>
        </p:nvSpPr>
        <p:spPr>
          <a:xfrm>
            <a:off x="726440" y="1839559"/>
            <a:ext cx="13177520" cy="2475973"/>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768096" rtl="0" eaLnBrk="1" fontAlgn="auto" latinLnBrk="0" hangingPunct="1">
              <a:lnSpc>
                <a:spcPts val="8000"/>
              </a:lnSpc>
              <a:spcBef>
                <a:spcPts val="0"/>
              </a:spcBef>
              <a:spcAft>
                <a:spcPts val="0"/>
              </a:spcAft>
              <a:buClrTx/>
              <a:buSzTx/>
              <a:buFontTx/>
              <a:buNone/>
              <a:tabLst/>
              <a:defRPr kumimoji="0" lang="en-US" sz="7000" b="1" i="0" u="none" strike="noStrike" kern="0" cap="none" spc="0" normalizeH="0" baseline="0" noProof="0">
                <a:ln>
                  <a:noFill/>
                </a:ln>
                <a:solidFill>
                  <a:schemeClr val="bg1"/>
                </a:solidFill>
                <a:effectLst/>
                <a:uLnTx/>
                <a:uFillTx/>
                <a:latin typeface="Arial" charset="0"/>
                <a:ea typeface="Arial" charset="0"/>
                <a:cs typeface="Arial" charset="0"/>
                <a:sym typeface="Arial" pitchFamily="-65" charset="0"/>
              </a:defRPr>
            </a:lvl1pPr>
          </a:lstStyle>
          <a:p>
            <a:pPr marL="0" marR="0" lvl="0" indent="0" algn="l" defTabSz="768096" rtl="0" eaLnBrk="1" fontAlgn="auto" latinLnBrk="0" hangingPunct="1">
              <a:lnSpc>
                <a:spcPct val="100000"/>
              </a:lnSpc>
              <a:spcBef>
                <a:spcPts val="0"/>
              </a:spcBef>
              <a:spcAft>
                <a:spcPts val="0"/>
              </a:spcAft>
              <a:buClrTx/>
              <a:buSzTx/>
              <a:buFontTx/>
              <a:buNone/>
              <a:tabLst/>
              <a:defRPr/>
            </a:pPr>
            <a:r>
              <a:rPr lang="en-US" dirty="0"/>
              <a:t>Click to edit Master </a:t>
            </a:r>
            <a:br>
              <a:rPr lang="en-US" dirty="0"/>
            </a:br>
            <a:r>
              <a:rPr lang="en-US" dirty="0"/>
              <a:t>title style</a:t>
            </a:r>
          </a:p>
        </p:txBody>
      </p:sp>
    </p:spTree>
  </p:cSld>
  <p:clrMapOvr>
    <a:masterClrMapping/>
  </p:clrMapOvr>
  <p:transition>
    <p:fade/>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ection title blue">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26440" y="1839559"/>
            <a:ext cx="13177520" cy="2475973"/>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768096" rtl="0" eaLnBrk="1" fontAlgn="auto" latinLnBrk="0" hangingPunct="1">
              <a:lnSpc>
                <a:spcPts val="8000"/>
              </a:lnSpc>
              <a:spcBef>
                <a:spcPts val="0"/>
              </a:spcBef>
              <a:spcAft>
                <a:spcPts val="0"/>
              </a:spcAft>
              <a:buClrTx/>
              <a:buSzTx/>
              <a:buFontTx/>
              <a:buNone/>
              <a:tabLst/>
              <a:defRPr kumimoji="0" lang="en-US" sz="7000" b="1" i="0" u="none" strike="noStrike" kern="0" cap="none" spc="0" normalizeH="0" baseline="0" noProof="0">
                <a:ln>
                  <a:noFill/>
                </a:ln>
                <a:solidFill>
                  <a:schemeClr val="bg1"/>
                </a:solidFill>
                <a:effectLst/>
                <a:uLnTx/>
                <a:uFillTx/>
                <a:latin typeface="Arial" charset="0"/>
                <a:ea typeface="Arial" charset="0"/>
                <a:cs typeface="Arial" charset="0"/>
                <a:sym typeface="Arial" pitchFamily="-65" charset="0"/>
              </a:defRPr>
            </a:lvl1pPr>
          </a:lstStyle>
          <a:p>
            <a:pPr marL="0" marR="0" lvl="0" indent="0" algn="l" defTabSz="768096" rtl="0" eaLnBrk="1" fontAlgn="auto" latinLnBrk="0" hangingPunct="1">
              <a:lnSpc>
                <a:spcPct val="100000"/>
              </a:lnSpc>
              <a:spcBef>
                <a:spcPts val="0"/>
              </a:spcBef>
              <a:spcAft>
                <a:spcPts val="0"/>
              </a:spcAft>
              <a:buClrTx/>
              <a:buSzTx/>
              <a:buFontTx/>
              <a:buNone/>
              <a:tabLst/>
              <a:defRPr/>
            </a:pPr>
            <a:r>
              <a:rPr lang="en-US" dirty="0"/>
              <a:t>Click to edit Master </a:t>
            </a:r>
            <a:br>
              <a:rPr lang="en-US" dirty="0"/>
            </a:br>
            <a:r>
              <a:rPr lang="en-US" dirty="0"/>
              <a:t>title style</a:t>
            </a:r>
          </a:p>
        </p:txBody>
      </p:sp>
    </p:spTree>
  </p:cSld>
  <p:clrMapOvr>
    <a:masterClrMapping/>
  </p:clrMapOvr>
  <p:transition>
    <p:fade/>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title, sub blue">
    <p:bg>
      <p:bgPr>
        <a:solidFill>
          <a:schemeClr val="accent2"/>
        </a:solidFill>
        <a:effectLst/>
      </p:bgPr>
    </p:bg>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726440" y="4712532"/>
            <a:ext cx="13177520" cy="1777366"/>
          </a:xfrm>
        </p:spPr>
        <p:txBody>
          <a:bodyPr/>
          <a:lstStyle>
            <a:lvl1pPr marL="0" indent="0">
              <a:spcBef>
                <a:spcPts val="0"/>
              </a:spcBef>
              <a:buNone/>
              <a:defRPr sz="350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sp>
        <p:nvSpPr>
          <p:cNvPr id="4" name="Title 1"/>
          <p:cNvSpPr>
            <a:spLocks noGrp="1"/>
          </p:cNvSpPr>
          <p:nvPr>
            <p:ph type="title" hasCustomPrompt="1"/>
          </p:nvPr>
        </p:nvSpPr>
        <p:spPr>
          <a:xfrm>
            <a:off x="726440" y="1839559"/>
            <a:ext cx="13177520" cy="2475973"/>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768096" rtl="0" eaLnBrk="1" fontAlgn="auto" latinLnBrk="0" hangingPunct="1">
              <a:lnSpc>
                <a:spcPts val="8000"/>
              </a:lnSpc>
              <a:spcBef>
                <a:spcPts val="0"/>
              </a:spcBef>
              <a:spcAft>
                <a:spcPts val="0"/>
              </a:spcAft>
              <a:buClrTx/>
              <a:buSzTx/>
              <a:buFontTx/>
              <a:buNone/>
              <a:tabLst/>
              <a:defRPr kumimoji="0" lang="en-US" sz="7000" b="1" i="0" u="none" strike="noStrike" kern="0" cap="none" spc="0" normalizeH="0" baseline="0" noProof="0">
                <a:ln>
                  <a:noFill/>
                </a:ln>
                <a:solidFill>
                  <a:schemeClr val="bg1"/>
                </a:solidFill>
                <a:effectLst/>
                <a:uLnTx/>
                <a:uFillTx/>
                <a:latin typeface="Arial" charset="0"/>
                <a:ea typeface="Arial" charset="0"/>
                <a:cs typeface="Arial" charset="0"/>
                <a:sym typeface="Arial" pitchFamily="-65" charset="0"/>
              </a:defRPr>
            </a:lvl1pPr>
          </a:lstStyle>
          <a:p>
            <a:pPr marL="0" marR="0" lvl="0" indent="0" algn="l" defTabSz="768096" rtl="0" eaLnBrk="1" fontAlgn="auto" latinLnBrk="0" hangingPunct="1">
              <a:lnSpc>
                <a:spcPct val="100000"/>
              </a:lnSpc>
              <a:spcBef>
                <a:spcPts val="0"/>
              </a:spcBef>
              <a:spcAft>
                <a:spcPts val="0"/>
              </a:spcAft>
              <a:buClrTx/>
              <a:buSzTx/>
              <a:buFontTx/>
              <a:buNone/>
              <a:tabLst/>
              <a:defRPr/>
            </a:pPr>
            <a:r>
              <a:rPr lang="en-US" dirty="0"/>
              <a:t>Click to edit Master </a:t>
            </a:r>
            <a:br>
              <a:rPr lang="en-US" dirty="0"/>
            </a:br>
            <a:r>
              <a:rPr lang="en-US" dirty="0"/>
              <a:t>title style</a:t>
            </a:r>
          </a:p>
        </p:txBody>
      </p:sp>
    </p:spTree>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20" name="Rectangle 2"/>
          <p:cNvSpPr>
            <a:spLocks noGrp="1" noChangeArrowheads="1"/>
          </p:cNvSpPr>
          <p:nvPr>
            <p:ph type="body" idx="1"/>
          </p:nvPr>
        </p:nvSpPr>
        <p:spPr bwMode="auto">
          <a:xfrm>
            <a:off x="726440" y="2055814"/>
            <a:ext cx="13177520" cy="5255576"/>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p>
            <a:pPr lvl="0"/>
            <a:r>
              <a:rPr lang="en-US">
                <a:sym typeface="Arial" pitchFamily="-65" charset="0"/>
              </a:rPr>
              <a:t>Edit Master text styles</a:t>
            </a:r>
          </a:p>
          <a:p>
            <a:pPr lvl="1"/>
            <a:r>
              <a:rPr lang="en-US">
                <a:sym typeface="Arial" pitchFamily="-65" charset="0"/>
              </a:rPr>
              <a:t>Second level</a:t>
            </a:r>
          </a:p>
          <a:p>
            <a:pPr lvl="2"/>
            <a:r>
              <a:rPr lang="en-US">
                <a:sym typeface="Arial" pitchFamily="-65" charset="0"/>
              </a:rPr>
              <a:t>Third level</a:t>
            </a:r>
          </a:p>
          <a:p>
            <a:pPr lvl="3"/>
            <a:r>
              <a:rPr lang="en-US">
                <a:sym typeface="Arial" pitchFamily="-65" charset="0"/>
              </a:rPr>
              <a:t>Fourth level</a:t>
            </a:r>
          </a:p>
          <a:p>
            <a:pPr lvl="4"/>
            <a:r>
              <a:rPr lang="en-US">
                <a:sym typeface="Arial" pitchFamily="-65" charset="0"/>
              </a:rPr>
              <a:t>Fifth level</a:t>
            </a:r>
            <a:endParaRPr lang="en-US" dirty="0">
              <a:sym typeface="Arial" pitchFamily="-65" charset="0"/>
            </a:endParaRPr>
          </a:p>
        </p:txBody>
      </p:sp>
      <p:sp>
        <p:nvSpPr>
          <p:cNvPr id="9219" name="Rectangle 1"/>
          <p:cNvSpPr>
            <a:spLocks noGrp="1" noChangeArrowheads="1"/>
          </p:cNvSpPr>
          <p:nvPr>
            <p:ph type="title"/>
          </p:nvPr>
        </p:nvSpPr>
        <p:spPr bwMode="auto">
          <a:xfrm>
            <a:off x="726440" y="454149"/>
            <a:ext cx="12174912" cy="692497"/>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a:sym typeface="Arial" pitchFamily="-65" charset="0"/>
              </a:rPr>
              <a:t>Click to edit Master title style</a:t>
            </a:r>
            <a:endParaRPr lang="en-US" dirty="0">
              <a:sym typeface="Arial" pitchFamily="-65" charset="0"/>
            </a:endParaRPr>
          </a:p>
        </p:txBody>
      </p:sp>
      <p:sp>
        <p:nvSpPr>
          <p:cNvPr id="6" name="Slide Number Placeholder 5"/>
          <p:cNvSpPr>
            <a:spLocks noGrp="1"/>
          </p:cNvSpPr>
          <p:nvPr>
            <p:ph type="sldNum" sz="quarter" idx="4"/>
          </p:nvPr>
        </p:nvSpPr>
        <p:spPr>
          <a:xfrm>
            <a:off x="13903962" y="7629524"/>
            <a:ext cx="545280" cy="400050"/>
          </a:xfrm>
          <a:prstGeom prst="rect">
            <a:avLst/>
          </a:prstGeom>
        </p:spPr>
        <p:txBody>
          <a:bodyPr vert="horz" lIns="91440" tIns="45720" rIns="91440" bIns="45720" rtlCol="0" anchor="ctr"/>
          <a:lstStyle>
            <a:lvl1pPr algn="r">
              <a:defRPr sz="960">
                <a:solidFill>
                  <a:srgbClr val="FF0000"/>
                </a:solidFill>
              </a:defRPr>
            </a:lvl1pPr>
          </a:lstStyle>
          <a:p>
            <a:fld id="{AD816501-AAE5-214E-B100-00C3DC5F5E3F}" type="slidenum">
              <a:rPr lang="en-US" smtClean="0"/>
              <a:pPr/>
              <a:t>‹#›</a:t>
            </a:fld>
            <a:endParaRPr lang="en-US" dirty="0"/>
          </a:p>
        </p:txBody>
      </p:sp>
      <p:pic>
        <p:nvPicPr>
          <p:cNvPr id="8" name="Picture 7"/>
          <p:cNvPicPr>
            <a:picLocks noChangeAspect="1"/>
          </p:cNvPicPr>
          <p:nvPr userDrawn="1"/>
        </p:nvPicPr>
        <p:blipFill>
          <a:blip r:embed="rId32" cstate="email">
            <a:extLst>
              <a:ext uri="{28A0092B-C50C-407E-A947-70E740481C1C}">
                <a14:useLocalDpi xmlns:a14="http://schemas.microsoft.com/office/drawing/2010/main"/>
              </a:ext>
            </a:extLst>
          </a:blip>
          <a:stretch>
            <a:fillRect/>
          </a:stretch>
        </p:blipFill>
        <p:spPr>
          <a:xfrm>
            <a:off x="459087" y="7311390"/>
            <a:ext cx="1069643" cy="967284"/>
          </a:xfrm>
          <a:prstGeom prst="rect">
            <a:avLst/>
          </a:prstGeom>
        </p:spPr>
      </p:pic>
    </p:spTree>
    <p:extLst>
      <p:ext uri="{BB962C8B-B14F-4D97-AF65-F5344CB8AC3E}">
        <p14:creationId xmlns:p14="http://schemas.microsoft.com/office/powerpoint/2010/main" val="2002514728"/>
      </p:ext>
    </p:extLst>
  </p:cSld>
  <p:clrMap bg1="lt1" tx1="dk1" bg2="lt2" tx2="dk2" accent1="accent1" accent2="accent2" accent3="accent3" accent4="accent4" accent5="accent5" accent6="accent6" hlink="hlink" folHlink="folHlink"/>
  <p:sldLayoutIdLst>
    <p:sldLayoutId id="2147483685" r:id="rId1"/>
    <p:sldLayoutId id="2147483731" r:id="rId2"/>
    <p:sldLayoutId id="2147483732"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730" r:id="rId12"/>
    <p:sldLayoutId id="2147483695" r:id="rId13"/>
    <p:sldLayoutId id="2147483700" r:id="rId14"/>
    <p:sldLayoutId id="2147483697" r:id="rId15"/>
    <p:sldLayoutId id="2147483698" r:id="rId16"/>
    <p:sldLayoutId id="2147483699" r:id="rId17"/>
    <p:sldLayoutId id="2147483702" r:id="rId18"/>
    <p:sldLayoutId id="2147483703" r:id="rId19"/>
    <p:sldLayoutId id="2147483704" r:id="rId20"/>
    <p:sldLayoutId id="2147483706" r:id="rId21"/>
    <p:sldLayoutId id="2147483734" r:id="rId22"/>
    <p:sldLayoutId id="2147483733" r:id="rId23"/>
    <p:sldLayoutId id="2147483707" r:id="rId24"/>
    <p:sldLayoutId id="2147483708" r:id="rId25"/>
    <p:sldLayoutId id="2147483709" r:id="rId26"/>
    <p:sldLayoutId id="2147483710" r:id="rId27"/>
    <p:sldLayoutId id="2147483711" r:id="rId28"/>
    <p:sldLayoutId id="2147483712" r:id="rId29"/>
    <p:sldLayoutId id="2147483713" r:id="rId30"/>
  </p:sldLayoutIdLst>
  <p:transition>
    <p:fade/>
  </p:transition>
  <p:hf hdr="0" ftr="0" dt="0"/>
  <p:txStyles>
    <p:titleStyle>
      <a:lvl1pPr algn="l" rtl="0" eaLnBrk="1" fontAlgn="base" hangingPunct="1">
        <a:lnSpc>
          <a:spcPct val="100000"/>
        </a:lnSpc>
        <a:spcBef>
          <a:spcPct val="0"/>
        </a:spcBef>
        <a:spcAft>
          <a:spcPct val="0"/>
        </a:spcAft>
        <a:defRPr sz="4500" b="1">
          <a:solidFill>
            <a:schemeClr val="tx1"/>
          </a:solidFill>
          <a:latin typeface="+mj-lt"/>
          <a:ea typeface="Arial Unicode MS" pitchFamily="-65" charset="0"/>
          <a:cs typeface="Arial Unicode MS" pitchFamily="-65" charset="0"/>
          <a:sym typeface="Arial" pitchFamily="-65" charset="0"/>
        </a:defRPr>
      </a:lvl1pPr>
      <a:lvl2pPr algn="l" rtl="0" eaLnBrk="1" fontAlgn="base" hangingPunct="1">
        <a:lnSpc>
          <a:spcPts val="4032"/>
        </a:lnSpc>
        <a:spcBef>
          <a:spcPct val="0"/>
        </a:spcBef>
        <a:spcAft>
          <a:spcPct val="0"/>
        </a:spcAft>
        <a:defRPr sz="3840">
          <a:solidFill>
            <a:schemeClr val="tx2"/>
          </a:solidFill>
          <a:latin typeface="Georgia" pitchFamily="-111" charset="0"/>
          <a:ea typeface="Arial Unicode MS" pitchFamily="-65" charset="0"/>
          <a:cs typeface="Arial Unicode MS" pitchFamily="-65" charset="0"/>
          <a:sym typeface="Arial" pitchFamily="-65" charset="0"/>
        </a:defRPr>
      </a:lvl2pPr>
      <a:lvl3pPr algn="l" rtl="0" eaLnBrk="1" fontAlgn="base" hangingPunct="1">
        <a:lnSpc>
          <a:spcPts val="4032"/>
        </a:lnSpc>
        <a:spcBef>
          <a:spcPct val="0"/>
        </a:spcBef>
        <a:spcAft>
          <a:spcPct val="0"/>
        </a:spcAft>
        <a:defRPr sz="3840">
          <a:solidFill>
            <a:schemeClr val="tx2"/>
          </a:solidFill>
          <a:latin typeface="Georgia" pitchFamily="-111" charset="0"/>
          <a:ea typeface="Arial Unicode MS" pitchFamily="-65" charset="0"/>
          <a:cs typeface="Arial Unicode MS" pitchFamily="-65" charset="0"/>
          <a:sym typeface="Arial" pitchFamily="-65" charset="0"/>
        </a:defRPr>
      </a:lvl3pPr>
      <a:lvl4pPr algn="l" rtl="0" eaLnBrk="1" fontAlgn="base" hangingPunct="1">
        <a:lnSpc>
          <a:spcPts val="4032"/>
        </a:lnSpc>
        <a:spcBef>
          <a:spcPct val="0"/>
        </a:spcBef>
        <a:spcAft>
          <a:spcPct val="0"/>
        </a:spcAft>
        <a:defRPr sz="3840">
          <a:solidFill>
            <a:schemeClr val="tx2"/>
          </a:solidFill>
          <a:latin typeface="Georgia" pitchFamily="-111" charset="0"/>
          <a:ea typeface="Arial Unicode MS" pitchFamily="-65" charset="0"/>
          <a:cs typeface="Arial Unicode MS" pitchFamily="-65" charset="0"/>
          <a:sym typeface="Arial" pitchFamily="-65" charset="0"/>
        </a:defRPr>
      </a:lvl4pPr>
      <a:lvl5pPr algn="l" rtl="0" eaLnBrk="1" fontAlgn="base" hangingPunct="1">
        <a:lnSpc>
          <a:spcPts val="4032"/>
        </a:lnSpc>
        <a:spcBef>
          <a:spcPct val="0"/>
        </a:spcBef>
        <a:spcAft>
          <a:spcPct val="0"/>
        </a:spcAft>
        <a:defRPr sz="3840">
          <a:solidFill>
            <a:schemeClr val="tx2"/>
          </a:solidFill>
          <a:latin typeface="Georgia" pitchFamily="-111" charset="0"/>
          <a:ea typeface="Arial Unicode MS" pitchFamily="-65" charset="0"/>
          <a:cs typeface="Arial Unicode MS" pitchFamily="-65" charset="0"/>
          <a:sym typeface="Arial" pitchFamily="-65" charset="0"/>
        </a:defRPr>
      </a:lvl5pPr>
      <a:lvl6pPr marL="345643" algn="l" rtl="0" eaLnBrk="1" fontAlgn="base" hangingPunct="1">
        <a:spcBef>
          <a:spcPct val="0"/>
        </a:spcBef>
        <a:spcAft>
          <a:spcPct val="0"/>
        </a:spcAft>
        <a:defRPr sz="312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691286" algn="l" rtl="0" eaLnBrk="1" fontAlgn="base" hangingPunct="1">
        <a:spcBef>
          <a:spcPct val="0"/>
        </a:spcBef>
        <a:spcAft>
          <a:spcPct val="0"/>
        </a:spcAft>
        <a:defRPr sz="312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036930" algn="l" rtl="0" eaLnBrk="1" fontAlgn="base" hangingPunct="1">
        <a:spcBef>
          <a:spcPct val="0"/>
        </a:spcBef>
        <a:spcAft>
          <a:spcPct val="0"/>
        </a:spcAft>
        <a:defRPr sz="312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382573" algn="l" rtl="0" eaLnBrk="1" fontAlgn="base" hangingPunct="1">
        <a:spcBef>
          <a:spcPct val="0"/>
        </a:spcBef>
        <a:spcAft>
          <a:spcPct val="0"/>
        </a:spcAft>
        <a:defRPr sz="312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p:titleStyle>
    <p:bodyStyle>
      <a:lvl1pPr marL="241402" indent="-285293" algn="l" rtl="0" eaLnBrk="1" fontAlgn="base" hangingPunct="1">
        <a:lnSpc>
          <a:spcPct val="100000"/>
        </a:lnSpc>
        <a:spcBef>
          <a:spcPts val="2160"/>
        </a:spcBef>
        <a:spcAft>
          <a:spcPct val="0"/>
        </a:spcAft>
        <a:buClr>
          <a:srgbClr val="63666A"/>
        </a:buClr>
        <a:buSzPct val="100000"/>
        <a:buFont typeface="Arial" pitchFamily="-65" charset="0"/>
        <a:buChar char="•"/>
        <a:defRPr sz="3000">
          <a:solidFill>
            <a:srgbClr val="595959"/>
          </a:solidFill>
          <a:latin typeface="+mn-lt"/>
          <a:ea typeface="Arial Unicode MS" pitchFamily="-65" charset="0"/>
          <a:cs typeface="Arial Unicode MS" pitchFamily="-65" charset="0"/>
          <a:sym typeface="Arial" pitchFamily="-65" charset="0"/>
        </a:defRPr>
      </a:lvl1pPr>
      <a:lvl2pPr marL="548640" indent="-288036" algn="l" rtl="0" eaLnBrk="1" fontAlgn="base" hangingPunct="1">
        <a:lnSpc>
          <a:spcPct val="100000"/>
        </a:lnSpc>
        <a:spcBef>
          <a:spcPts val="0"/>
        </a:spcBef>
        <a:spcAft>
          <a:spcPct val="0"/>
        </a:spcAft>
        <a:buClr>
          <a:srgbClr val="63666A"/>
        </a:buClr>
        <a:buSzPct val="100000"/>
        <a:buFont typeface="Arial" pitchFamily="-65" charset="0"/>
        <a:buChar char="–"/>
        <a:defRPr sz="2400">
          <a:solidFill>
            <a:srgbClr val="595959"/>
          </a:solidFill>
          <a:latin typeface="+mn-lt"/>
          <a:ea typeface="Arial Unicode MS" pitchFamily="-65" charset="0"/>
          <a:cs typeface="Arial Unicode MS" pitchFamily="-65" charset="0"/>
          <a:sym typeface="Arial" pitchFamily="-65" charset="0"/>
        </a:defRPr>
      </a:lvl2pPr>
      <a:lvl3pPr marL="877824" indent="-241402" algn="l" rtl="0" eaLnBrk="1" fontAlgn="base" hangingPunct="1">
        <a:lnSpc>
          <a:spcPct val="100000"/>
        </a:lnSpc>
        <a:spcBef>
          <a:spcPts val="0"/>
        </a:spcBef>
        <a:spcAft>
          <a:spcPct val="0"/>
        </a:spcAft>
        <a:buClr>
          <a:srgbClr val="63666A"/>
        </a:buClr>
        <a:buSzPct val="100000"/>
        <a:buFont typeface="Arial" pitchFamily="-65" charset="0"/>
        <a:buChar char="•"/>
        <a:defRPr sz="2160">
          <a:solidFill>
            <a:srgbClr val="595959"/>
          </a:solidFill>
          <a:latin typeface="+mn-lt"/>
          <a:ea typeface="Arial Unicode MS" pitchFamily="-65" charset="0"/>
          <a:cs typeface="Arial Unicode MS" pitchFamily="-65" charset="0"/>
          <a:sym typeface="Arial" pitchFamily="-65" charset="0"/>
        </a:defRPr>
      </a:lvl3pPr>
      <a:lvl4pPr marL="1316736" indent="-241402" algn="l" rtl="0" eaLnBrk="1" fontAlgn="base" hangingPunct="1">
        <a:lnSpc>
          <a:spcPct val="100000"/>
        </a:lnSpc>
        <a:spcBef>
          <a:spcPts val="0"/>
        </a:spcBef>
        <a:spcAft>
          <a:spcPct val="0"/>
        </a:spcAft>
        <a:buClr>
          <a:srgbClr val="63666A"/>
        </a:buClr>
        <a:buSzPct val="100000"/>
        <a:buFont typeface="Arial" pitchFamily="-65" charset="0"/>
        <a:buChar char="–"/>
        <a:defRPr sz="1800">
          <a:solidFill>
            <a:srgbClr val="595959"/>
          </a:solidFill>
          <a:latin typeface="+mn-lt"/>
          <a:ea typeface="Arial Unicode MS" pitchFamily="-65" charset="0"/>
          <a:cs typeface="Arial Unicode MS" pitchFamily="-65" charset="0"/>
          <a:sym typeface="Arial" pitchFamily="-65" charset="0"/>
        </a:defRPr>
      </a:lvl4pPr>
      <a:lvl5pPr marL="1785557" indent="-229362" algn="l" rtl="0" eaLnBrk="1" fontAlgn="base" hangingPunct="1">
        <a:lnSpc>
          <a:spcPct val="100000"/>
        </a:lnSpc>
        <a:spcBef>
          <a:spcPts val="0"/>
        </a:spcBef>
        <a:spcAft>
          <a:spcPct val="0"/>
        </a:spcAft>
        <a:buClr>
          <a:srgbClr val="63666A"/>
        </a:buClr>
        <a:buSzPct val="100000"/>
        <a:buFont typeface="Arial" pitchFamily="-65" charset="0"/>
        <a:buChar char="»"/>
        <a:defRPr sz="1560">
          <a:solidFill>
            <a:srgbClr val="595959"/>
          </a:solidFill>
          <a:latin typeface="+mn-lt"/>
          <a:ea typeface="Arial Unicode MS" pitchFamily="-65" charset="0"/>
          <a:cs typeface="Arial Unicode MS" pitchFamily="-65" charset="0"/>
          <a:sym typeface="Arial" pitchFamily="-65" charset="0"/>
        </a:defRPr>
      </a:lvl5pPr>
      <a:lvl6pPr marL="2131468" indent="-230429" algn="l" rtl="0" eaLnBrk="1" fontAlgn="base" hangingPunct="1">
        <a:spcBef>
          <a:spcPts val="455"/>
        </a:spcBef>
        <a:spcAft>
          <a:spcPct val="0"/>
        </a:spcAft>
        <a:buSzPct val="100000"/>
        <a:buFont typeface="Arial" pitchFamily="-110" charset="0"/>
        <a:buChar char="»"/>
        <a:defRPr sz="2040">
          <a:solidFill>
            <a:schemeClr val="tx1"/>
          </a:solidFill>
          <a:latin typeface="+mn-lt"/>
          <a:ea typeface="+mn-ea"/>
          <a:cs typeface="+mn-cs"/>
          <a:sym typeface="Arial" pitchFamily="-110" charset="0"/>
        </a:defRPr>
      </a:lvl6pPr>
      <a:lvl7pPr marL="2477111" indent="-230429" algn="l" rtl="0" eaLnBrk="1" fontAlgn="base" hangingPunct="1">
        <a:spcBef>
          <a:spcPts val="455"/>
        </a:spcBef>
        <a:spcAft>
          <a:spcPct val="0"/>
        </a:spcAft>
        <a:buSzPct val="100000"/>
        <a:buFont typeface="Arial" pitchFamily="-110" charset="0"/>
        <a:buChar char="»"/>
        <a:defRPr sz="2040">
          <a:solidFill>
            <a:schemeClr val="tx1"/>
          </a:solidFill>
          <a:latin typeface="+mn-lt"/>
          <a:ea typeface="+mn-ea"/>
          <a:cs typeface="+mn-cs"/>
          <a:sym typeface="Arial" pitchFamily="-110" charset="0"/>
        </a:defRPr>
      </a:lvl7pPr>
      <a:lvl8pPr marL="2822754" indent="-230429" algn="l" rtl="0" eaLnBrk="1" fontAlgn="base" hangingPunct="1">
        <a:spcBef>
          <a:spcPts val="455"/>
        </a:spcBef>
        <a:spcAft>
          <a:spcPct val="0"/>
        </a:spcAft>
        <a:buSzPct val="100000"/>
        <a:buFont typeface="Arial" pitchFamily="-110" charset="0"/>
        <a:buChar char="»"/>
        <a:defRPr sz="2040">
          <a:solidFill>
            <a:schemeClr val="tx1"/>
          </a:solidFill>
          <a:latin typeface="+mn-lt"/>
          <a:ea typeface="+mn-ea"/>
          <a:cs typeface="+mn-cs"/>
          <a:sym typeface="Arial" pitchFamily="-110" charset="0"/>
        </a:defRPr>
      </a:lvl8pPr>
      <a:lvl9pPr marL="3168397" indent="-230429" algn="l" rtl="0" eaLnBrk="1" fontAlgn="base" hangingPunct="1">
        <a:spcBef>
          <a:spcPts val="455"/>
        </a:spcBef>
        <a:spcAft>
          <a:spcPct val="0"/>
        </a:spcAft>
        <a:buSzPct val="100000"/>
        <a:buFont typeface="Arial" pitchFamily="-110" charset="0"/>
        <a:buChar char="»"/>
        <a:defRPr sz="2040">
          <a:solidFill>
            <a:schemeClr val="tx1"/>
          </a:solidFill>
          <a:latin typeface="+mn-lt"/>
          <a:ea typeface="+mn-ea"/>
          <a:cs typeface="+mn-cs"/>
          <a:sym typeface="Arial" pitchFamily="-110" charset="0"/>
        </a:defRPr>
      </a:lvl9pPr>
    </p:bodyStyle>
    <p:otherStyle>
      <a:defPPr>
        <a:defRPr lang="en-US"/>
      </a:defPPr>
      <a:lvl1pPr marL="0" algn="l" defTabSz="345643" rtl="0" eaLnBrk="1" latinLnBrk="0" hangingPunct="1">
        <a:defRPr sz="1320" kern="1200">
          <a:solidFill>
            <a:schemeClr val="tx1"/>
          </a:solidFill>
          <a:latin typeface="+mn-lt"/>
          <a:ea typeface="+mn-ea"/>
          <a:cs typeface="+mn-cs"/>
        </a:defRPr>
      </a:lvl1pPr>
      <a:lvl2pPr marL="345643" algn="l" defTabSz="345643" rtl="0" eaLnBrk="1" latinLnBrk="0" hangingPunct="1">
        <a:defRPr sz="1320" kern="1200">
          <a:solidFill>
            <a:schemeClr val="tx1"/>
          </a:solidFill>
          <a:latin typeface="+mn-lt"/>
          <a:ea typeface="+mn-ea"/>
          <a:cs typeface="+mn-cs"/>
        </a:defRPr>
      </a:lvl2pPr>
      <a:lvl3pPr marL="691286" algn="l" defTabSz="345643" rtl="0" eaLnBrk="1" latinLnBrk="0" hangingPunct="1">
        <a:defRPr sz="1320" kern="1200">
          <a:solidFill>
            <a:schemeClr val="tx1"/>
          </a:solidFill>
          <a:latin typeface="+mn-lt"/>
          <a:ea typeface="+mn-ea"/>
          <a:cs typeface="+mn-cs"/>
        </a:defRPr>
      </a:lvl3pPr>
      <a:lvl4pPr marL="1036930" algn="l" defTabSz="345643" rtl="0" eaLnBrk="1" latinLnBrk="0" hangingPunct="1">
        <a:defRPr sz="1320" kern="1200">
          <a:solidFill>
            <a:schemeClr val="tx1"/>
          </a:solidFill>
          <a:latin typeface="+mn-lt"/>
          <a:ea typeface="+mn-ea"/>
          <a:cs typeface="+mn-cs"/>
        </a:defRPr>
      </a:lvl4pPr>
      <a:lvl5pPr marL="1382573" algn="l" defTabSz="345643" rtl="0" eaLnBrk="1" latinLnBrk="0" hangingPunct="1">
        <a:defRPr sz="1320" kern="1200">
          <a:solidFill>
            <a:schemeClr val="tx1"/>
          </a:solidFill>
          <a:latin typeface="+mn-lt"/>
          <a:ea typeface="+mn-ea"/>
          <a:cs typeface="+mn-cs"/>
        </a:defRPr>
      </a:lvl5pPr>
      <a:lvl6pPr marL="1728216" algn="l" defTabSz="345643" rtl="0" eaLnBrk="1" latinLnBrk="0" hangingPunct="1">
        <a:defRPr sz="1320" kern="1200">
          <a:solidFill>
            <a:schemeClr val="tx1"/>
          </a:solidFill>
          <a:latin typeface="+mn-lt"/>
          <a:ea typeface="+mn-ea"/>
          <a:cs typeface="+mn-cs"/>
        </a:defRPr>
      </a:lvl6pPr>
      <a:lvl7pPr marL="2073859" algn="l" defTabSz="345643" rtl="0" eaLnBrk="1" latinLnBrk="0" hangingPunct="1">
        <a:defRPr sz="1320" kern="1200">
          <a:solidFill>
            <a:schemeClr val="tx1"/>
          </a:solidFill>
          <a:latin typeface="+mn-lt"/>
          <a:ea typeface="+mn-ea"/>
          <a:cs typeface="+mn-cs"/>
        </a:defRPr>
      </a:lvl7pPr>
      <a:lvl8pPr marL="2419502" algn="l" defTabSz="345643" rtl="0" eaLnBrk="1" latinLnBrk="0" hangingPunct="1">
        <a:defRPr sz="1320" kern="1200">
          <a:solidFill>
            <a:schemeClr val="tx1"/>
          </a:solidFill>
          <a:latin typeface="+mn-lt"/>
          <a:ea typeface="+mn-ea"/>
          <a:cs typeface="+mn-cs"/>
        </a:defRPr>
      </a:lvl8pPr>
      <a:lvl9pPr marL="2765146" algn="l" defTabSz="345643" rtl="0" eaLnBrk="1" latinLnBrk="0" hangingPunct="1">
        <a:defRPr sz="1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26440" y="4712532"/>
            <a:ext cx="9816054" cy="1777366"/>
          </a:xfrm>
        </p:spPr>
        <p:txBody>
          <a:bodyPr/>
          <a:lstStyle/>
          <a:p>
            <a:br>
              <a:rPr lang="en-US" dirty="0"/>
            </a:br>
            <a:endParaRPr lang="en-US" dirty="0"/>
          </a:p>
        </p:txBody>
      </p:sp>
      <p:sp>
        <p:nvSpPr>
          <p:cNvPr id="3" name="Title 2"/>
          <p:cNvSpPr>
            <a:spLocks noGrp="1"/>
          </p:cNvSpPr>
          <p:nvPr>
            <p:ph type="title"/>
          </p:nvPr>
        </p:nvSpPr>
        <p:spPr/>
        <p:txBody>
          <a:bodyPr/>
          <a:lstStyle/>
          <a:p>
            <a:r>
              <a:rPr lang="en-US" spc="-300" dirty="0"/>
              <a:t>RPA-BP-Exception Types</a:t>
            </a:r>
          </a:p>
        </p:txBody>
      </p:sp>
    </p:spTree>
    <p:extLst>
      <p:ext uri="{BB962C8B-B14F-4D97-AF65-F5344CB8AC3E}">
        <p14:creationId xmlns:p14="http://schemas.microsoft.com/office/powerpoint/2010/main" val="2327720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1F19-49C3-413F-9886-634FA9F3E737}"/>
              </a:ext>
            </a:extLst>
          </p:cNvPr>
          <p:cNvSpPr>
            <a:spLocks noGrp="1"/>
          </p:cNvSpPr>
          <p:nvPr>
            <p:ph type="title"/>
          </p:nvPr>
        </p:nvSpPr>
        <p:spPr/>
        <p:txBody>
          <a:bodyPr/>
          <a:lstStyle/>
          <a:p>
            <a:r>
              <a:rPr lang="en-US" dirty="0"/>
              <a:t>Exception Handling Standards</a:t>
            </a:r>
          </a:p>
        </p:txBody>
      </p:sp>
      <p:sp>
        <p:nvSpPr>
          <p:cNvPr id="3" name="Text Placeholder 2">
            <a:extLst>
              <a:ext uri="{FF2B5EF4-FFF2-40B4-BE49-F238E27FC236}">
                <a16:creationId xmlns:a16="http://schemas.microsoft.com/office/drawing/2014/main" id="{9527A110-D09A-4337-BA1B-2F7158B70AEF}"/>
              </a:ext>
            </a:extLst>
          </p:cNvPr>
          <p:cNvSpPr>
            <a:spLocks noGrp="1"/>
          </p:cNvSpPr>
          <p:nvPr>
            <p:ph type="body" sz="quarter" idx="10"/>
          </p:nvPr>
        </p:nvSpPr>
        <p:spPr>
          <a:xfrm>
            <a:off x="821226" y="2257658"/>
            <a:ext cx="5969372" cy="5255576"/>
          </a:xfrm>
          <a:solidFill>
            <a:srgbClr val="F4F4F4"/>
          </a:solidFill>
        </p:spPr>
        <p:txBody>
          <a:bodyPr/>
          <a:lstStyle/>
          <a:p>
            <a:pPr marL="0" lvl="0" indent="0">
              <a:buNone/>
            </a:pPr>
            <a:r>
              <a:rPr lang="en-US" sz="1800" b="1" dirty="0"/>
              <a:t>Business Exceptions</a:t>
            </a:r>
          </a:p>
          <a:p>
            <a:pPr marL="0" indent="0">
              <a:buNone/>
            </a:pPr>
            <a:r>
              <a:rPr lang="en-US" sz="1200" dirty="0"/>
              <a:t>Occurs when cases/transactions cannot be processed due to some problem or business rule that makes it impossible for the case to be worked. For instance, an exception may be used to exclude some types of transactions from processing</a:t>
            </a:r>
          </a:p>
          <a:p>
            <a:pPr marL="0" lvl="0" indent="0">
              <a:buNone/>
            </a:pPr>
            <a:r>
              <a:rPr lang="en-US" sz="1600" b="1" dirty="0"/>
              <a:t>Naming Standard: BE-&lt;Exception Name&gt;</a:t>
            </a:r>
          </a:p>
          <a:p>
            <a:pPr marL="0" indent="0">
              <a:buNone/>
            </a:pPr>
            <a:r>
              <a:rPr lang="en-US" sz="1200" b="1" dirty="0"/>
              <a:t>Additional Prefix may be added…</a:t>
            </a:r>
          </a:p>
          <a:p>
            <a:pPr marL="171450" indent="-171450"/>
            <a:r>
              <a:rPr lang="en-US" sz="1200" b="1" kern="1200" dirty="0"/>
              <a:t>Input / File Missing / File Corrupt: </a:t>
            </a:r>
          </a:p>
          <a:p>
            <a:pPr marL="478688" lvl="1" indent="-171450"/>
            <a:r>
              <a:rPr lang="en-US" sz="1200" kern="1200" dirty="0"/>
              <a:t>Naming Standard: BE-</a:t>
            </a:r>
            <a:r>
              <a:rPr lang="en-US" sz="1200" b="1" i="1" kern="1200" dirty="0"/>
              <a:t>INPUT-</a:t>
            </a:r>
            <a:r>
              <a:rPr lang="en-US" sz="1200" kern="1200" dirty="0"/>
              <a:t>&lt;Exception Name&gt;</a:t>
            </a:r>
          </a:p>
          <a:p>
            <a:pPr marL="478688" lvl="1" indent="-171450"/>
            <a:r>
              <a:rPr lang="en-US" sz="1200" kern="1200" dirty="0"/>
              <a:t>Occurs when a business-provided input file is not found, not available, or corrupt</a:t>
            </a:r>
          </a:p>
          <a:p>
            <a:pPr marL="171450" indent="-171450"/>
            <a:r>
              <a:rPr lang="en-US" sz="1200" b="1" kern="1200" dirty="0"/>
              <a:t>Wrong Input / Data Validation Error: </a:t>
            </a:r>
          </a:p>
          <a:p>
            <a:pPr marL="478688" lvl="1" indent="-171450"/>
            <a:r>
              <a:rPr lang="en-US" sz="1200" kern="1200" dirty="0"/>
              <a:t>Naming Standard: BE-</a:t>
            </a:r>
            <a:r>
              <a:rPr lang="en-US" sz="1200" b="1" i="1" kern="1200" dirty="0"/>
              <a:t>VALIDATION</a:t>
            </a:r>
            <a:r>
              <a:rPr lang="en-US" sz="1200" kern="1200" dirty="0"/>
              <a:t>-&lt;Exception Name&gt;</a:t>
            </a:r>
          </a:p>
          <a:p>
            <a:pPr marL="478688" lvl="1" indent="-171450"/>
            <a:r>
              <a:rPr lang="en-US" sz="1200" kern="1200" dirty="0"/>
              <a:t>Occurs when there is a data validation error that prevents processing of a case</a:t>
            </a:r>
          </a:p>
          <a:p>
            <a:pPr marL="171450" indent="-171450"/>
            <a:r>
              <a:rPr lang="en-US" sz="1200" b="1" kern="1200" dirty="0"/>
              <a:t>Out of Scope / Business Rule Exception:</a:t>
            </a:r>
          </a:p>
          <a:p>
            <a:pPr marL="478688" lvl="1" indent="-171450"/>
            <a:r>
              <a:rPr lang="en-US" sz="1200" kern="1200" dirty="0"/>
              <a:t>Naming Standard: BE-</a:t>
            </a:r>
            <a:r>
              <a:rPr lang="en-US" sz="1200" b="1" i="1" kern="1200" dirty="0"/>
              <a:t>RULE</a:t>
            </a:r>
            <a:r>
              <a:rPr lang="en-US" sz="1200" kern="1200" dirty="0"/>
              <a:t>-&lt;Exception Name&gt;</a:t>
            </a:r>
          </a:p>
          <a:p>
            <a:pPr marL="478688" lvl="1" indent="-171450"/>
            <a:r>
              <a:rPr lang="en-US" sz="1200" kern="1200" dirty="0"/>
              <a:t>Occurs when a case is not worked due to a defined business rule / requirement</a:t>
            </a:r>
          </a:p>
          <a:p>
            <a:pPr marL="0" indent="0">
              <a:buNone/>
            </a:pPr>
            <a:endParaRPr lang="en-US" sz="1200" dirty="0"/>
          </a:p>
          <a:p>
            <a:pPr marL="260604" lvl="1" indent="0">
              <a:buNone/>
            </a:pPr>
            <a:endParaRPr lang="en-US" sz="1200" dirty="0"/>
          </a:p>
          <a:p>
            <a:endParaRPr lang="en-US" sz="1200" dirty="0"/>
          </a:p>
        </p:txBody>
      </p:sp>
      <p:sp>
        <p:nvSpPr>
          <p:cNvPr id="5" name="Slide Number Placeholder 4">
            <a:extLst>
              <a:ext uri="{FF2B5EF4-FFF2-40B4-BE49-F238E27FC236}">
                <a16:creationId xmlns:a16="http://schemas.microsoft.com/office/drawing/2014/main" id="{7997C53C-AE1D-409E-8DD7-FE5F0F6E9B8C}"/>
              </a:ext>
            </a:extLst>
          </p:cNvPr>
          <p:cNvSpPr>
            <a:spLocks noGrp="1"/>
          </p:cNvSpPr>
          <p:nvPr>
            <p:ph type="sldNum" sz="quarter" idx="4"/>
          </p:nvPr>
        </p:nvSpPr>
        <p:spPr/>
        <p:txBody>
          <a:bodyPr/>
          <a:lstStyle/>
          <a:p>
            <a:fld id="{AD816501-AAE5-214E-B100-00C3DC5F5E3F}" type="slidenum">
              <a:rPr lang="en-US" smtClean="0"/>
              <a:pPr/>
              <a:t>2</a:t>
            </a:fld>
            <a:endParaRPr lang="en-US" dirty="0"/>
          </a:p>
        </p:txBody>
      </p:sp>
      <p:sp>
        <p:nvSpPr>
          <p:cNvPr id="8" name="Text Placeholder 2">
            <a:extLst>
              <a:ext uri="{FF2B5EF4-FFF2-40B4-BE49-F238E27FC236}">
                <a16:creationId xmlns:a16="http://schemas.microsoft.com/office/drawing/2014/main" id="{2AC08732-A677-474F-9100-E34416EC8E08}"/>
              </a:ext>
            </a:extLst>
          </p:cNvPr>
          <p:cNvSpPr txBox="1">
            <a:spLocks/>
          </p:cNvSpPr>
          <p:nvPr/>
        </p:nvSpPr>
        <p:spPr bwMode="auto">
          <a:xfrm>
            <a:off x="7470140" y="2257657"/>
            <a:ext cx="5969372" cy="5871581"/>
          </a:xfrm>
          <a:prstGeom prst="rect">
            <a:avLst/>
          </a:prstGeom>
          <a:solidFill>
            <a:srgbClr val="F4F4F4"/>
          </a:solidFill>
          <a:ln w="12700">
            <a:noFill/>
            <a:miter lim="800000"/>
            <a:headEnd/>
            <a:tailEnd/>
          </a:ln>
        </p:spPr>
        <p:txBody>
          <a:bodyPr vert="horz" wrap="square" lIns="0" tIns="0" rIns="0" bIns="0" numCol="1" anchor="t" anchorCtr="0" compatLnSpc="1">
            <a:prstTxWarp prst="textNoShape">
              <a:avLst/>
            </a:prstTxWarp>
            <a:noAutofit/>
          </a:bodyPr>
          <a:lstStyle>
            <a:lvl1pPr marL="241402" indent="-285293" algn="l" rtl="0" eaLnBrk="1" fontAlgn="base" hangingPunct="1">
              <a:lnSpc>
                <a:spcPct val="100000"/>
              </a:lnSpc>
              <a:spcBef>
                <a:spcPts val="2160"/>
              </a:spcBef>
              <a:spcAft>
                <a:spcPct val="0"/>
              </a:spcAft>
              <a:buClr>
                <a:srgbClr val="63666A"/>
              </a:buClr>
              <a:buSzPct val="100000"/>
              <a:buFont typeface="Arial" pitchFamily="-65" charset="0"/>
              <a:buChar char="•"/>
              <a:defRPr sz="3000">
                <a:solidFill>
                  <a:srgbClr val="595959"/>
                </a:solidFill>
                <a:latin typeface="+mn-lt"/>
                <a:ea typeface="Arial Unicode MS" pitchFamily="-65" charset="0"/>
                <a:cs typeface="Arial Unicode MS" pitchFamily="-65" charset="0"/>
                <a:sym typeface="Arial" pitchFamily="-65" charset="0"/>
              </a:defRPr>
            </a:lvl1pPr>
            <a:lvl2pPr marL="548640" indent="-288036" algn="l" rtl="0" eaLnBrk="1" fontAlgn="base" hangingPunct="1">
              <a:lnSpc>
                <a:spcPct val="100000"/>
              </a:lnSpc>
              <a:spcBef>
                <a:spcPts val="0"/>
              </a:spcBef>
              <a:spcAft>
                <a:spcPct val="0"/>
              </a:spcAft>
              <a:buClr>
                <a:srgbClr val="63666A"/>
              </a:buClr>
              <a:buSzPct val="100000"/>
              <a:buFont typeface="Arial" pitchFamily="-65" charset="0"/>
              <a:buChar char="–"/>
              <a:defRPr sz="2400">
                <a:solidFill>
                  <a:srgbClr val="595959"/>
                </a:solidFill>
                <a:latin typeface="+mn-lt"/>
                <a:ea typeface="Arial Unicode MS" pitchFamily="-65" charset="0"/>
                <a:cs typeface="Arial Unicode MS" pitchFamily="-65" charset="0"/>
                <a:sym typeface="Arial" pitchFamily="-65" charset="0"/>
              </a:defRPr>
            </a:lvl2pPr>
            <a:lvl3pPr marL="877824" indent="-241402" algn="l" rtl="0" eaLnBrk="1" fontAlgn="base" hangingPunct="1">
              <a:lnSpc>
                <a:spcPct val="100000"/>
              </a:lnSpc>
              <a:spcBef>
                <a:spcPts val="0"/>
              </a:spcBef>
              <a:spcAft>
                <a:spcPct val="0"/>
              </a:spcAft>
              <a:buClr>
                <a:srgbClr val="63666A"/>
              </a:buClr>
              <a:buSzPct val="100000"/>
              <a:buFont typeface="Arial" pitchFamily="-65" charset="0"/>
              <a:buChar char="•"/>
              <a:defRPr sz="2160">
                <a:solidFill>
                  <a:srgbClr val="595959"/>
                </a:solidFill>
                <a:latin typeface="+mn-lt"/>
                <a:ea typeface="Arial Unicode MS" pitchFamily="-65" charset="0"/>
                <a:cs typeface="Arial Unicode MS" pitchFamily="-65" charset="0"/>
                <a:sym typeface="Arial" pitchFamily="-65" charset="0"/>
              </a:defRPr>
            </a:lvl3pPr>
            <a:lvl4pPr marL="1316736" indent="-241402" algn="l" rtl="0" eaLnBrk="1" fontAlgn="base" hangingPunct="1">
              <a:lnSpc>
                <a:spcPct val="100000"/>
              </a:lnSpc>
              <a:spcBef>
                <a:spcPts val="0"/>
              </a:spcBef>
              <a:spcAft>
                <a:spcPct val="0"/>
              </a:spcAft>
              <a:buClr>
                <a:srgbClr val="63666A"/>
              </a:buClr>
              <a:buSzPct val="100000"/>
              <a:buFont typeface="Arial" pitchFamily="-65" charset="0"/>
              <a:buChar char="–"/>
              <a:defRPr sz="1800">
                <a:solidFill>
                  <a:srgbClr val="595959"/>
                </a:solidFill>
                <a:latin typeface="+mn-lt"/>
                <a:ea typeface="Arial Unicode MS" pitchFamily="-65" charset="0"/>
                <a:cs typeface="Arial Unicode MS" pitchFamily="-65" charset="0"/>
                <a:sym typeface="Arial" pitchFamily="-65" charset="0"/>
              </a:defRPr>
            </a:lvl4pPr>
            <a:lvl5pPr marL="1785557" indent="-229362" algn="l" rtl="0" eaLnBrk="1" fontAlgn="base" hangingPunct="1">
              <a:lnSpc>
                <a:spcPct val="100000"/>
              </a:lnSpc>
              <a:spcBef>
                <a:spcPts val="0"/>
              </a:spcBef>
              <a:spcAft>
                <a:spcPct val="0"/>
              </a:spcAft>
              <a:buClr>
                <a:srgbClr val="63666A"/>
              </a:buClr>
              <a:buSzPct val="100000"/>
              <a:buFont typeface="Arial" pitchFamily="-65" charset="0"/>
              <a:buChar char="»"/>
              <a:defRPr sz="1560">
                <a:solidFill>
                  <a:srgbClr val="595959"/>
                </a:solidFill>
                <a:latin typeface="+mn-lt"/>
                <a:ea typeface="Arial Unicode MS" pitchFamily="-65" charset="0"/>
                <a:cs typeface="Arial Unicode MS" pitchFamily="-65" charset="0"/>
                <a:sym typeface="Arial" pitchFamily="-65" charset="0"/>
              </a:defRPr>
            </a:lvl5pPr>
            <a:lvl6pPr marL="2131468" indent="-230429" algn="l" rtl="0" eaLnBrk="1" fontAlgn="base" hangingPunct="1">
              <a:spcBef>
                <a:spcPts val="455"/>
              </a:spcBef>
              <a:spcAft>
                <a:spcPct val="0"/>
              </a:spcAft>
              <a:buSzPct val="100000"/>
              <a:buFont typeface="Arial" pitchFamily="-110" charset="0"/>
              <a:buChar char="»"/>
              <a:defRPr sz="2040">
                <a:solidFill>
                  <a:schemeClr val="tx1"/>
                </a:solidFill>
                <a:latin typeface="+mn-lt"/>
                <a:ea typeface="+mn-ea"/>
                <a:cs typeface="+mn-cs"/>
                <a:sym typeface="Arial" pitchFamily="-110" charset="0"/>
              </a:defRPr>
            </a:lvl6pPr>
            <a:lvl7pPr marL="2477111" indent="-230429" algn="l" rtl="0" eaLnBrk="1" fontAlgn="base" hangingPunct="1">
              <a:spcBef>
                <a:spcPts val="455"/>
              </a:spcBef>
              <a:spcAft>
                <a:spcPct val="0"/>
              </a:spcAft>
              <a:buSzPct val="100000"/>
              <a:buFont typeface="Arial" pitchFamily="-110" charset="0"/>
              <a:buChar char="»"/>
              <a:defRPr sz="2040">
                <a:solidFill>
                  <a:schemeClr val="tx1"/>
                </a:solidFill>
                <a:latin typeface="+mn-lt"/>
                <a:ea typeface="+mn-ea"/>
                <a:cs typeface="+mn-cs"/>
                <a:sym typeface="Arial" pitchFamily="-110" charset="0"/>
              </a:defRPr>
            </a:lvl7pPr>
            <a:lvl8pPr marL="2822754" indent="-230429" algn="l" rtl="0" eaLnBrk="1" fontAlgn="base" hangingPunct="1">
              <a:spcBef>
                <a:spcPts val="455"/>
              </a:spcBef>
              <a:spcAft>
                <a:spcPct val="0"/>
              </a:spcAft>
              <a:buSzPct val="100000"/>
              <a:buFont typeface="Arial" pitchFamily="-110" charset="0"/>
              <a:buChar char="»"/>
              <a:defRPr sz="2040">
                <a:solidFill>
                  <a:schemeClr val="tx1"/>
                </a:solidFill>
                <a:latin typeface="+mn-lt"/>
                <a:ea typeface="+mn-ea"/>
                <a:cs typeface="+mn-cs"/>
                <a:sym typeface="Arial" pitchFamily="-110" charset="0"/>
              </a:defRPr>
            </a:lvl8pPr>
            <a:lvl9pPr marL="3168397" indent="-230429" algn="l" rtl="0" eaLnBrk="1" fontAlgn="base" hangingPunct="1">
              <a:spcBef>
                <a:spcPts val="455"/>
              </a:spcBef>
              <a:spcAft>
                <a:spcPct val="0"/>
              </a:spcAft>
              <a:buSzPct val="100000"/>
              <a:buFont typeface="Arial" pitchFamily="-110" charset="0"/>
              <a:buChar char="»"/>
              <a:defRPr sz="2040">
                <a:solidFill>
                  <a:schemeClr val="tx1"/>
                </a:solidFill>
                <a:latin typeface="+mn-lt"/>
                <a:ea typeface="+mn-ea"/>
                <a:cs typeface="+mn-cs"/>
                <a:sym typeface="Arial" pitchFamily="-110" charset="0"/>
              </a:defRPr>
            </a:lvl9pPr>
          </a:lstStyle>
          <a:p>
            <a:pPr marL="0" indent="0" defTabSz="914400">
              <a:buNone/>
            </a:pPr>
            <a:r>
              <a:rPr lang="en-US" sz="1800" b="1" dirty="0"/>
              <a:t>System Exceptions</a:t>
            </a:r>
          </a:p>
          <a:p>
            <a:pPr marL="0" indent="0" defTabSz="914400">
              <a:buNone/>
            </a:pPr>
            <a:r>
              <a:rPr lang="en-US" sz="1200" dirty="0"/>
              <a:t>Occurs when cases/transactions cannot be processed due to some problem with the source/target environments used by the process.</a:t>
            </a:r>
          </a:p>
          <a:p>
            <a:pPr marL="0" indent="0" defTabSz="914400">
              <a:buNone/>
            </a:pPr>
            <a:r>
              <a:rPr lang="en-US" sz="1200" b="1" dirty="0"/>
              <a:t>                                                                                                                                  </a:t>
            </a:r>
            <a:r>
              <a:rPr lang="en-US" sz="1600" b="1" dirty="0"/>
              <a:t>Naming Standard: SE-&lt;Exception Name&gt;</a:t>
            </a:r>
          </a:p>
          <a:p>
            <a:pPr marL="0" indent="0" defTabSz="914400">
              <a:buNone/>
            </a:pPr>
            <a:r>
              <a:rPr lang="en-US" sz="1200" b="1" dirty="0"/>
              <a:t>Additional Prefix may be added…</a:t>
            </a:r>
          </a:p>
          <a:p>
            <a:pPr marL="0" indent="0" defTabSz="914400">
              <a:buNone/>
            </a:pPr>
            <a:r>
              <a:rPr lang="en-US" sz="1200" b="1" dirty="0"/>
              <a:t>System Unavailable Exception</a:t>
            </a:r>
          </a:p>
          <a:p>
            <a:pPr lvl="1" defTabSz="914400"/>
            <a:r>
              <a:rPr lang="en-US" sz="1200" dirty="0"/>
              <a:t>Naming Standard: SE-</a:t>
            </a:r>
            <a:r>
              <a:rPr lang="en-US" sz="1200" b="1" i="1" dirty="0"/>
              <a:t>SU</a:t>
            </a:r>
            <a:r>
              <a:rPr lang="en-US" sz="1200" dirty="0"/>
              <a:t>-&lt;Exception Name&gt;</a:t>
            </a:r>
          </a:p>
          <a:p>
            <a:pPr lvl="1" defTabSz="914400"/>
            <a:r>
              <a:rPr lang="en-US" sz="1200" dirty="0"/>
              <a:t>Occurs when the system is unavailable</a:t>
            </a:r>
          </a:p>
          <a:p>
            <a:pPr defTabSz="914400"/>
            <a:r>
              <a:rPr lang="en-US" sz="1200" b="1" dirty="0"/>
              <a:t>System Exception Try Once</a:t>
            </a:r>
          </a:p>
          <a:p>
            <a:pPr lvl="1" defTabSz="914400"/>
            <a:r>
              <a:rPr lang="en-US" sz="1200" dirty="0"/>
              <a:t>Naming Standard: SE-</a:t>
            </a:r>
            <a:r>
              <a:rPr lang="en-US" sz="1200" b="1" i="1" dirty="0"/>
              <a:t>SETO</a:t>
            </a:r>
            <a:r>
              <a:rPr lang="en-US" sz="1200" dirty="0"/>
              <a:t>-&lt;Exception Name&gt;</a:t>
            </a:r>
          </a:p>
          <a:p>
            <a:pPr lvl="1" defTabSz="914400"/>
            <a:r>
              <a:rPr lang="en-US" sz="1200" dirty="0"/>
              <a:t>Same as system exception but should only be thrown once and not recovered.</a:t>
            </a:r>
          </a:p>
          <a:p>
            <a:pPr lvl="0"/>
            <a:r>
              <a:rPr lang="en-US" sz="1200" b="1" dirty="0"/>
              <a:t>System Login Exception</a:t>
            </a:r>
          </a:p>
          <a:p>
            <a:pPr lvl="1"/>
            <a:r>
              <a:rPr lang="en-US" sz="1200" dirty="0"/>
              <a:t>Naming Standard: SE-</a:t>
            </a:r>
            <a:r>
              <a:rPr lang="en-US" sz="1200" b="1" i="1" dirty="0"/>
              <a:t>IL</a:t>
            </a:r>
            <a:r>
              <a:rPr lang="en-US" sz="1200" dirty="0"/>
              <a:t>-&lt;Exception Name&gt;</a:t>
            </a:r>
          </a:p>
          <a:p>
            <a:pPr lvl="1"/>
            <a:r>
              <a:rPr lang="en-US" sz="1200" dirty="0"/>
              <a:t>Occurs when there is a failed attempt to login to a system</a:t>
            </a:r>
          </a:p>
          <a:p>
            <a:pPr lvl="1"/>
            <a:endParaRPr lang="en-US" sz="1200" dirty="0"/>
          </a:p>
          <a:p>
            <a:r>
              <a:rPr lang="en-US" sz="1200" b="1" dirty="0"/>
              <a:t>Unknown System Exception</a:t>
            </a:r>
          </a:p>
          <a:p>
            <a:pPr lvl="1"/>
            <a:r>
              <a:rPr lang="en-US" sz="1200" dirty="0"/>
              <a:t>Naming Standard: SE-UNKNOWN-&lt;Exception Name&gt;</a:t>
            </a:r>
          </a:p>
          <a:p>
            <a:pPr lvl="1"/>
            <a:r>
              <a:rPr lang="en-US" sz="1200" dirty="0"/>
              <a:t>Occurs when there is an unknown / unaccounted for exception in the process</a:t>
            </a:r>
          </a:p>
          <a:p>
            <a:pPr lvl="1"/>
            <a:endParaRPr lang="en-US" sz="1200" b="1" dirty="0"/>
          </a:p>
          <a:p>
            <a:pPr defTabSz="914400"/>
            <a:endParaRPr lang="en-US" sz="1200" kern="0" dirty="0"/>
          </a:p>
        </p:txBody>
      </p:sp>
      <p:sp>
        <p:nvSpPr>
          <p:cNvPr id="10" name="Rectangle 9">
            <a:extLst>
              <a:ext uri="{FF2B5EF4-FFF2-40B4-BE49-F238E27FC236}">
                <a16:creationId xmlns:a16="http://schemas.microsoft.com/office/drawing/2014/main" id="{989134FE-0F41-41D0-8A5F-6B1D59449695}"/>
              </a:ext>
            </a:extLst>
          </p:cNvPr>
          <p:cNvSpPr/>
          <p:nvPr/>
        </p:nvSpPr>
        <p:spPr>
          <a:xfrm>
            <a:off x="726440" y="1409764"/>
            <a:ext cx="12924264" cy="584775"/>
          </a:xfrm>
          <a:prstGeom prst="rect">
            <a:avLst/>
          </a:prstGeom>
        </p:spPr>
        <p:txBody>
          <a:bodyPr wrap="square">
            <a:spAutoFit/>
          </a:bodyPr>
          <a:lstStyle/>
          <a:p>
            <a:pPr marL="0" indent="0">
              <a:buNone/>
            </a:pPr>
            <a:r>
              <a:rPr lang="en-US" sz="3200" b="1" dirty="0"/>
              <a:t>Developers must use only the following exception types</a:t>
            </a:r>
          </a:p>
        </p:txBody>
      </p:sp>
    </p:spTree>
    <p:extLst>
      <p:ext uri="{BB962C8B-B14F-4D97-AF65-F5344CB8AC3E}">
        <p14:creationId xmlns:p14="http://schemas.microsoft.com/office/powerpoint/2010/main" val="2050352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BD7B1-60F9-4C0D-9F65-264DB6A93FE4}"/>
              </a:ext>
            </a:extLst>
          </p:cNvPr>
          <p:cNvSpPr>
            <a:spLocks noGrp="1"/>
          </p:cNvSpPr>
          <p:nvPr>
            <p:ph type="title"/>
          </p:nvPr>
        </p:nvSpPr>
        <p:spPr/>
        <p:txBody>
          <a:bodyPr/>
          <a:lstStyle/>
          <a:p>
            <a:r>
              <a:rPr lang="en-US" dirty="0"/>
              <a:t>Work Queue Tagging Best Practices</a:t>
            </a:r>
          </a:p>
        </p:txBody>
      </p:sp>
      <p:sp>
        <p:nvSpPr>
          <p:cNvPr id="3" name="Text Placeholder 2">
            <a:extLst>
              <a:ext uri="{FF2B5EF4-FFF2-40B4-BE49-F238E27FC236}">
                <a16:creationId xmlns:a16="http://schemas.microsoft.com/office/drawing/2014/main" id="{E83D2B8F-8107-4A96-9D8A-0812F46B6340}"/>
              </a:ext>
            </a:extLst>
          </p:cNvPr>
          <p:cNvSpPr>
            <a:spLocks noGrp="1"/>
          </p:cNvSpPr>
          <p:nvPr>
            <p:ph type="body" sz="quarter" idx="10"/>
          </p:nvPr>
        </p:nvSpPr>
        <p:spPr>
          <a:xfrm>
            <a:off x="726440" y="1487012"/>
            <a:ext cx="13177520" cy="5255576"/>
          </a:xfrm>
        </p:spPr>
        <p:txBody>
          <a:bodyPr/>
          <a:lstStyle/>
          <a:p>
            <a:pPr marL="260604" lvl="1" indent="0">
              <a:buNone/>
            </a:pPr>
            <a:r>
              <a:rPr lang="en-US" b="1" dirty="0">
                <a:solidFill>
                  <a:srgbClr val="C00000"/>
                </a:solidFill>
              </a:rPr>
              <a:t>Exception items must be tagged in the Work Queue using the name standard established in the prior slides. Always use the proper naming convention for exceptions.</a:t>
            </a:r>
          </a:p>
          <a:p>
            <a:pPr marL="260604" lvl="1" indent="0">
              <a:buNone/>
            </a:pPr>
            <a:endParaRPr lang="en-US" dirty="0"/>
          </a:p>
          <a:p>
            <a:pPr marL="260604" lvl="1" indent="0">
              <a:buNone/>
            </a:pPr>
            <a:r>
              <a:rPr lang="en-US" b="1" dirty="0"/>
              <a:t>Additional Tips</a:t>
            </a:r>
          </a:p>
          <a:p>
            <a:pPr lvl="1">
              <a:buFontTx/>
              <a:buChar char="-"/>
            </a:pPr>
            <a:endParaRPr lang="en-US" dirty="0"/>
          </a:p>
          <a:p>
            <a:pPr lvl="1">
              <a:buFontTx/>
              <a:buChar char="-"/>
            </a:pPr>
            <a:r>
              <a:rPr lang="en-US" dirty="0"/>
              <a:t>Exception reasons should be unambiguous, short, and business-friendly</a:t>
            </a:r>
          </a:p>
          <a:p>
            <a:pPr lvl="1">
              <a:buFontTx/>
              <a:buChar char="-"/>
            </a:pPr>
            <a:endParaRPr lang="en-US" dirty="0"/>
          </a:p>
          <a:p>
            <a:pPr lvl="1">
              <a:buFontTx/>
              <a:buChar char="-"/>
            </a:pPr>
            <a:r>
              <a:rPr lang="en-US" dirty="0"/>
              <a:t>Use the Item Key as a unique identifier for cases. Do not use Tags for this purpose, because this will make it difficult to aggregate the exception reasons in management reports. </a:t>
            </a:r>
          </a:p>
          <a:p>
            <a:pPr lvl="1">
              <a:buFontTx/>
              <a:buChar char="-"/>
            </a:pPr>
            <a:endParaRPr lang="en-US" dirty="0"/>
          </a:p>
          <a:p>
            <a:pPr lvl="1">
              <a:buFontTx/>
              <a:buChar char="-"/>
            </a:pPr>
            <a:r>
              <a:rPr lang="en-US" dirty="0"/>
              <a:t>Use Status to flag what has been done on a process so far. Do not use tag for this purpose.</a:t>
            </a:r>
          </a:p>
          <a:p>
            <a:pPr lvl="1">
              <a:buFontTx/>
              <a:buChar char="-"/>
            </a:pPr>
            <a:endParaRPr lang="en-US" dirty="0"/>
          </a:p>
          <a:p>
            <a:pPr lvl="1">
              <a:buFontTx/>
              <a:buChar char="-"/>
            </a:pPr>
            <a:r>
              <a:rPr lang="en-US" dirty="0"/>
              <a:t>If a tag is used during processing, but is no longer relevant at the completion of a case (and thus not needed for reporting) use the </a:t>
            </a:r>
            <a:r>
              <a:rPr lang="en-US" i="1" dirty="0" err="1"/>
              <a:t>Untag</a:t>
            </a:r>
            <a:r>
              <a:rPr lang="en-US" i="1" dirty="0"/>
              <a:t> Item</a:t>
            </a:r>
            <a:r>
              <a:rPr lang="en-US" dirty="0"/>
              <a:t> action to remove the tag. </a:t>
            </a:r>
          </a:p>
          <a:p>
            <a:pPr lvl="1"/>
            <a:endParaRPr lang="en-US" dirty="0"/>
          </a:p>
        </p:txBody>
      </p:sp>
      <p:sp>
        <p:nvSpPr>
          <p:cNvPr id="5" name="Slide Number Placeholder 4">
            <a:extLst>
              <a:ext uri="{FF2B5EF4-FFF2-40B4-BE49-F238E27FC236}">
                <a16:creationId xmlns:a16="http://schemas.microsoft.com/office/drawing/2014/main" id="{277742D1-A165-4902-B7D9-78D3C76C379A}"/>
              </a:ext>
            </a:extLst>
          </p:cNvPr>
          <p:cNvSpPr>
            <a:spLocks noGrp="1"/>
          </p:cNvSpPr>
          <p:nvPr>
            <p:ph type="sldNum" sz="quarter" idx="4"/>
          </p:nvPr>
        </p:nvSpPr>
        <p:spPr/>
        <p:txBody>
          <a:bodyPr/>
          <a:lstStyle/>
          <a:p>
            <a:fld id="{AD816501-AAE5-214E-B100-00C3DC5F5E3F}" type="slidenum">
              <a:rPr lang="en-US" smtClean="0"/>
              <a:pPr/>
              <a:t>3</a:t>
            </a:fld>
            <a:endParaRPr lang="en-US" dirty="0"/>
          </a:p>
        </p:txBody>
      </p:sp>
    </p:spTree>
    <p:extLst>
      <p:ext uri="{BB962C8B-B14F-4D97-AF65-F5344CB8AC3E}">
        <p14:creationId xmlns:p14="http://schemas.microsoft.com/office/powerpoint/2010/main" val="210945401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5E06-0E78-49E1-8ED8-BDD59DB10561}"/>
              </a:ext>
            </a:extLst>
          </p:cNvPr>
          <p:cNvSpPr>
            <a:spLocks noGrp="1"/>
          </p:cNvSpPr>
          <p:nvPr>
            <p:ph type="title"/>
          </p:nvPr>
        </p:nvSpPr>
        <p:spPr/>
        <p:txBody>
          <a:bodyPr/>
          <a:lstStyle/>
          <a:p>
            <a:r>
              <a:rPr lang="en-US" dirty="0"/>
              <a:t>Status vs. State</a:t>
            </a:r>
          </a:p>
        </p:txBody>
      </p:sp>
      <p:sp>
        <p:nvSpPr>
          <p:cNvPr id="3" name="Text Placeholder 2">
            <a:extLst>
              <a:ext uri="{FF2B5EF4-FFF2-40B4-BE49-F238E27FC236}">
                <a16:creationId xmlns:a16="http://schemas.microsoft.com/office/drawing/2014/main" id="{3F9541A9-6E46-4205-95A6-34B0B4FF611E}"/>
              </a:ext>
            </a:extLst>
          </p:cNvPr>
          <p:cNvSpPr>
            <a:spLocks noGrp="1"/>
          </p:cNvSpPr>
          <p:nvPr>
            <p:ph type="body" sz="quarter" idx="10"/>
          </p:nvPr>
        </p:nvSpPr>
        <p:spPr>
          <a:xfrm>
            <a:off x="721361" y="1601706"/>
            <a:ext cx="13177520" cy="5255576"/>
          </a:xfrm>
        </p:spPr>
        <p:txBody>
          <a:bodyPr/>
          <a:lstStyle/>
          <a:p>
            <a:r>
              <a:rPr lang="en-US" b="1" dirty="0"/>
              <a:t>Status</a:t>
            </a:r>
            <a:r>
              <a:rPr lang="en-US" dirty="0"/>
              <a:t> should be used </a:t>
            </a:r>
            <a:r>
              <a:rPr lang="en-US" i="1" dirty="0"/>
              <a:t>during</a:t>
            </a:r>
            <a:r>
              <a:rPr lang="en-US" dirty="0"/>
              <a:t> the processing of a case. Status field can be used to flag what has been done in a process so far. If a process encounters an exception, this information can be used to skip to the parts of the process not yet done for the item next time it is worked.</a:t>
            </a:r>
          </a:p>
          <a:p>
            <a:r>
              <a:rPr lang="en-US" dirty="0"/>
              <a:t>Marking </a:t>
            </a:r>
            <a:r>
              <a:rPr lang="en-US" b="1" dirty="0"/>
              <a:t>State</a:t>
            </a:r>
            <a:r>
              <a:rPr lang="en-US" dirty="0"/>
              <a:t> as Exception or Completed should be the </a:t>
            </a:r>
            <a:r>
              <a:rPr lang="en-US" i="1" dirty="0"/>
              <a:t>end state </a:t>
            </a:r>
            <a:r>
              <a:rPr lang="en-US" dirty="0"/>
              <a:t>of a case in the queue; when no further processing will be performed on the case. </a:t>
            </a:r>
          </a:p>
          <a:p>
            <a:pPr marL="0" indent="0">
              <a:buNone/>
            </a:pPr>
            <a:endParaRPr lang="en-US" dirty="0"/>
          </a:p>
          <a:p>
            <a:endParaRPr lang="en-US" dirty="0"/>
          </a:p>
        </p:txBody>
      </p:sp>
      <p:sp>
        <p:nvSpPr>
          <p:cNvPr id="5" name="Slide Number Placeholder 4">
            <a:extLst>
              <a:ext uri="{FF2B5EF4-FFF2-40B4-BE49-F238E27FC236}">
                <a16:creationId xmlns:a16="http://schemas.microsoft.com/office/drawing/2014/main" id="{E45E0FB8-E146-40A2-8728-38542EC6CBC6}"/>
              </a:ext>
            </a:extLst>
          </p:cNvPr>
          <p:cNvSpPr>
            <a:spLocks noGrp="1"/>
          </p:cNvSpPr>
          <p:nvPr>
            <p:ph type="sldNum" sz="quarter" idx="4"/>
          </p:nvPr>
        </p:nvSpPr>
        <p:spPr/>
        <p:txBody>
          <a:bodyPr/>
          <a:lstStyle/>
          <a:p>
            <a:fld id="{AD816501-AAE5-214E-B100-00C3DC5F5E3F}" type="slidenum">
              <a:rPr lang="en-US" smtClean="0"/>
              <a:pPr/>
              <a:t>4</a:t>
            </a:fld>
            <a:endParaRPr lang="en-US" dirty="0"/>
          </a:p>
        </p:txBody>
      </p:sp>
    </p:spTree>
    <p:extLst>
      <p:ext uri="{BB962C8B-B14F-4D97-AF65-F5344CB8AC3E}">
        <p14:creationId xmlns:p14="http://schemas.microsoft.com/office/powerpoint/2010/main" val="1518074617"/>
      </p:ext>
    </p:extLst>
  </p:cSld>
  <p:clrMapOvr>
    <a:masterClrMapping/>
  </p:clrMapOvr>
  <p:transition>
    <p:fade/>
  </p:transition>
</p:sld>
</file>

<file path=ppt/theme/theme1.xml><?xml version="1.0" encoding="utf-8"?>
<a:theme xmlns:a="http://schemas.openxmlformats.org/drawingml/2006/main" name="J&amp;J Corporate Fullscreen">
  <a:themeElements>
    <a:clrScheme name="Custom 4">
      <a:dk1>
        <a:srgbClr val="212121"/>
      </a:dk1>
      <a:lt1>
        <a:srgbClr val="FFFFFF"/>
      </a:lt1>
      <a:dk2>
        <a:srgbClr val="63666A"/>
      </a:dk2>
      <a:lt2>
        <a:srgbClr val="F4F4F4"/>
      </a:lt2>
      <a:accent1>
        <a:srgbClr val="CA001B"/>
      </a:accent1>
      <a:accent2>
        <a:srgbClr val="000099"/>
      </a:accent2>
      <a:accent3>
        <a:srgbClr val="CC0099"/>
      </a:accent3>
      <a:accent4>
        <a:srgbClr val="009999"/>
      </a:accent4>
      <a:accent5>
        <a:srgbClr val="FF6600"/>
      </a:accent5>
      <a:accent6>
        <a:srgbClr val="6633CC"/>
      </a:accent6>
      <a:hlink>
        <a:srgbClr val="9DA1AC"/>
      </a:hlink>
      <a:folHlink>
        <a:srgbClr val="888B8D"/>
      </a:folHlink>
    </a:clrScheme>
    <a:fontScheme name="Title &amp; Bullets">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3200" b="0" i="0" u="none" strike="noStrike" cap="none" normalizeH="0" baseline="0" dirty="0" err="1" smtClean="0">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defRPr>
        </a:defPPr>
      </a:lstStyle>
    </a:spDef>
    <a:lnDef>
      <a:spPr bwMode="auto">
        <a:xfrm>
          <a:off x="0" y="0"/>
          <a:ext cx="1" cy="1"/>
        </a:xfrm>
        <a:custGeom>
          <a:avLst/>
          <a:gdLst/>
          <a:ahLst/>
          <a:cxnLst/>
          <a:rect l="0" t="0" r="0" b="0"/>
          <a:pathLst/>
        </a:custGeom>
        <a:solidFill>
          <a:srgbClr val="C0C0C0"/>
        </a:solidFill>
        <a:ln w="12700" cap="flat" cmpd="sng" algn="ctr">
          <a:solidFill>
            <a:srgbClr val="7777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30DF2A73-5A31-5B45-B812-29C9C639DC3A}" vid="{09BA5CA5-A7C5-604E-82A1-9320D27E1E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C47FF0A7006494CA0953A2CB6DEA902" ma:contentTypeVersion="14" ma:contentTypeDescription="Create a new document." ma:contentTypeScope="" ma:versionID="2ba947468da8c2eb257a3502d0d3b1e1">
  <xsd:schema xmlns:xsd="http://www.w3.org/2001/XMLSchema" xmlns:xs="http://www.w3.org/2001/XMLSchema" xmlns:p="http://schemas.microsoft.com/office/2006/metadata/properties" xmlns:ns2="12aec079-8188-49c0-b00d-bccf5551133e" xmlns:ns3="11a2f349-6de9-44d6-8a8e-53409bbddbc9" targetNamespace="http://schemas.microsoft.com/office/2006/metadata/properties" ma:root="true" ma:fieldsID="6ff50b712f8081382dc01a4eb9446d2a" ns2:_="" ns3:_="">
    <xsd:import namespace="12aec079-8188-49c0-b00d-bccf5551133e"/>
    <xsd:import namespace="11a2f349-6de9-44d6-8a8e-53409bbddbc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DocumentType"/>
                <xsd:element ref="ns2:ProjectPhase"/>
                <xsd:element ref="ns2:MediaServiceAutoKeyPoints" minOccurs="0"/>
                <xsd:element ref="ns2:MediaServiceKeyPoint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ec079-8188-49c0-b00d-bccf5551133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DocumentType" ma:index="12" ma:displayName="Document Type" ma:format="Dropdown" ma:internalName="DocumentType">
      <xsd:simpleType>
        <xsd:restriction base="dms:Choice">
          <xsd:enumeration value="Template"/>
          <xsd:enumeration value="Reference"/>
          <xsd:enumeration value="RPA SOP"/>
          <xsd:enumeration value="RPA WI"/>
        </xsd:restriction>
      </xsd:simpleType>
    </xsd:element>
    <xsd:element name="ProjectPhase" ma:index="13" ma:displayName="Project Phase" ma:format="Dropdown" ma:internalName="ProjectPhase">
      <xsd:simpleType>
        <xsd:restriction base="dms:Choice">
          <xsd:enumeration value="1. Assess and Analyze"/>
          <xsd:enumeration value="2. Design"/>
          <xsd:enumeration value="3. Build"/>
          <xsd:enumeration value="4. Test"/>
          <xsd:enumeration value="5. Release and Operate"/>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1a2f349-6de9-44d6-8a8e-53409bbddbc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rojectPhase xmlns="12aec079-8188-49c0-b00d-bccf5551133e">2. Design</ProjectPhase>
    <DocumentType xmlns="12aec079-8188-49c0-b00d-bccf5551133e">Reference</DocumentType>
  </documentManagement>
</p:properties>
</file>

<file path=customXml/itemProps1.xml><?xml version="1.0" encoding="utf-8"?>
<ds:datastoreItem xmlns:ds="http://schemas.openxmlformats.org/officeDocument/2006/customXml" ds:itemID="{BED50D0D-6A3F-49F0-AFF6-3E8734EF8B7F}"/>
</file>

<file path=customXml/itemProps2.xml><?xml version="1.0" encoding="utf-8"?>
<ds:datastoreItem xmlns:ds="http://schemas.openxmlformats.org/officeDocument/2006/customXml" ds:itemID="{DB6A6013-830E-43B4-8C97-D8B00E0035BF}"/>
</file>

<file path=customXml/itemProps3.xml><?xml version="1.0" encoding="utf-8"?>
<ds:datastoreItem xmlns:ds="http://schemas.openxmlformats.org/officeDocument/2006/customXml" ds:itemID="{5ACBFE60-684A-4B9C-9D64-6230E4074F03}"/>
</file>

<file path=docProps/app.xml><?xml version="1.0" encoding="utf-8"?>
<Properties xmlns="http://schemas.openxmlformats.org/officeDocument/2006/extended-properties" xmlns:vt="http://schemas.openxmlformats.org/officeDocument/2006/docPropsVTypes">
  <Template>J&amp;J Corporate Fullscreen</Template>
  <TotalTime>12854</TotalTime>
  <Words>529</Words>
  <Application>Microsoft Office PowerPoint</Application>
  <PresentationFormat>Custom</PresentationFormat>
  <Paragraphs>56</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Georgia</vt:lpstr>
      <vt:lpstr>J&amp;J Corporate Fullscreen</vt:lpstr>
      <vt:lpstr>RPA-BP-Exception Types</vt:lpstr>
      <vt:lpstr>Exception Handling Standards</vt:lpstr>
      <vt:lpstr>Work Queue Tagging Best Practices</vt:lpstr>
      <vt:lpstr>Status vs. State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joanna K</dc:creator>
  <cp:lastModifiedBy>Krause, David [CPCUS]</cp:lastModifiedBy>
  <cp:revision>120</cp:revision>
  <cp:lastPrinted>2018-07-23T15:13:10Z</cp:lastPrinted>
  <dcterms:created xsi:type="dcterms:W3CDTF">2018-06-06T22:07:21Z</dcterms:created>
  <dcterms:modified xsi:type="dcterms:W3CDTF">2019-08-05T16:58:48Z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0x0101005C47FF0A7006494CA0953A2CB6DEA902</vt:lpwstr>
  </property>
</Properties>
</file>