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6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09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5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79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525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51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979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314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13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5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68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33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074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17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odern-house-2059467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10C0F-4F0E-389E-4526-E840CFAB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1126" y="-13827"/>
            <a:ext cx="8290874" cy="678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21076-5145-4E4B-84FF-FB6191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635" y="4971068"/>
            <a:ext cx="6137443" cy="1797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Data science project</a:t>
            </a:r>
            <a:b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HOUSE PRICE PREDICTION</a:t>
            </a:r>
            <a:br>
              <a:rPr lang="en-US" sz="2400" b="1" cap="all" spc="120" baseline="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</a:br>
            <a:endParaRPr lang="en-US" sz="2400" b="1" cap="all" spc="120" baseline="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024" y="966247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Submitted by: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Ankeet </a:t>
            </a:r>
            <a:r>
              <a:rPr lang="en-US" sz="18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sambyal</a:t>
            </a:r>
            <a:endParaRPr lang="en-US" sz="1800" b="1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Batch – Internship  29</a:t>
            </a:r>
            <a:endParaRPr lang="en-US" sz="1800" b="1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3E701-66C4-4AE8-AA67-950BA8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8" y="834143"/>
            <a:ext cx="6607113" cy="56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9E862-F4A9-4E3F-93B1-EE06E82B88C5}"/>
              </a:ext>
            </a:extLst>
          </p:cNvPr>
          <p:cNvSpPr txBox="1"/>
          <p:nvPr/>
        </p:nvSpPr>
        <p:spPr>
          <a:xfrm>
            <a:off x="285750" y="15417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tried these Models :1. Random Forest Regressor 2.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3. Lasso Regressor 4. Ridge Regressor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33" y="904710"/>
            <a:ext cx="4258131" cy="107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33" y="3421087"/>
            <a:ext cx="2381417" cy="301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3" y="2476763"/>
            <a:ext cx="3513961" cy="542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EED0-461F-44CA-A2D8-E261B083EE93}"/>
              </a:ext>
            </a:extLst>
          </p:cNvPr>
          <p:cNvSpPr txBox="1"/>
          <p:nvPr/>
        </p:nvSpPr>
        <p:spPr>
          <a:xfrm>
            <a:off x="9888402" y="5595826"/>
            <a:ext cx="220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features based on Random Forest Regression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86259-664F-46A1-BF5A-D6B48001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" y="106411"/>
            <a:ext cx="7094505" cy="668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5" y="2771737"/>
            <a:ext cx="2758679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E80B-03D7-4E32-8257-66D462FA202C}"/>
              </a:ext>
            </a:extLst>
          </p:cNvPr>
          <p:cNvSpPr txBox="1"/>
          <p:nvPr/>
        </p:nvSpPr>
        <p:spPr>
          <a:xfrm>
            <a:off x="7507485" y="3933825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The score was way less than Random Forest, so I’ve rejected this model. Then I checked with the following models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2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2E702-7B11-4149-A6D9-B7ACBE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3406435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0F01-7F40-4CA6-BC8B-9774042B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70" y="365760"/>
            <a:ext cx="6569009" cy="6325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44DD9-C4E9-474D-9DC8-276E3FAF3643}"/>
              </a:ext>
            </a:extLst>
          </p:cNvPr>
          <p:cNvSpPr txBox="1"/>
          <p:nvPr/>
        </p:nvSpPr>
        <p:spPr>
          <a:xfrm>
            <a:off x="774903" y="1819185"/>
            <a:ext cx="423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Feature ranking with RFE (recursive feature elimination), that assigns weights to features e.g., the coefficients of a linear model. Here 49 features were selected.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304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9D6-8360-4723-BF4C-7033DD3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Lasso and Ridge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C0D12-0AD0-46F9-8FDC-AE8F76371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02" y="1844493"/>
            <a:ext cx="6699221" cy="40095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03D92-96B2-4B92-9797-F363E912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998" y="1844492"/>
            <a:ext cx="5181600" cy="4009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A2BF7-503A-4EDE-838B-9E9A29EC136E}"/>
              </a:ext>
            </a:extLst>
          </p:cNvPr>
          <p:cNvSpPr txBox="1"/>
          <p:nvPr/>
        </p:nvSpPr>
        <p:spPr>
          <a:xfrm>
            <a:off x="733425" y="61150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Finally, after all the model testing, I’ve found Lasso Ridge to be the best performing model. Building final Model.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D6E-02E9-4D21-9DFB-DF7D136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Effect of Top 10 Features Effecting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53" y="22286"/>
            <a:ext cx="3297721" cy="29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9E593-B58A-44A9-83B7-09730282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279311"/>
            <a:ext cx="10336569" cy="32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F2BAB-253D-4B07-995D-826D7E73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" y="197962"/>
            <a:ext cx="11854100" cy="6551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03DF7-B39F-45D2-BFC5-82E7B9E8AC8A}"/>
              </a:ext>
            </a:extLst>
          </p:cNvPr>
          <p:cNvSpPr txBox="1"/>
          <p:nvPr/>
        </p:nvSpPr>
        <p:spPr>
          <a:xfrm>
            <a:off x="2981324" y="328917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Target Variable Sales Price based on 79 Features using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871" y="37960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871" y="2251565"/>
            <a:ext cx="5392329" cy="331152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6" y="268091"/>
            <a:ext cx="5732099" cy="498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295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Arial Rounded MT Bold</vt:lpstr>
      <vt:lpstr>Calibri</vt:lpstr>
      <vt:lpstr>Impact</vt:lpstr>
      <vt:lpstr>Main Event</vt:lpstr>
      <vt:lpstr>Data science project HOUSE PRICE PREDICTION 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2022-06-30T17:27:52Z</dcterms:created>
  <dcterms:modified xsi:type="dcterms:W3CDTF">2022-08-24T09:08:33Z</dcterms:modified>
</cp:coreProperties>
</file>