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6"/>
    <p:sldMasterId id="2147483674" r:id="rId7"/>
    <p:sldMasterId id="214748367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enzin Sherp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9B371A-A1E8-4E28-9698-29305816542A}">
  <a:tblStyle styleId="{A99B371A-A1E8-4E28-9698-2930581654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font" Target="fonts/Roboto-regular.fntdata"/><Relationship Id="rId45" Type="http://schemas.openxmlformats.org/officeDocument/2006/relationships/slide" Target="slides/slide3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8T05:53:19.247">
    <p:pos x="280" y="236"/>
    <p:text>does anyone have a better idea for the slide titiles?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4f69a03cf_2_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a4f69a03cf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aca6b0d517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aca6b0d517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A misdemeanor, simply put, is a minor crime, while a felony is a serious crime that can land you in jail or prison for many years or even the rest of your life</a:t>
            </a:r>
            <a:r>
              <a:rPr lang="en" sz="1200">
                <a:solidFill>
                  <a:srgbClr val="202124"/>
                </a:solidFill>
                <a:highlight>
                  <a:srgbClr val="FFFFFF"/>
                </a:highlight>
                <a:latin typeface="Roboto"/>
                <a:ea typeface="Roboto"/>
                <a:cs typeface="Roboto"/>
                <a:sym typeface="Roboto"/>
              </a:rPr>
              <a:t>.</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violations include offenses such as Disorderly Conduct, Harassment in the Second Degree, and Unlawful Possession of Marihuana. Typically, violations are punishable by a fine, mandatory state surcharge, community service, issuance of an order or protection, or up to 15 days in jail.</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300">
                <a:solidFill>
                  <a:schemeClr val="dk1"/>
                </a:solidFill>
              </a:rPr>
              <a:t>This is one of the variables we hoped to use for predicting classification on the type of crime</a:t>
            </a:r>
            <a:endParaRPr b="1" sz="1300">
              <a:solidFill>
                <a:schemeClr val="dk1"/>
              </a:solidFill>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ca6b0d51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aca6b0d51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Brooklyn has the </a:t>
            </a:r>
            <a:r>
              <a:rPr lang="en"/>
              <a:t>higher</a:t>
            </a:r>
            <a:r>
              <a:rPr lang="en"/>
              <a:t> number of arrests </a:t>
            </a:r>
            <a:r>
              <a:rPr lang="en"/>
              <a:t>followed</a:t>
            </a:r>
            <a:r>
              <a:rPr lang="en"/>
              <a:t> by manhattan, </a:t>
            </a:r>
            <a:r>
              <a:rPr lang="en"/>
              <a:t>bronx, queens and Staten Island</a:t>
            </a:r>
            <a:endParaRPr/>
          </a:p>
          <a:p>
            <a:pPr indent="0" lvl="0" marL="0" rtl="0" algn="l">
              <a:spcBef>
                <a:spcPts val="0"/>
              </a:spcBef>
              <a:spcAft>
                <a:spcPts val="0"/>
              </a:spcAft>
              <a:buNone/>
            </a:pPr>
            <a:r>
              <a:rPr lang="en"/>
              <a:t>Staten island has significantly lower arrests which may due to the smaller geographic area but regardless shows that this variable is imbalanced</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ca6b0d517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aca6b0d517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abc9274e7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abc9274e7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Tenzin</a:t>
            </a:r>
            <a:endParaRPr/>
          </a:p>
          <a:p>
            <a:pPr indent="-323850" lvl="0" marL="457200" rtl="0" algn="l">
              <a:lnSpc>
                <a:spcPct val="115000"/>
              </a:lnSpc>
              <a:spcBef>
                <a:spcPts val="800"/>
              </a:spcBef>
              <a:spcAft>
                <a:spcPts val="0"/>
              </a:spcAft>
              <a:buClr>
                <a:schemeClr val="dk1"/>
              </a:buClr>
              <a:buSzPts val="1500"/>
              <a:buChar char="•"/>
            </a:pPr>
            <a:r>
              <a:rPr lang="en" sz="1500">
                <a:solidFill>
                  <a:schemeClr val="dk1"/>
                </a:solidFill>
                <a:latin typeface="Calibri"/>
                <a:ea typeface="Calibri"/>
                <a:cs typeface="Calibri"/>
                <a:sym typeface="Calibri"/>
              </a:rPr>
              <a:t>For example, it should not be formulated that Men and Black population are more likely to commit crime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aca6b0d517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aca6b0d517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aca6b0d517_11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Research Question: Can arrests be classified under groups? Are some demographic traits more dominant here in certain groups?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We will use clustering methods like K-modes and Hierarchical Clustering to see which model works better and gives us clear sight of the groups and subgroups of the data. </a:t>
            </a:r>
            <a:endParaRPr/>
          </a:p>
        </p:txBody>
      </p:sp>
      <p:sp>
        <p:nvSpPr>
          <p:cNvPr id="279" name="Google Shape;279;g1aca6b0d517_1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aca6b0d5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aca6b0d5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4f69a03cf_2_1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a4f69a03cf_2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5db39032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b5db39032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b5db3903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b5db3903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4f69a03cf_2_1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a4f69a03cf_2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aca6b0d51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aca6b0d51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Swarmplot</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b5db3903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b5db3903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aceeaf48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aceeaf48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abc9274e7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abc9274e7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is a common </a:t>
            </a:r>
            <a:r>
              <a:rPr lang="en"/>
              <a:t>unsupervised</a:t>
            </a:r>
            <a:r>
              <a:rPr lang="en"/>
              <a:t> clustering technique used for large sets of data, but it only works for numerical data. Our data set contained mostly categorical data types, and therefore K-Modes was performed instead because this type of clustering algorithm is able to handle categorical data type. It is very similar to K- means with the exception that instead of the means you are using the frequency to find the modes. The elbow method is used to determine the optimal number of clusters.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Python has a module for kmodes which was heavily used to </a:t>
            </a:r>
            <a:r>
              <a:rPr lang="en"/>
              <a:t>perform</a:t>
            </a:r>
            <a:r>
              <a:rPr lang="en"/>
              <a:t> the data </a:t>
            </a:r>
            <a:r>
              <a:rPr lang="en"/>
              <a:t>processing because it has the kmode algorithm.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the formula: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 (the distance between two data points X and Y) is calculated by the number of observations in X and Y where dissimilarity between the points are measured. Xi is the values of the ith observation of the X data and yi is the value of the ith observation of the Y data. N is the number of observations. The </a:t>
            </a:r>
            <a:r>
              <a:rPr lang="en"/>
              <a:t>centroid</a:t>
            </a:r>
            <a:r>
              <a:rPr lang="en"/>
              <a:t> points are computer from the mode of each column in the dataset. The mode is the data value that occurs most. The formation of the centroid is essentially finding the mode for each column.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Steps:</a:t>
            </a:r>
            <a:endParaRPr/>
          </a:p>
          <a:p>
            <a:pPr indent="-298450" lvl="0" marL="457200" rtl="0" algn="l">
              <a:spcBef>
                <a:spcPts val="0"/>
              </a:spcBef>
              <a:spcAft>
                <a:spcPts val="0"/>
              </a:spcAft>
              <a:buSzPts val="1100"/>
              <a:buAutoNum type="arabicPeriod"/>
            </a:pPr>
            <a:r>
              <a:rPr lang="en"/>
              <a:t>Select the k using elbow method</a:t>
            </a:r>
            <a:endParaRPr/>
          </a:p>
          <a:p>
            <a:pPr indent="-298450" lvl="0" marL="457200" rtl="0" algn="l">
              <a:spcBef>
                <a:spcPts val="0"/>
              </a:spcBef>
              <a:spcAft>
                <a:spcPts val="0"/>
              </a:spcAft>
              <a:buSzPts val="1100"/>
              <a:buAutoNum type="arabicPeriod"/>
            </a:pPr>
            <a:r>
              <a:rPr lang="en"/>
              <a:t>Move the observation to the closest cluster based on dissimilarity measure</a:t>
            </a:r>
            <a:endParaRPr/>
          </a:p>
          <a:p>
            <a:pPr indent="-298450" lvl="0" marL="457200" rtl="0" algn="l">
              <a:spcBef>
                <a:spcPts val="0"/>
              </a:spcBef>
              <a:spcAft>
                <a:spcPts val="0"/>
              </a:spcAft>
              <a:buSzPts val="1100"/>
              <a:buAutoNum type="arabicPeriod"/>
            </a:pPr>
            <a:r>
              <a:rPr lang="en"/>
              <a:t>Check dissimilarity value of each observation against the mode. If an observation turns out that the closest mode is in another cluster, move the observation to the relevant cluster and update the modes</a:t>
            </a:r>
            <a:endParaRPr/>
          </a:p>
          <a:p>
            <a:pPr indent="-298450" lvl="0" marL="457200" rtl="0" algn="l">
              <a:spcBef>
                <a:spcPts val="0"/>
              </a:spcBef>
              <a:spcAft>
                <a:spcPts val="0"/>
              </a:spcAft>
              <a:buSzPts val="1100"/>
              <a:buAutoNum type="arabicPeriod"/>
            </a:pPr>
            <a:r>
              <a:rPr lang="en"/>
              <a:t>Repeat the step 3 until none of the observation change to another clusters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abc9274e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abc9274e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 dataframe was created with only the categorical data. The data frame was then converted into a matrix because kmodes takes in and processes matrices for calculations. The Elbow method is used to </a:t>
            </a:r>
            <a:r>
              <a:rPr lang="en"/>
              <a:t>determine</a:t>
            </a:r>
            <a:r>
              <a:rPr lang="en"/>
              <a:t> the optimal number of clusters. The Elbow method takes the value of k at the point when the value does not decrease significantly with the addition of the value k or where you observe an elbow like bend. From the plot the optimal number of cluster is k = 3.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abc9274e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abc9274e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k = 3, there will be 3 groups or clusters based on the characteristics of the </a:t>
            </a:r>
            <a:r>
              <a:rPr lang="en"/>
              <a:t>perpetrator</a:t>
            </a:r>
            <a:r>
              <a:rPr lang="en"/>
              <a:t>  and level of offense at the time.  Cost is the sum distances of all points to </a:t>
            </a:r>
            <a:r>
              <a:rPr lang="en"/>
              <a:t>their</a:t>
            </a:r>
            <a:r>
              <a:rPr lang="en"/>
              <a:t> respective cluster centroids or the dis</a:t>
            </a:r>
            <a:r>
              <a:rPr lang="en"/>
              <a:t>similarities</a:t>
            </a:r>
            <a:r>
              <a:rPr lang="en"/>
              <a:t> between the clusters and in this case the cost is 121,4011.With k = 3 it needs 3 iterations to converge the cost (121,4011). Kmodes.cluster_centroids was used to calculate the centroids. A new dataframe of the </a:t>
            </a:r>
            <a:r>
              <a:rPr lang="en"/>
              <a:t>aggregate</a:t>
            </a:r>
            <a:r>
              <a:rPr lang="en"/>
              <a:t> data was created and below is the head of it. This was used to just show which cluster each point fell into.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abc9274e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abc9274e7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three centroids of the three clusters. They were calculated using the built in </a:t>
            </a:r>
            <a:r>
              <a:rPr lang="en"/>
              <a:t>algorithm</a:t>
            </a:r>
            <a:r>
              <a:rPr lang="en"/>
              <a:t> in the kmodes python module. (the </a:t>
            </a:r>
            <a:r>
              <a:rPr lang="en"/>
              <a:t>algorithm</a:t>
            </a:r>
            <a:r>
              <a:rPr lang="en"/>
              <a:t> is explained more in detail in the first k modes slide).  </a:t>
            </a:r>
            <a:r>
              <a:rPr lang="en"/>
              <a:t>Referring</a:t>
            </a:r>
            <a:r>
              <a:rPr lang="en"/>
              <a:t> back to the data visualization, you can see that these traits correspond to the traits that occur the most from the data in our dataframe. (assuming the data visualization will show the </a:t>
            </a:r>
            <a:r>
              <a:rPr lang="en"/>
              <a:t>percentages</a:t>
            </a:r>
            <a:r>
              <a:rPr lang="en"/>
              <a:t> of each/most categories)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aca6b0d517_11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tenzin</a:t>
            </a:r>
            <a:endParaRPr/>
          </a:p>
        </p:txBody>
      </p:sp>
      <p:sp>
        <p:nvSpPr>
          <p:cNvPr id="370" name="Google Shape;370;g1aca6b0d517_1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aca6b0d517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aca6b0d517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aca6b0d517_4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aca6b0d517_4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option: We don’t want Innocent people (or a certain demographic gorp) to be predicted as likely to be arrested. Need less false positives meaning high precision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2nd option: If we don’t </a:t>
            </a:r>
            <a:r>
              <a:rPr lang="en">
                <a:solidFill>
                  <a:schemeClr val="dk1"/>
                </a:solidFill>
              </a:rPr>
              <a:t>want let any </a:t>
            </a:r>
            <a:r>
              <a:rPr lang="en">
                <a:solidFill>
                  <a:schemeClr val="dk1"/>
                </a:solidFill>
              </a:rPr>
              <a:t>to be predicted as likely to be arrested. Need less false positives meaning high precision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Precision</a:t>
            </a:r>
            <a:r>
              <a:rPr lang="en" sz="1150">
                <a:solidFill>
                  <a:srgbClr val="555555"/>
                </a:solidFill>
                <a:highlight>
                  <a:srgbClr val="FFFFFF"/>
                </a:highlight>
              </a:rPr>
              <a:t>: Appropriate when </a:t>
            </a:r>
            <a:r>
              <a:rPr b="1" lang="en" sz="1150">
                <a:solidFill>
                  <a:srgbClr val="555555"/>
                </a:solidFill>
                <a:highlight>
                  <a:srgbClr val="FFFFFF"/>
                </a:highlight>
              </a:rPr>
              <a:t>minimizing false positives</a:t>
            </a:r>
            <a:r>
              <a:rPr lang="en" sz="1150">
                <a:solidFill>
                  <a:srgbClr val="555555"/>
                </a:solidFill>
                <a:highlight>
                  <a:srgbClr val="FFFFFF"/>
                </a:highlight>
              </a:rPr>
              <a:t> is the focus.</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Recall</a:t>
            </a:r>
            <a:r>
              <a:rPr lang="en" sz="1150">
                <a:solidFill>
                  <a:srgbClr val="555555"/>
                </a:solidFill>
                <a:highlight>
                  <a:srgbClr val="FFFFFF"/>
                </a:highlight>
              </a:rPr>
              <a:t>: Appropriate when </a:t>
            </a:r>
            <a:r>
              <a:rPr b="1" lang="en" sz="1150">
                <a:solidFill>
                  <a:srgbClr val="555555"/>
                </a:solidFill>
                <a:highlight>
                  <a:srgbClr val="FFFFFF"/>
                </a:highlight>
              </a:rPr>
              <a:t>minimizing false negatives</a:t>
            </a:r>
            <a:r>
              <a:rPr lang="en" sz="1150">
                <a:solidFill>
                  <a:srgbClr val="555555"/>
                </a:solidFill>
                <a:highlight>
                  <a:srgbClr val="FFFFFF"/>
                </a:highlight>
              </a:rPr>
              <a:t> is the focus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4f69a03cf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a4f69a03cf_2_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surakshya</a:t>
            </a:r>
            <a:endParaRPr/>
          </a:p>
        </p:txBody>
      </p:sp>
      <p:sp>
        <p:nvSpPr>
          <p:cNvPr id="182" name="Google Shape;182;g1a4f69a03cf_2_1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aca6b0d517_4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aca6b0d517_4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aca6b0d517_4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aca6b0d517_4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aca6b0d517_4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aca6b0d517_4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aca6b0d517_4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aca6b0d517_4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aca6b0d517_1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doesn’t give enough information. It only has categorical data and missing a lot of factors to predict the level of crime. We have no idea that if the arrested individual was proven guilty or not. Sometimes they are arrested for no reason. They can be victim of racism and </a:t>
            </a:r>
            <a:r>
              <a:rPr lang="en"/>
              <a:t>stereotype</a:t>
            </a:r>
            <a:r>
              <a:rPr lang="en"/>
              <a:t> by the police officer. We ca</a:t>
            </a:r>
            <a:endParaRPr/>
          </a:p>
        </p:txBody>
      </p:sp>
      <p:sp>
        <p:nvSpPr>
          <p:cNvPr id="422" name="Google Shape;422;g1aca6b0d517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aca6b0d517_1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Cao method take into consideration the distribution of the attribute values on the whole dataframe, so it selects the </a:t>
            </a:r>
            <a:r>
              <a:rPr lang="en"/>
              <a:t>initial</a:t>
            </a:r>
            <a:r>
              <a:rPr lang="en"/>
              <a:t> centroids based on object density and distance between objects to formulate the dissimilarity score. Huang’s method sets the first k objects as the </a:t>
            </a:r>
            <a:r>
              <a:rPr lang="en"/>
              <a:t>initial</a:t>
            </a:r>
            <a:r>
              <a:rPr lang="en"/>
              <a:t> clusters centers and selects the most frequent attributes as the equal to the k </a:t>
            </a:r>
            <a:r>
              <a:rPr lang="en"/>
              <a:t>initial</a:t>
            </a:r>
            <a:r>
              <a:rPr lang="en"/>
              <a:t> cluster centers.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encompassing picture of the problem, better </a:t>
            </a:r>
            <a:r>
              <a:rPr lang="en"/>
              <a:t>variables?</a:t>
            </a:r>
            <a:endParaRPr/>
          </a:p>
        </p:txBody>
      </p:sp>
      <p:sp>
        <p:nvSpPr>
          <p:cNvPr id="429" name="Google Shape;429;g1aca6b0d517_1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80495585c1_0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tenzin</a:t>
            </a:r>
            <a:endParaRPr/>
          </a:p>
        </p:txBody>
      </p:sp>
      <p:sp>
        <p:nvSpPr>
          <p:cNvPr id="436" name="Google Shape;436;g180495585c1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b1d767f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b1d767f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Surakshya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ca6b0d51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ca6b0d51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Surakshya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ca6b0d5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ca6b0d5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CramersV from association_metrics to find associations between categorical variables (how related variables are)</a:t>
            </a:r>
            <a:endParaRPr/>
          </a:p>
          <a:p>
            <a:pPr indent="0" lvl="0" marL="0" rtl="0" algn="l">
              <a:spcBef>
                <a:spcPts val="0"/>
              </a:spcBef>
              <a:spcAft>
                <a:spcPts val="0"/>
              </a:spcAft>
              <a:buNone/>
            </a:pPr>
            <a:r>
              <a:rPr lang="en"/>
              <a:t>CramersV is based on Pearson’s Chi-squared test to measure association between two categorical variables (range from 0 to 1)</a:t>
            </a:r>
            <a:endParaRPr/>
          </a:p>
          <a:p>
            <a:pPr indent="0" lvl="0" marL="0" rtl="0" algn="l">
              <a:spcBef>
                <a:spcPts val="0"/>
              </a:spcBef>
              <a:spcAft>
                <a:spcPts val="0"/>
              </a:spcAft>
              <a:buNone/>
            </a:pPr>
            <a:r>
              <a:rPr lang="en"/>
              <a:t>Expected for PD_CD, PD_DESC, KY_CD, OFNS_DESC, LAW_CODE and LAW_CAT_CD to be associated since all these variables are classification codes for the type of crime with the only difference being the level of granularity</a:t>
            </a:r>
            <a:endParaRPr/>
          </a:p>
          <a:p>
            <a:pPr indent="0" lvl="0" marL="0" rtl="0" algn="l">
              <a:spcBef>
                <a:spcPts val="0"/>
              </a:spcBef>
              <a:spcAft>
                <a:spcPts val="0"/>
              </a:spcAft>
              <a:buNone/>
            </a:pPr>
            <a:r>
              <a:rPr lang="en"/>
              <a:t>ARREST_PRECINCT and ARREST_BORO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CramerV function is symmetrical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The purpose of this test is to determine if a difference between observed data and expected data is due to chance, or if it is due to a relationship between the variables you are studying.</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Best for nominal variables</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02124"/>
                </a:solidFill>
                <a:highlight>
                  <a:srgbClr val="FFFFFF"/>
                </a:highlight>
                <a:latin typeface="Roboto"/>
                <a:ea typeface="Roboto"/>
                <a:cs typeface="Roboto"/>
                <a:sym typeface="Roboto"/>
              </a:rPr>
              <a:t>Use this when building models, </a:t>
            </a:r>
            <a:r>
              <a:rPr lang="en" sz="1050">
                <a:solidFill>
                  <a:srgbClr val="202124"/>
                </a:solidFill>
                <a:highlight>
                  <a:srgbClr val="FFFFFF"/>
                </a:highlight>
                <a:latin typeface="Roboto"/>
                <a:ea typeface="Roboto"/>
                <a:cs typeface="Roboto"/>
                <a:sym typeface="Roboto"/>
              </a:rPr>
              <a:t>keeping only the variables of interest without having other variables associated with it</a:t>
            </a:r>
            <a:endParaRPr sz="105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0495585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0495585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0495585c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0495585c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ca6b0d517_1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tenzin</a:t>
            </a:r>
            <a:endParaRPr/>
          </a:p>
        </p:txBody>
      </p:sp>
      <p:sp>
        <p:nvSpPr>
          <p:cNvPr id="233" name="Google Shape;233;g1aca6b0d517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dk1"/>
        </a:solidFill>
      </p:bgPr>
    </p:bg>
    <p:spTree>
      <p:nvGrpSpPr>
        <p:cNvPr id="55" name="Shape 55"/>
        <p:cNvGrpSpPr/>
        <p:nvPr/>
      </p:nvGrpSpPr>
      <p:grpSpPr>
        <a:xfrm>
          <a:off x="0" y="0"/>
          <a:ext cx="0" cy="0"/>
          <a:chOff x="0" y="0"/>
          <a:chExt cx="0" cy="0"/>
        </a:xfrm>
      </p:grpSpPr>
      <p:sp>
        <p:nvSpPr>
          <p:cNvPr id="56" name="Google Shape;56;p14"/>
          <p:cNvSpPr/>
          <p:nvPr>
            <p:ph idx="2" type="pic"/>
          </p:nvPr>
        </p:nvSpPr>
        <p:spPr>
          <a:xfrm>
            <a:off x="0" y="0"/>
            <a:ext cx="9144000" cy="5143500"/>
          </a:xfrm>
          <a:prstGeom prst="rect">
            <a:avLst/>
          </a:prstGeom>
          <a:noFill/>
          <a:ln>
            <a:noFill/>
          </a:ln>
        </p:spPr>
      </p:sp>
      <p:sp>
        <p:nvSpPr>
          <p:cNvPr id="57" name="Google Shape;57;p14"/>
          <p:cNvSpPr txBox="1"/>
          <p:nvPr>
            <p:ph idx="1" type="body"/>
          </p:nvPr>
        </p:nvSpPr>
        <p:spPr>
          <a:xfrm>
            <a:off x="2634257" y="4441605"/>
            <a:ext cx="3875400" cy="3891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58" name="Google Shape;58;p14"/>
          <p:cNvSpPr txBox="1"/>
          <p:nvPr>
            <p:ph idx="3" type="body"/>
          </p:nvPr>
        </p:nvSpPr>
        <p:spPr>
          <a:xfrm>
            <a:off x="3028950" y="2706383"/>
            <a:ext cx="3086100" cy="389100"/>
          </a:xfrm>
          <a:prstGeom prst="rect">
            <a:avLst/>
          </a:prstGeom>
          <a:gradFill>
            <a:gsLst>
              <a:gs pos="0">
                <a:schemeClr val="accent5"/>
              </a:gs>
              <a:gs pos="50000">
                <a:schemeClr val="accent1"/>
              </a:gs>
              <a:gs pos="100000">
                <a:srgbClr val="E8995B"/>
              </a:gs>
            </a:gsLst>
            <a:lin ang="10800025" scaled="0"/>
          </a:grad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cap="none"/>
            </a:lvl1pPr>
            <a:lvl2pPr indent="-317500" lvl="1" marL="914400" rtl="0" algn="l">
              <a:lnSpc>
                <a:spcPct val="150000"/>
              </a:lnSpc>
              <a:spcBef>
                <a:spcPts val="400"/>
              </a:spcBef>
              <a:spcAft>
                <a:spcPts val="0"/>
              </a:spcAft>
              <a:buClr>
                <a:schemeClr val="lt1"/>
              </a:buClr>
              <a:buSzPts val="1400"/>
              <a:buChar char="•"/>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59" name="Google Shape;59;p14"/>
          <p:cNvSpPr txBox="1"/>
          <p:nvPr>
            <p:ph type="title"/>
          </p:nvPr>
        </p:nvSpPr>
        <p:spPr>
          <a:xfrm>
            <a:off x="263127" y="1834225"/>
            <a:ext cx="8617800" cy="618000"/>
          </a:xfrm>
          <a:prstGeom prst="rect">
            <a:avLst/>
          </a:prstGeom>
          <a:noFill/>
          <a:ln>
            <a:noFill/>
          </a:ln>
        </p:spPr>
        <p:txBody>
          <a:bodyPr anchorCtr="0" anchor="ctr" bIns="34275" lIns="68575" spcFirstLastPara="1" rIns="68575" wrap="square" tIns="34275">
            <a:noAutofit/>
          </a:bodyPr>
          <a:lstStyle>
            <a:lvl1pPr lvl="0" rtl="0" algn="ctr">
              <a:lnSpc>
                <a:spcPct val="150000"/>
              </a:lnSpc>
              <a:spcBef>
                <a:spcPts val="800"/>
              </a:spcBef>
              <a:spcAft>
                <a:spcPts val="0"/>
              </a:spcAft>
              <a:buClr>
                <a:schemeClr val="lt1"/>
              </a:buClr>
              <a:buSzPts val="3000"/>
              <a:buFont typeface="Calibri"/>
              <a:buNone/>
              <a:defRPr sz="30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dk1"/>
        </a:solidFill>
      </p:bgPr>
    </p:bg>
    <p:spTree>
      <p:nvGrpSpPr>
        <p:cNvPr id="61" name="Shape 61"/>
        <p:cNvGrpSpPr/>
        <p:nvPr/>
      </p:nvGrpSpPr>
      <p:grpSpPr>
        <a:xfrm>
          <a:off x="0" y="0"/>
          <a:ext cx="0" cy="0"/>
          <a:chOff x="0" y="0"/>
          <a:chExt cx="0" cy="0"/>
        </a:xfrm>
      </p:grpSpPr>
      <p:sp>
        <p:nvSpPr>
          <p:cNvPr id="62" name="Google Shape;62;p15"/>
          <p:cNvSpPr/>
          <p:nvPr>
            <p:ph idx="2" type="pic"/>
          </p:nvPr>
        </p:nvSpPr>
        <p:spPr>
          <a:xfrm>
            <a:off x="0" y="0"/>
            <a:ext cx="9144000" cy="5143500"/>
          </a:xfrm>
          <a:prstGeom prst="rect">
            <a:avLst/>
          </a:prstGeom>
          <a:noFill/>
          <a:ln>
            <a:noFill/>
          </a:ln>
        </p:spPr>
      </p:sp>
      <p:sp>
        <p:nvSpPr>
          <p:cNvPr id="63" name="Google Shape;63;p15"/>
          <p:cNvSpPr txBox="1"/>
          <p:nvPr>
            <p:ph type="title"/>
          </p:nvPr>
        </p:nvSpPr>
        <p:spPr>
          <a:xfrm>
            <a:off x="3028950" y="3455353"/>
            <a:ext cx="3086100" cy="316200"/>
          </a:xfrm>
          <a:prstGeom prst="rect">
            <a:avLst/>
          </a:prstGeom>
          <a:gradFill>
            <a:gsLst>
              <a:gs pos="0">
                <a:schemeClr val="accent5"/>
              </a:gs>
              <a:gs pos="50000">
                <a:schemeClr val="accent1"/>
              </a:gs>
              <a:gs pos="100000">
                <a:srgbClr val="E8995B"/>
              </a:gs>
            </a:gsLst>
            <a:lin ang="10800025" scaled="0"/>
          </a:grad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Clr>
                <a:schemeClr val="lt1"/>
              </a:buClr>
              <a:buSzPts val="1100"/>
              <a:buFont typeface="Calibri"/>
              <a:buNone/>
              <a:defRPr sz="1100">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1109067" y="1177289"/>
            <a:ext cx="6925800" cy="19887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2400"/>
              <a:buNone/>
              <a:defRPr sz="2400"/>
            </a:lvl1pPr>
            <a:lvl2pPr indent="-317500" lvl="1" marL="914400" rtl="0" algn="l">
              <a:lnSpc>
                <a:spcPct val="150000"/>
              </a:lnSpc>
              <a:spcBef>
                <a:spcPts val="400"/>
              </a:spcBef>
              <a:spcAft>
                <a:spcPts val="0"/>
              </a:spcAft>
              <a:buClr>
                <a:schemeClr val="lt1"/>
              </a:buClr>
              <a:buSzPts val="1400"/>
              <a:buChar char="•"/>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65" name="Google Shape;65;p1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66" name="Shape 66"/>
        <p:cNvGrpSpPr/>
        <p:nvPr/>
      </p:nvGrpSpPr>
      <p:grpSpPr>
        <a:xfrm>
          <a:off x="0" y="0"/>
          <a:ext cx="0" cy="0"/>
          <a:chOff x="0" y="0"/>
          <a:chExt cx="0" cy="0"/>
        </a:xfrm>
      </p:grpSpPr>
      <p:sp>
        <p:nvSpPr>
          <p:cNvPr id="67" name="Google Shape;67;p16"/>
          <p:cNvSpPr/>
          <p:nvPr>
            <p:ph idx="2" type="pic"/>
          </p:nvPr>
        </p:nvSpPr>
        <p:spPr>
          <a:xfrm>
            <a:off x="0" y="0"/>
            <a:ext cx="9144000" cy="5143500"/>
          </a:xfrm>
          <a:prstGeom prst="rect">
            <a:avLst/>
          </a:prstGeom>
          <a:noFill/>
          <a:ln>
            <a:noFill/>
          </a:ln>
        </p:spPr>
      </p:sp>
      <p:sp>
        <p:nvSpPr>
          <p:cNvPr id="68" name="Google Shape;68;p16"/>
          <p:cNvSpPr txBox="1"/>
          <p:nvPr>
            <p:ph type="title"/>
          </p:nvPr>
        </p:nvSpPr>
        <p:spPr>
          <a:xfrm>
            <a:off x="526774" y="1245608"/>
            <a:ext cx="8090400" cy="6231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6"/>
          <p:cNvSpPr txBox="1"/>
          <p:nvPr>
            <p:ph idx="1" type="body"/>
          </p:nvPr>
        </p:nvSpPr>
        <p:spPr>
          <a:xfrm>
            <a:off x="2634257" y="3853494"/>
            <a:ext cx="3875400" cy="389100"/>
          </a:xfrm>
          <a:prstGeom prst="rect">
            <a:avLst/>
          </a:prstGeom>
          <a:gradFill>
            <a:gsLst>
              <a:gs pos="0">
                <a:schemeClr val="accent5"/>
              </a:gs>
              <a:gs pos="50000">
                <a:schemeClr val="accent1"/>
              </a:gs>
              <a:gs pos="100000">
                <a:srgbClr val="E8995B"/>
              </a:gs>
            </a:gsLst>
            <a:lin ang="10800025" scaled="0"/>
          </a:grad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70" name="Google Shape;70;p16"/>
          <p:cNvSpPr txBox="1"/>
          <p:nvPr>
            <p:ph idx="3" type="body"/>
          </p:nvPr>
        </p:nvSpPr>
        <p:spPr>
          <a:xfrm>
            <a:off x="441146" y="2927345"/>
            <a:ext cx="2298600" cy="3891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71" name="Google Shape;71;p16"/>
          <p:cNvSpPr txBox="1"/>
          <p:nvPr>
            <p:ph idx="4" type="body"/>
          </p:nvPr>
        </p:nvSpPr>
        <p:spPr>
          <a:xfrm>
            <a:off x="3422748" y="2919998"/>
            <a:ext cx="2298600" cy="3891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72" name="Google Shape;72;p16"/>
          <p:cNvSpPr txBox="1"/>
          <p:nvPr>
            <p:ph idx="5" type="body"/>
          </p:nvPr>
        </p:nvSpPr>
        <p:spPr>
          <a:xfrm>
            <a:off x="6404354" y="2927345"/>
            <a:ext cx="2298600" cy="3891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73" name="Google Shape;73;p16"/>
          <p:cNvSpPr/>
          <p:nvPr>
            <p:ph idx="6" type="clipArt"/>
          </p:nvPr>
        </p:nvSpPr>
        <p:spPr>
          <a:xfrm>
            <a:off x="1316076" y="2324239"/>
            <a:ext cx="548700" cy="548700"/>
          </a:xfrm>
          <a:prstGeom prst="rect">
            <a:avLst/>
          </a:prstGeom>
          <a:noFill/>
          <a:ln>
            <a:noFill/>
          </a:ln>
        </p:spPr>
      </p:sp>
      <p:sp>
        <p:nvSpPr>
          <p:cNvPr id="74" name="Google Shape;74;p16"/>
          <p:cNvSpPr/>
          <p:nvPr>
            <p:ph idx="7" type="clipArt"/>
          </p:nvPr>
        </p:nvSpPr>
        <p:spPr>
          <a:xfrm>
            <a:off x="4297680" y="2324239"/>
            <a:ext cx="548700" cy="548700"/>
          </a:xfrm>
          <a:prstGeom prst="rect">
            <a:avLst/>
          </a:prstGeom>
          <a:noFill/>
          <a:ln>
            <a:noFill/>
          </a:ln>
        </p:spPr>
      </p:sp>
      <p:sp>
        <p:nvSpPr>
          <p:cNvPr id="75" name="Google Shape;75;p16"/>
          <p:cNvSpPr/>
          <p:nvPr>
            <p:ph idx="8" type="clipArt"/>
          </p:nvPr>
        </p:nvSpPr>
        <p:spPr>
          <a:xfrm>
            <a:off x="7279284" y="2324239"/>
            <a:ext cx="548700" cy="548700"/>
          </a:xfrm>
          <a:prstGeom prst="rect">
            <a:avLst/>
          </a:prstGeom>
          <a:noFill/>
          <a:ln>
            <a:noFill/>
          </a:ln>
        </p:spPr>
      </p:sp>
      <p:sp>
        <p:nvSpPr>
          <p:cNvPr id="76" name="Google Shape;76;p1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2" name="Shape 82"/>
        <p:cNvGrpSpPr/>
        <p:nvPr/>
      </p:nvGrpSpPr>
      <p:grpSpPr>
        <a:xfrm>
          <a:off x="0" y="0"/>
          <a:ext cx="0" cy="0"/>
          <a:chOff x="0" y="0"/>
          <a:chExt cx="0" cy="0"/>
        </a:xfrm>
      </p:grpSpPr>
      <p:sp>
        <p:nvSpPr>
          <p:cNvPr id="83" name="Google Shape;83;p18"/>
          <p:cNvSpPr/>
          <p:nvPr>
            <p:ph idx="2" type="pic"/>
          </p:nvPr>
        </p:nvSpPr>
        <p:spPr>
          <a:xfrm>
            <a:off x="0" y="0"/>
            <a:ext cx="4572000" cy="5143500"/>
          </a:xfrm>
          <a:prstGeom prst="parallelogram">
            <a:avLst>
              <a:gd fmla="val 25000" name="adj"/>
            </a:avLst>
          </a:prstGeom>
          <a:noFill/>
          <a:ln>
            <a:noFill/>
          </a:ln>
        </p:spPr>
      </p:sp>
      <p:sp>
        <p:nvSpPr>
          <p:cNvPr id="84" name="Google Shape;84;p18"/>
          <p:cNvSpPr txBox="1"/>
          <p:nvPr>
            <p:ph type="title"/>
          </p:nvPr>
        </p:nvSpPr>
        <p:spPr>
          <a:xfrm>
            <a:off x="5301614" y="482195"/>
            <a:ext cx="3634800" cy="1077000"/>
          </a:xfrm>
          <a:prstGeom prst="rect">
            <a:avLst/>
          </a:prstGeom>
          <a:noFill/>
          <a:ln>
            <a:noFill/>
          </a:ln>
        </p:spPr>
        <p:txBody>
          <a:bodyPr anchorCtr="0" anchor="t" bIns="34275" lIns="68575" spcFirstLastPara="1" rIns="68575" wrap="square" tIns="34275">
            <a:noAutofit/>
          </a:bodyPr>
          <a:lstStyle>
            <a:lvl1pPr lvl="0" rtl="0" algn="l">
              <a:lnSpc>
                <a:spcPct val="150000"/>
              </a:lnSpc>
              <a:spcBef>
                <a:spcPts val="800"/>
              </a:spcBef>
              <a:spcAft>
                <a:spcPts val="0"/>
              </a:spcAft>
              <a:buClr>
                <a:schemeClr val="dk1"/>
              </a:buClr>
              <a:buSzPts val="4100"/>
              <a:buFont typeface="Calibri"/>
              <a:buNone/>
              <a:defRPr sz="41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8"/>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8"/>
          <p:cNvSpPr txBox="1"/>
          <p:nvPr>
            <p:ph idx="1" type="body"/>
          </p:nvPr>
        </p:nvSpPr>
        <p:spPr>
          <a:xfrm>
            <a:off x="5301615" y="1559156"/>
            <a:ext cx="3086100" cy="2849100"/>
          </a:xfrm>
          <a:prstGeom prst="rect">
            <a:avLst/>
          </a:prstGeom>
          <a:noFill/>
          <a:ln>
            <a:noFill/>
          </a:ln>
        </p:spPr>
        <p:txBody>
          <a:bodyPr anchorCtr="0" anchor="t" bIns="34275" lIns="68575" spcFirstLastPara="1" rIns="68575" wrap="square" tIns="34275">
            <a:noAutofit/>
          </a:bodyPr>
          <a:lstStyle>
            <a:lvl1pPr indent="-228600" lvl="0" marL="457200" rtl="0" algn="l">
              <a:lnSpc>
                <a:spcPct val="150000"/>
              </a:lnSpc>
              <a:spcBef>
                <a:spcPts val="800"/>
              </a:spcBef>
              <a:spcAft>
                <a:spcPts val="0"/>
              </a:spcAft>
              <a:buClr>
                <a:schemeClr val="dk1"/>
              </a:buClr>
              <a:buSzPts val="1400"/>
              <a:buNone/>
              <a:defRPr sz="1400"/>
            </a:lvl1pPr>
            <a:lvl2pPr indent="-317500" lvl="1" marL="914400" rtl="0" algn="l">
              <a:lnSpc>
                <a:spcPct val="150000"/>
              </a:lnSpc>
              <a:spcBef>
                <a:spcPts val="400"/>
              </a:spcBef>
              <a:spcAft>
                <a:spcPts val="0"/>
              </a:spcAft>
              <a:buClr>
                <a:schemeClr val="dk1"/>
              </a:buClr>
              <a:buSzPts val="1400"/>
              <a:buChar char="•"/>
              <a:defRPr/>
            </a:lvl2pPr>
            <a:lvl3pPr indent="-317500" lvl="2" marL="1371600" rtl="0" algn="l">
              <a:lnSpc>
                <a:spcPct val="150000"/>
              </a:lnSpc>
              <a:spcBef>
                <a:spcPts val="400"/>
              </a:spcBef>
              <a:spcAft>
                <a:spcPts val="0"/>
              </a:spcAft>
              <a:buClr>
                <a:schemeClr val="dk1"/>
              </a:buClr>
              <a:buSzPts val="1400"/>
              <a:buChar char="•"/>
              <a:defRPr/>
            </a:lvl3pPr>
            <a:lvl4pPr indent="-317500" lvl="3" marL="1828800" rtl="0" algn="l">
              <a:lnSpc>
                <a:spcPct val="150000"/>
              </a:lnSpc>
              <a:spcBef>
                <a:spcPts val="400"/>
              </a:spcBef>
              <a:spcAft>
                <a:spcPts val="0"/>
              </a:spcAft>
              <a:buClr>
                <a:schemeClr val="dk1"/>
              </a:buClr>
              <a:buSzPts val="1400"/>
              <a:buChar char="•"/>
              <a:defRPr/>
            </a:lvl4pPr>
            <a:lvl5pPr indent="-317500" lvl="4" marL="2286000" rtl="0" algn="l">
              <a:lnSpc>
                <a:spcPct val="15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8" name="Google Shape;88;p18"/>
          <p:cNvSpPr/>
          <p:nvPr/>
        </p:nvSpPr>
        <p:spPr>
          <a:xfrm>
            <a:off x="5301615" y="4727972"/>
            <a:ext cx="2261100" cy="415500"/>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89" name="Shape 89"/>
        <p:cNvGrpSpPr/>
        <p:nvPr/>
      </p:nvGrpSpPr>
      <p:grpSpPr>
        <a:xfrm>
          <a:off x="0" y="0"/>
          <a:ext cx="0" cy="0"/>
          <a:chOff x="0" y="0"/>
          <a:chExt cx="0" cy="0"/>
        </a:xfrm>
      </p:grpSpPr>
      <p:sp>
        <p:nvSpPr>
          <p:cNvPr id="90" name="Google Shape;90;p19"/>
          <p:cNvSpPr txBox="1"/>
          <p:nvPr>
            <p:ph idx="1" type="body"/>
          </p:nvPr>
        </p:nvSpPr>
        <p:spPr>
          <a:xfrm>
            <a:off x="4669154" y="1159604"/>
            <a:ext cx="3017400" cy="348600"/>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34275" lIns="68575" spcFirstLastPara="1" rIns="68575" wrap="square" tIns="34275">
            <a:noAutofit/>
          </a:bodyPr>
          <a:lstStyle>
            <a:lvl1pPr indent="-228600" lvl="0" marL="457200" rtl="0" algn="ctr">
              <a:lnSpc>
                <a:spcPct val="100000"/>
              </a:lnSpc>
              <a:spcBef>
                <a:spcPts val="0"/>
              </a:spcBef>
              <a:spcAft>
                <a:spcPts val="0"/>
              </a:spcAft>
              <a:buClr>
                <a:schemeClr val="lt1"/>
              </a:buClr>
              <a:buSzPts val="1100"/>
              <a:buNone/>
              <a:defRPr sz="1100">
                <a:solidFill>
                  <a:schemeClr val="lt1"/>
                </a:solidFill>
                <a:latin typeface="Calibri"/>
                <a:ea typeface="Calibri"/>
                <a:cs typeface="Calibri"/>
                <a:sym typeface="Calibri"/>
              </a:defRPr>
            </a:lvl1pPr>
            <a:lvl2pPr indent="-317500" lvl="1" marL="914400" rtl="0" algn="l">
              <a:lnSpc>
                <a:spcPct val="150000"/>
              </a:lnSpc>
              <a:spcBef>
                <a:spcPts val="400"/>
              </a:spcBef>
              <a:spcAft>
                <a:spcPts val="0"/>
              </a:spcAft>
              <a:buClr>
                <a:schemeClr val="dk1"/>
              </a:buClr>
              <a:buSzPts val="1400"/>
              <a:buChar char="•"/>
              <a:defRPr/>
            </a:lvl2pPr>
            <a:lvl3pPr indent="-317500" lvl="2" marL="1371600" rtl="0" algn="l">
              <a:lnSpc>
                <a:spcPct val="150000"/>
              </a:lnSpc>
              <a:spcBef>
                <a:spcPts val="400"/>
              </a:spcBef>
              <a:spcAft>
                <a:spcPts val="0"/>
              </a:spcAft>
              <a:buClr>
                <a:schemeClr val="dk1"/>
              </a:buClr>
              <a:buSzPts val="1400"/>
              <a:buChar char="•"/>
              <a:defRPr/>
            </a:lvl3pPr>
            <a:lvl4pPr indent="-317500" lvl="3" marL="1828800" rtl="0" algn="l">
              <a:lnSpc>
                <a:spcPct val="150000"/>
              </a:lnSpc>
              <a:spcBef>
                <a:spcPts val="400"/>
              </a:spcBef>
              <a:spcAft>
                <a:spcPts val="0"/>
              </a:spcAft>
              <a:buClr>
                <a:schemeClr val="dk1"/>
              </a:buClr>
              <a:buSzPts val="1400"/>
              <a:buChar char="•"/>
              <a:defRPr/>
            </a:lvl4pPr>
            <a:lvl5pPr indent="-317500" lvl="4" marL="2286000" rtl="0" algn="l">
              <a:lnSpc>
                <a:spcPct val="15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p:nvPr>
            <p:ph idx="2" type="pic"/>
          </p:nvPr>
        </p:nvSpPr>
        <p:spPr>
          <a:xfrm>
            <a:off x="0" y="0"/>
            <a:ext cx="4062300" cy="5135100"/>
          </a:xfrm>
          <a:prstGeom prst="rect">
            <a:avLst/>
          </a:prstGeom>
          <a:noFill/>
          <a:ln>
            <a:noFill/>
          </a:ln>
        </p:spPr>
      </p:sp>
      <p:sp>
        <p:nvSpPr>
          <p:cNvPr id="92" name="Google Shape;92;p19"/>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rgbClr val="888888"/>
                </a:solidFill>
                <a:latin typeface="Calibri"/>
                <a:ea typeface="Calibri"/>
                <a:cs typeface="Calibri"/>
                <a:sym typeface="Calibri"/>
              </a:defRPr>
            </a:lvl1pPr>
            <a:lvl2pPr indent="0" lvl="1" marL="0" rtl="0" algn="r">
              <a:spcBef>
                <a:spcPts val="0"/>
              </a:spcBef>
              <a:buNone/>
              <a:defRPr b="0" i="0" sz="900" u="none" cap="none" strike="noStrike">
                <a:solidFill>
                  <a:srgbClr val="888888"/>
                </a:solidFill>
                <a:latin typeface="Calibri"/>
                <a:ea typeface="Calibri"/>
                <a:cs typeface="Calibri"/>
                <a:sym typeface="Calibri"/>
              </a:defRPr>
            </a:lvl2pPr>
            <a:lvl3pPr indent="0" lvl="2" marL="0" rtl="0" algn="r">
              <a:spcBef>
                <a:spcPts val="0"/>
              </a:spcBef>
              <a:buNone/>
              <a:defRPr b="0" i="0" sz="900" u="none" cap="none" strike="noStrike">
                <a:solidFill>
                  <a:srgbClr val="888888"/>
                </a:solidFill>
                <a:latin typeface="Calibri"/>
                <a:ea typeface="Calibri"/>
                <a:cs typeface="Calibri"/>
                <a:sym typeface="Calibri"/>
              </a:defRPr>
            </a:lvl3pPr>
            <a:lvl4pPr indent="0" lvl="3" marL="0" rtl="0" algn="r">
              <a:spcBef>
                <a:spcPts val="0"/>
              </a:spcBef>
              <a:buNone/>
              <a:defRPr b="0" i="0" sz="900" u="none" cap="none" strike="noStrike">
                <a:solidFill>
                  <a:srgbClr val="888888"/>
                </a:solidFill>
                <a:latin typeface="Calibri"/>
                <a:ea typeface="Calibri"/>
                <a:cs typeface="Calibri"/>
                <a:sym typeface="Calibri"/>
              </a:defRPr>
            </a:lvl4pPr>
            <a:lvl5pPr indent="0" lvl="4" marL="0" rtl="0" algn="r">
              <a:spcBef>
                <a:spcPts val="0"/>
              </a:spcBef>
              <a:buNone/>
              <a:defRPr b="0" i="0" sz="900" u="none" cap="none" strike="noStrike">
                <a:solidFill>
                  <a:srgbClr val="888888"/>
                </a:solidFill>
                <a:latin typeface="Calibri"/>
                <a:ea typeface="Calibri"/>
                <a:cs typeface="Calibri"/>
                <a:sym typeface="Calibri"/>
              </a:defRPr>
            </a:lvl5pPr>
            <a:lvl6pPr indent="0" lvl="5" marL="0" rtl="0" algn="r">
              <a:spcBef>
                <a:spcPts val="0"/>
              </a:spcBef>
              <a:buNone/>
              <a:defRPr b="0" i="0" sz="900" u="none" cap="none" strike="noStrike">
                <a:solidFill>
                  <a:srgbClr val="888888"/>
                </a:solidFill>
                <a:latin typeface="Calibri"/>
                <a:ea typeface="Calibri"/>
                <a:cs typeface="Calibri"/>
                <a:sym typeface="Calibri"/>
              </a:defRPr>
            </a:lvl6pPr>
            <a:lvl7pPr indent="0" lvl="6" marL="0" rtl="0" algn="r">
              <a:spcBef>
                <a:spcPts val="0"/>
              </a:spcBef>
              <a:buNone/>
              <a:defRPr b="0" i="0" sz="900" u="none" cap="none" strike="noStrike">
                <a:solidFill>
                  <a:srgbClr val="888888"/>
                </a:solidFill>
                <a:latin typeface="Calibri"/>
                <a:ea typeface="Calibri"/>
                <a:cs typeface="Calibri"/>
                <a:sym typeface="Calibri"/>
              </a:defRPr>
            </a:lvl7pPr>
            <a:lvl8pPr indent="0" lvl="7" marL="0" rtl="0" algn="r">
              <a:spcBef>
                <a:spcPts val="0"/>
              </a:spcBef>
              <a:buNone/>
              <a:defRPr b="0" i="0" sz="900" u="none" cap="none" strike="noStrike">
                <a:solidFill>
                  <a:srgbClr val="888888"/>
                </a:solidFill>
                <a:latin typeface="Calibri"/>
                <a:ea typeface="Calibri"/>
                <a:cs typeface="Calibri"/>
                <a:sym typeface="Calibri"/>
              </a:defRPr>
            </a:lvl8pPr>
            <a:lvl9pPr indent="0" lvl="8" marL="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9"/>
          <p:cNvSpPr txBox="1"/>
          <p:nvPr>
            <p:ph idx="3" type="body"/>
          </p:nvPr>
        </p:nvSpPr>
        <p:spPr>
          <a:xfrm>
            <a:off x="4572000" y="2099713"/>
            <a:ext cx="3484800" cy="1663800"/>
          </a:xfrm>
          <a:prstGeom prst="rect">
            <a:avLst/>
          </a:prstGeom>
          <a:noFill/>
          <a:ln>
            <a:noFill/>
          </a:ln>
        </p:spPr>
        <p:txBody>
          <a:bodyPr anchorCtr="0" anchor="t" bIns="34275" lIns="68575" spcFirstLastPara="1" rIns="68575" wrap="square" tIns="34275">
            <a:noAutofit/>
          </a:bodyPr>
          <a:lstStyle>
            <a:lvl1pPr indent="-304800" lvl="0" marL="457200" rtl="0" algn="l">
              <a:lnSpc>
                <a:spcPct val="150000"/>
              </a:lnSpc>
              <a:spcBef>
                <a:spcPts val="800"/>
              </a:spcBef>
              <a:spcAft>
                <a:spcPts val="0"/>
              </a:spcAft>
              <a:buClr>
                <a:schemeClr val="dk1"/>
              </a:buClr>
              <a:buSzPts val="1200"/>
              <a:buChar char="•"/>
              <a:defRPr/>
            </a:lvl1pPr>
            <a:lvl2pPr indent="-317500" lvl="1" marL="914400" rtl="0" algn="l">
              <a:lnSpc>
                <a:spcPct val="150000"/>
              </a:lnSpc>
              <a:spcBef>
                <a:spcPts val="400"/>
              </a:spcBef>
              <a:spcAft>
                <a:spcPts val="0"/>
              </a:spcAft>
              <a:buClr>
                <a:schemeClr val="dk1"/>
              </a:buClr>
              <a:buSzPts val="1400"/>
              <a:buChar char="•"/>
              <a:defRPr/>
            </a:lvl2pPr>
            <a:lvl3pPr indent="-317500" lvl="2" marL="1371600" rtl="0" algn="l">
              <a:lnSpc>
                <a:spcPct val="150000"/>
              </a:lnSpc>
              <a:spcBef>
                <a:spcPts val="400"/>
              </a:spcBef>
              <a:spcAft>
                <a:spcPts val="0"/>
              </a:spcAft>
              <a:buClr>
                <a:schemeClr val="dk1"/>
              </a:buClr>
              <a:buSzPts val="1400"/>
              <a:buChar char="•"/>
              <a:defRPr/>
            </a:lvl3pPr>
            <a:lvl4pPr indent="-317500" lvl="3" marL="1828800" rtl="0" algn="l">
              <a:lnSpc>
                <a:spcPct val="150000"/>
              </a:lnSpc>
              <a:spcBef>
                <a:spcPts val="400"/>
              </a:spcBef>
              <a:spcAft>
                <a:spcPts val="0"/>
              </a:spcAft>
              <a:buClr>
                <a:schemeClr val="dk1"/>
              </a:buClr>
              <a:buSzPts val="1400"/>
              <a:buChar char="•"/>
              <a:defRPr/>
            </a:lvl4pPr>
            <a:lvl5pPr indent="-317500" lvl="4" marL="2286000" rtl="0" algn="l">
              <a:lnSpc>
                <a:spcPct val="15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4" name="Google Shape;94;p19"/>
          <p:cNvSpPr txBox="1"/>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
        <p:nvSpPr>
          <p:cNvPr id="95" name="Google Shape;95;p19"/>
          <p:cNvSpPr txBox="1"/>
          <p:nvPr>
            <p:ph type="title"/>
          </p:nvPr>
        </p:nvSpPr>
        <p:spPr>
          <a:xfrm>
            <a:off x="4571999" y="459028"/>
            <a:ext cx="4422900" cy="663300"/>
          </a:xfrm>
          <a:prstGeom prst="rect">
            <a:avLst/>
          </a:prstGeom>
          <a:noFill/>
          <a:ln>
            <a:noFill/>
          </a:ln>
        </p:spPr>
        <p:txBody>
          <a:bodyPr anchorCtr="0" anchor="t" bIns="34275" lIns="68575" spcFirstLastPara="1" rIns="68575" wrap="square" tIns="34275">
            <a:noAutofit/>
          </a:bodyPr>
          <a:lstStyle>
            <a:lvl1pPr lvl="0" rtl="0" algn="l">
              <a:lnSpc>
                <a:spcPct val="150000"/>
              </a:lnSpc>
              <a:spcBef>
                <a:spcPts val="800"/>
              </a:spcBef>
              <a:spcAft>
                <a:spcPts val="0"/>
              </a:spcAft>
              <a:buClr>
                <a:schemeClr val="dk1"/>
              </a:buClr>
              <a:buSzPts val="2400"/>
              <a:buFont typeface="Calibri"/>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96" name="Shape 96"/>
        <p:cNvGrpSpPr/>
        <p:nvPr/>
      </p:nvGrpSpPr>
      <p:grpSpPr>
        <a:xfrm>
          <a:off x="0" y="0"/>
          <a:ext cx="0" cy="0"/>
          <a:chOff x="0" y="0"/>
          <a:chExt cx="0" cy="0"/>
        </a:xfrm>
      </p:grpSpPr>
      <p:sp>
        <p:nvSpPr>
          <p:cNvPr id="97" name="Google Shape;97;p20"/>
          <p:cNvSpPr/>
          <p:nvPr>
            <p:ph idx="2" type="pic"/>
          </p:nvPr>
        </p:nvSpPr>
        <p:spPr>
          <a:xfrm>
            <a:off x="0" y="0"/>
            <a:ext cx="4572000" cy="5151000"/>
          </a:xfrm>
          <a:prstGeom prst="rect">
            <a:avLst/>
          </a:prstGeom>
          <a:noFill/>
          <a:ln>
            <a:noFill/>
          </a:ln>
        </p:spPr>
      </p:sp>
      <p:sp>
        <p:nvSpPr>
          <p:cNvPr id="98" name="Google Shape;98;p20"/>
          <p:cNvSpPr txBox="1"/>
          <p:nvPr>
            <p:ph type="title"/>
          </p:nvPr>
        </p:nvSpPr>
        <p:spPr>
          <a:xfrm>
            <a:off x="4572000" y="1697153"/>
            <a:ext cx="3938700" cy="1245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20"/>
          <p:cNvSpPr txBox="1"/>
          <p:nvPr>
            <p:ph idx="1" type="body"/>
          </p:nvPr>
        </p:nvSpPr>
        <p:spPr>
          <a:xfrm>
            <a:off x="4572000" y="3283600"/>
            <a:ext cx="3938700" cy="273900"/>
          </a:xfrm>
          <a:prstGeom prst="rect">
            <a:avLst/>
          </a:prstGeom>
          <a:gradFill>
            <a:gsLst>
              <a:gs pos="0">
                <a:schemeClr val="accent5"/>
              </a:gs>
              <a:gs pos="50000">
                <a:schemeClr val="accent1"/>
              </a:gs>
              <a:gs pos="100000">
                <a:srgbClr val="E8995B"/>
              </a:gs>
            </a:gsLst>
            <a:lin ang="10800025" scaled="0"/>
          </a:gradFill>
          <a:ln>
            <a:noFill/>
          </a:ln>
        </p:spPr>
        <p:txBody>
          <a:bodyPr anchorCtr="0" anchor="ctr" bIns="34275" lIns="68575" spcFirstLastPara="1" rIns="68575" wrap="square" tIns="34275">
            <a:noAutofit/>
          </a:bodyPr>
          <a:lstStyle>
            <a:lvl1pPr indent="-228600" lvl="0" marL="457200" rtl="0" algn="ctr">
              <a:lnSpc>
                <a:spcPct val="100000"/>
              </a:lnSpc>
              <a:spcBef>
                <a:spcPts val="800"/>
              </a:spcBef>
              <a:spcAft>
                <a:spcPts val="0"/>
              </a:spcAft>
              <a:buClr>
                <a:schemeClr val="lt1"/>
              </a:buClr>
              <a:buSzPts val="1100"/>
              <a:buNone/>
              <a:defRPr sz="1100" cap="none">
                <a:solidFill>
                  <a:schemeClr val="lt1"/>
                </a:solidFill>
              </a:defRPr>
            </a:lvl1pPr>
            <a:lvl2pPr indent="-228600" lvl="1" marL="914400" rtl="0" algn="l">
              <a:lnSpc>
                <a:spcPct val="150000"/>
              </a:lnSpc>
              <a:spcBef>
                <a:spcPts val="400"/>
              </a:spcBef>
              <a:spcAft>
                <a:spcPts val="0"/>
              </a:spcAft>
              <a:buClr>
                <a:srgbClr val="888888"/>
              </a:buClr>
              <a:buSzPts val="1500"/>
              <a:buNone/>
              <a:defRPr sz="1500">
                <a:solidFill>
                  <a:srgbClr val="888888"/>
                </a:solidFill>
              </a:defRPr>
            </a:lvl2pPr>
            <a:lvl3pPr indent="-228600" lvl="2" marL="1371600" rtl="0" algn="l">
              <a:lnSpc>
                <a:spcPct val="150000"/>
              </a:lnSpc>
              <a:spcBef>
                <a:spcPts val="400"/>
              </a:spcBef>
              <a:spcAft>
                <a:spcPts val="0"/>
              </a:spcAft>
              <a:buClr>
                <a:srgbClr val="888888"/>
              </a:buClr>
              <a:buSzPts val="1400"/>
              <a:buNone/>
              <a:defRPr sz="1400">
                <a:solidFill>
                  <a:srgbClr val="888888"/>
                </a:solidFill>
              </a:defRPr>
            </a:lvl3pPr>
            <a:lvl4pPr indent="-228600" lvl="3" marL="1828800" rtl="0" algn="l">
              <a:lnSpc>
                <a:spcPct val="150000"/>
              </a:lnSpc>
              <a:spcBef>
                <a:spcPts val="400"/>
              </a:spcBef>
              <a:spcAft>
                <a:spcPts val="0"/>
              </a:spcAft>
              <a:buClr>
                <a:srgbClr val="888888"/>
              </a:buClr>
              <a:buSzPts val="1200"/>
              <a:buNone/>
              <a:defRPr sz="1200">
                <a:solidFill>
                  <a:srgbClr val="888888"/>
                </a:solidFill>
              </a:defRPr>
            </a:lvl4pPr>
            <a:lvl5pPr indent="-228600" lvl="4" marL="2286000" rtl="0" algn="l">
              <a:lnSpc>
                <a:spcPct val="15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00" name="Google Shape;100;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20"/>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and Table">
  <p:cSld name="Chart and Table">
    <p:spTree>
      <p:nvGrpSpPr>
        <p:cNvPr id="102" name="Shape 102"/>
        <p:cNvGrpSpPr/>
        <p:nvPr/>
      </p:nvGrpSpPr>
      <p:grpSpPr>
        <a:xfrm>
          <a:off x="0" y="0"/>
          <a:ext cx="0" cy="0"/>
          <a:chOff x="0" y="0"/>
          <a:chExt cx="0" cy="0"/>
        </a:xfrm>
      </p:grpSpPr>
      <p:sp>
        <p:nvSpPr>
          <p:cNvPr id="103" name="Google Shape;103;p21"/>
          <p:cNvSpPr txBox="1"/>
          <p:nvPr>
            <p:ph type="title"/>
          </p:nvPr>
        </p:nvSpPr>
        <p:spPr>
          <a:xfrm>
            <a:off x="445889" y="575843"/>
            <a:ext cx="8252100" cy="6180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Clr>
                <a:schemeClr val="dk1"/>
              </a:buClr>
              <a:buSzPts val="3600"/>
              <a:buFont typeface="Calibri"/>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6" name="Shape 106"/>
        <p:cNvGrpSpPr/>
        <p:nvPr/>
      </p:nvGrpSpPr>
      <p:grpSpPr>
        <a:xfrm>
          <a:off x="0" y="0"/>
          <a:ext cx="0" cy="0"/>
          <a:chOff x="0" y="0"/>
          <a:chExt cx="0" cy="0"/>
        </a:xfrm>
      </p:grpSpPr>
      <p:sp>
        <p:nvSpPr>
          <p:cNvPr id="107" name="Google Shape;107;p22"/>
          <p:cNvSpPr txBox="1"/>
          <p:nvPr>
            <p:ph type="title"/>
          </p:nvPr>
        </p:nvSpPr>
        <p:spPr>
          <a:xfrm>
            <a:off x="5844209" y="273844"/>
            <a:ext cx="3014100" cy="430500"/>
          </a:xfrm>
          <a:prstGeom prst="rect">
            <a:avLst/>
          </a:prstGeom>
          <a:noFill/>
          <a:ln>
            <a:noFill/>
          </a:ln>
        </p:spPr>
        <p:txBody>
          <a:bodyPr anchorCtr="0" anchor="ctr" bIns="34275" lIns="0" spcFirstLastPara="1" rIns="0" wrap="square" tIns="34275">
            <a:noAutofit/>
          </a:bodyPr>
          <a:lstStyle>
            <a:lvl1pPr lvl="0" rtl="0" algn="l">
              <a:lnSpc>
                <a:spcPct val="10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txBox="1"/>
          <p:nvPr>
            <p:ph idx="1" type="body"/>
          </p:nvPr>
        </p:nvSpPr>
        <p:spPr>
          <a:xfrm>
            <a:off x="5844209" y="947881"/>
            <a:ext cx="3014100" cy="3477300"/>
          </a:xfrm>
          <a:prstGeom prst="rect">
            <a:avLst/>
          </a:prstGeom>
          <a:noFill/>
          <a:ln>
            <a:noFill/>
          </a:ln>
        </p:spPr>
        <p:txBody>
          <a:bodyPr anchorCtr="0" anchor="t" bIns="34275" lIns="0" spcFirstLastPara="1" rIns="0" wrap="square" tIns="34275">
            <a:noAutofit/>
          </a:bodyPr>
          <a:lstStyle>
            <a:lvl1pPr indent="-304800" lvl="0" marL="457200" rtl="0" algn="l">
              <a:lnSpc>
                <a:spcPct val="150000"/>
              </a:lnSpc>
              <a:spcBef>
                <a:spcPts val="400"/>
              </a:spcBef>
              <a:spcAft>
                <a:spcPts val="0"/>
              </a:spcAft>
              <a:buClr>
                <a:schemeClr val="dk1"/>
              </a:buClr>
              <a:buSzPts val="1200"/>
              <a:buChar char="•"/>
              <a:defRPr sz="1200"/>
            </a:lvl1pPr>
            <a:lvl2pPr indent="-298450" lvl="1" marL="914400" rtl="0" algn="l">
              <a:lnSpc>
                <a:spcPct val="150000"/>
              </a:lnSpc>
              <a:spcBef>
                <a:spcPts val="400"/>
              </a:spcBef>
              <a:spcAft>
                <a:spcPts val="0"/>
              </a:spcAft>
              <a:buClr>
                <a:schemeClr val="dk1"/>
              </a:buClr>
              <a:buSzPts val="1100"/>
              <a:buChar char="•"/>
              <a:defRPr sz="1100"/>
            </a:lvl2pPr>
            <a:lvl3pPr indent="-298450" lvl="2" marL="1371600" rtl="0" algn="l">
              <a:lnSpc>
                <a:spcPct val="150000"/>
              </a:lnSpc>
              <a:spcBef>
                <a:spcPts val="400"/>
              </a:spcBef>
              <a:spcAft>
                <a:spcPts val="0"/>
              </a:spcAft>
              <a:buClr>
                <a:schemeClr val="dk1"/>
              </a:buClr>
              <a:buSzPts val="1100"/>
              <a:buChar char="•"/>
              <a:defRPr sz="1100"/>
            </a:lvl3pPr>
            <a:lvl4pPr indent="-285750" lvl="3" marL="1828800" rtl="0" algn="l">
              <a:lnSpc>
                <a:spcPct val="150000"/>
              </a:lnSpc>
              <a:spcBef>
                <a:spcPts val="400"/>
              </a:spcBef>
              <a:spcAft>
                <a:spcPts val="0"/>
              </a:spcAft>
              <a:buClr>
                <a:schemeClr val="dk1"/>
              </a:buClr>
              <a:buSzPts val="900"/>
              <a:buChar char="•"/>
              <a:defRPr sz="900"/>
            </a:lvl4pPr>
            <a:lvl5pPr indent="-285750" lvl="4" marL="2286000" rtl="0" algn="l">
              <a:lnSpc>
                <a:spcPct val="150000"/>
              </a:lnSpc>
              <a:spcBef>
                <a:spcPts val="400"/>
              </a:spcBef>
              <a:spcAft>
                <a:spcPts val="0"/>
              </a:spcAft>
              <a:buClr>
                <a:schemeClr val="dk1"/>
              </a:buClr>
              <a:buSzPts val="900"/>
              <a:buChar char="•"/>
              <a:defRPr sz="9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9" name="Google Shape;109;p22"/>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rgbClr val="888888"/>
                </a:solidFill>
                <a:latin typeface="Calibri"/>
                <a:ea typeface="Calibri"/>
                <a:cs typeface="Calibri"/>
                <a:sym typeface="Calibri"/>
              </a:defRPr>
            </a:lvl1pPr>
            <a:lvl2pPr indent="0" lvl="1" marL="0" rtl="0" algn="r">
              <a:spcBef>
                <a:spcPts val="0"/>
              </a:spcBef>
              <a:buNone/>
              <a:defRPr b="0" i="0" sz="900" u="none" cap="none" strike="noStrike">
                <a:solidFill>
                  <a:srgbClr val="888888"/>
                </a:solidFill>
                <a:latin typeface="Calibri"/>
                <a:ea typeface="Calibri"/>
                <a:cs typeface="Calibri"/>
                <a:sym typeface="Calibri"/>
              </a:defRPr>
            </a:lvl2pPr>
            <a:lvl3pPr indent="0" lvl="2" marL="0" rtl="0" algn="r">
              <a:spcBef>
                <a:spcPts val="0"/>
              </a:spcBef>
              <a:buNone/>
              <a:defRPr b="0" i="0" sz="900" u="none" cap="none" strike="noStrike">
                <a:solidFill>
                  <a:srgbClr val="888888"/>
                </a:solidFill>
                <a:latin typeface="Calibri"/>
                <a:ea typeface="Calibri"/>
                <a:cs typeface="Calibri"/>
                <a:sym typeface="Calibri"/>
              </a:defRPr>
            </a:lvl3pPr>
            <a:lvl4pPr indent="0" lvl="3" marL="0" rtl="0" algn="r">
              <a:spcBef>
                <a:spcPts val="0"/>
              </a:spcBef>
              <a:buNone/>
              <a:defRPr b="0" i="0" sz="900" u="none" cap="none" strike="noStrike">
                <a:solidFill>
                  <a:srgbClr val="888888"/>
                </a:solidFill>
                <a:latin typeface="Calibri"/>
                <a:ea typeface="Calibri"/>
                <a:cs typeface="Calibri"/>
                <a:sym typeface="Calibri"/>
              </a:defRPr>
            </a:lvl4pPr>
            <a:lvl5pPr indent="0" lvl="4" marL="0" rtl="0" algn="r">
              <a:spcBef>
                <a:spcPts val="0"/>
              </a:spcBef>
              <a:buNone/>
              <a:defRPr b="0" i="0" sz="900" u="none" cap="none" strike="noStrike">
                <a:solidFill>
                  <a:srgbClr val="888888"/>
                </a:solidFill>
                <a:latin typeface="Calibri"/>
                <a:ea typeface="Calibri"/>
                <a:cs typeface="Calibri"/>
                <a:sym typeface="Calibri"/>
              </a:defRPr>
            </a:lvl5pPr>
            <a:lvl6pPr indent="0" lvl="5" marL="0" rtl="0" algn="r">
              <a:spcBef>
                <a:spcPts val="0"/>
              </a:spcBef>
              <a:buNone/>
              <a:defRPr b="0" i="0" sz="900" u="none" cap="none" strike="noStrike">
                <a:solidFill>
                  <a:srgbClr val="888888"/>
                </a:solidFill>
                <a:latin typeface="Calibri"/>
                <a:ea typeface="Calibri"/>
                <a:cs typeface="Calibri"/>
                <a:sym typeface="Calibri"/>
              </a:defRPr>
            </a:lvl6pPr>
            <a:lvl7pPr indent="0" lvl="6" marL="0" rtl="0" algn="r">
              <a:spcBef>
                <a:spcPts val="0"/>
              </a:spcBef>
              <a:buNone/>
              <a:defRPr b="0" i="0" sz="900" u="none" cap="none" strike="noStrike">
                <a:solidFill>
                  <a:srgbClr val="888888"/>
                </a:solidFill>
                <a:latin typeface="Calibri"/>
                <a:ea typeface="Calibri"/>
                <a:cs typeface="Calibri"/>
                <a:sym typeface="Calibri"/>
              </a:defRPr>
            </a:lvl7pPr>
            <a:lvl8pPr indent="0" lvl="7" marL="0" rtl="0" algn="r">
              <a:spcBef>
                <a:spcPts val="0"/>
              </a:spcBef>
              <a:buNone/>
              <a:defRPr b="0" i="0" sz="900" u="none" cap="none" strike="noStrike">
                <a:solidFill>
                  <a:srgbClr val="888888"/>
                </a:solidFill>
                <a:latin typeface="Calibri"/>
                <a:ea typeface="Calibri"/>
                <a:cs typeface="Calibri"/>
                <a:sym typeface="Calibri"/>
              </a:defRPr>
            </a:lvl8pPr>
            <a:lvl9pPr indent="0" lvl="8" marL="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2"/>
          <p:cNvSpPr/>
          <p:nvPr>
            <p:ph idx="2" type="pic"/>
          </p:nvPr>
        </p:nvSpPr>
        <p:spPr>
          <a:xfrm>
            <a:off x="552450" y="273844"/>
            <a:ext cx="2247900" cy="1336500"/>
          </a:xfrm>
          <a:prstGeom prst="rect">
            <a:avLst/>
          </a:prstGeom>
          <a:noFill/>
          <a:ln>
            <a:noFill/>
          </a:ln>
        </p:spPr>
      </p:sp>
      <p:sp>
        <p:nvSpPr>
          <p:cNvPr id="111" name="Google Shape;111;p22"/>
          <p:cNvSpPr/>
          <p:nvPr>
            <p:ph idx="3" type="pic"/>
          </p:nvPr>
        </p:nvSpPr>
        <p:spPr>
          <a:xfrm>
            <a:off x="3038475" y="273844"/>
            <a:ext cx="2247900" cy="1336500"/>
          </a:xfrm>
          <a:prstGeom prst="rect">
            <a:avLst/>
          </a:prstGeom>
          <a:noFill/>
          <a:ln>
            <a:noFill/>
          </a:ln>
        </p:spPr>
      </p:sp>
      <p:sp>
        <p:nvSpPr>
          <p:cNvPr id="112" name="Google Shape;112;p22"/>
          <p:cNvSpPr/>
          <p:nvPr>
            <p:ph idx="4" type="pic"/>
          </p:nvPr>
        </p:nvSpPr>
        <p:spPr>
          <a:xfrm>
            <a:off x="552450" y="1816894"/>
            <a:ext cx="2247900" cy="1336500"/>
          </a:xfrm>
          <a:prstGeom prst="rect">
            <a:avLst/>
          </a:prstGeom>
          <a:noFill/>
          <a:ln>
            <a:noFill/>
          </a:ln>
        </p:spPr>
      </p:sp>
      <p:sp>
        <p:nvSpPr>
          <p:cNvPr id="113" name="Google Shape;113;p22"/>
          <p:cNvSpPr/>
          <p:nvPr>
            <p:ph idx="5" type="pic"/>
          </p:nvPr>
        </p:nvSpPr>
        <p:spPr>
          <a:xfrm>
            <a:off x="3038475" y="1816894"/>
            <a:ext cx="2247900" cy="1336500"/>
          </a:xfrm>
          <a:prstGeom prst="rect">
            <a:avLst/>
          </a:prstGeom>
          <a:noFill/>
          <a:ln>
            <a:noFill/>
          </a:ln>
        </p:spPr>
      </p:sp>
      <p:sp>
        <p:nvSpPr>
          <p:cNvPr id="114" name="Google Shape;114;p22"/>
          <p:cNvSpPr/>
          <p:nvPr>
            <p:ph idx="6" type="pic"/>
          </p:nvPr>
        </p:nvSpPr>
        <p:spPr>
          <a:xfrm>
            <a:off x="552450" y="3359944"/>
            <a:ext cx="2247900" cy="1336500"/>
          </a:xfrm>
          <a:prstGeom prst="rect">
            <a:avLst/>
          </a:prstGeom>
          <a:noFill/>
          <a:ln>
            <a:noFill/>
          </a:ln>
        </p:spPr>
      </p:sp>
      <p:sp>
        <p:nvSpPr>
          <p:cNvPr id="115" name="Google Shape;115;p22"/>
          <p:cNvSpPr/>
          <p:nvPr>
            <p:ph idx="7" type="pic"/>
          </p:nvPr>
        </p:nvSpPr>
        <p:spPr>
          <a:xfrm>
            <a:off x="3038475" y="3359944"/>
            <a:ext cx="2247900" cy="1336500"/>
          </a:xfrm>
          <a:prstGeom prst="rect">
            <a:avLst/>
          </a:prstGeom>
          <a:noFill/>
          <a:ln>
            <a:noFill/>
          </a:ln>
        </p:spPr>
      </p:sp>
      <p:sp>
        <p:nvSpPr>
          <p:cNvPr id="116" name="Google Shape;116;p22"/>
          <p:cNvSpPr/>
          <p:nvPr/>
        </p:nvSpPr>
        <p:spPr>
          <a:xfrm>
            <a:off x="5836258" y="4727972"/>
            <a:ext cx="2261100" cy="415500"/>
          </a:xfrm>
          <a:prstGeom prst="rect">
            <a:avLst/>
          </a:prstGeom>
          <a:gradFill>
            <a:gsLst>
              <a:gs pos="0">
                <a:schemeClr val="accent5"/>
              </a:gs>
              <a:gs pos="50000">
                <a:schemeClr val="accent1"/>
              </a:gs>
              <a:gs pos="100000">
                <a:srgbClr val="E8995B"/>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spTree>
      <p:nvGrpSpPr>
        <p:cNvPr id="117" name="Shape 117"/>
        <p:cNvGrpSpPr/>
        <p:nvPr/>
      </p:nvGrpSpPr>
      <p:grpSpPr>
        <a:xfrm>
          <a:off x="0" y="0"/>
          <a:ext cx="0" cy="0"/>
          <a:chOff x="0" y="0"/>
          <a:chExt cx="0" cy="0"/>
        </a:xfrm>
      </p:grpSpPr>
      <p:sp>
        <p:nvSpPr>
          <p:cNvPr id="118" name="Google Shape;118;p23"/>
          <p:cNvSpPr txBox="1"/>
          <p:nvPr>
            <p:ph type="title"/>
          </p:nvPr>
        </p:nvSpPr>
        <p:spPr>
          <a:xfrm>
            <a:off x="445889" y="1"/>
            <a:ext cx="8252100" cy="12174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9" name="Google Shape;119;p23"/>
          <p:cNvSpPr/>
          <p:nvPr>
            <p:ph idx="2" type="pic"/>
          </p:nvPr>
        </p:nvSpPr>
        <p:spPr>
          <a:xfrm>
            <a:off x="4933951" y="1228725"/>
            <a:ext cx="3867300" cy="1419300"/>
          </a:xfrm>
          <a:prstGeom prst="rect">
            <a:avLst/>
          </a:prstGeom>
          <a:noFill/>
          <a:ln>
            <a:noFill/>
          </a:ln>
        </p:spPr>
      </p:sp>
      <p:sp>
        <p:nvSpPr>
          <p:cNvPr id="120" name="Google Shape;120;p23"/>
          <p:cNvSpPr/>
          <p:nvPr>
            <p:ph idx="3" type="pic"/>
          </p:nvPr>
        </p:nvSpPr>
        <p:spPr>
          <a:xfrm>
            <a:off x="352425" y="1228725"/>
            <a:ext cx="3867300" cy="1419300"/>
          </a:xfrm>
          <a:prstGeom prst="rect">
            <a:avLst/>
          </a:prstGeom>
          <a:noFill/>
          <a:ln>
            <a:noFill/>
          </a:ln>
        </p:spPr>
      </p:sp>
      <p:sp>
        <p:nvSpPr>
          <p:cNvPr id="121" name="Google Shape;121;p23"/>
          <p:cNvSpPr txBox="1"/>
          <p:nvPr>
            <p:ph idx="1" type="body"/>
          </p:nvPr>
        </p:nvSpPr>
        <p:spPr>
          <a:xfrm>
            <a:off x="351830" y="2898266"/>
            <a:ext cx="3868200" cy="370800"/>
          </a:xfrm>
          <a:prstGeom prst="rect">
            <a:avLst/>
          </a:prstGeom>
          <a:noFill/>
          <a:ln>
            <a:noFill/>
          </a:ln>
        </p:spPr>
        <p:txBody>
          <a:bodyPr anchorCtr="0" anchor="t" bIns="34275" lIns="68575" spcFirstLastPara="1" rIns="68575" wrap="square" tIns="34275">
            <a:noAutofit/>
          </a:bodyPr>
          <a:lstStyle>
            <a:lvl1pPr indent="-228600" lvl="0" marL="457200" rtl="0" algn="l">
              <a:lnSpc>
                <a:spcPct val="150000"/>
              </a:lnSpc>
              <a:spcBef>
                <a:spcPts val="800"/>
              </a:spcBef>
              <a:spcAft>
                <a:spcPts val="0"/>
              </a:spcAft>
              <a:buClr>
                <a:schemeClr val="dk1"/>
              </a:buClr>
              <a:buSzPts val="1800"/>
              <a:buNone/>
              <a:defRPr sz="1800"/>
            </a:lvl1pPr>
            <a:lvl2pPr indent="-317500" lvl="1" marL="914400" rtl="0" algn="l">
              <a:lnSpc>
                <a:spcPct val="150000"/>
              </a:lnSpc>
              <a:spcBef>
                <a:spcPts val="400"/>
              </a:spcBef>
              <a:spcAft>
                <a:spcPts val="0"/>
              </a:spcAft>
              <a:buClr>
                <a:schemeClr val="dk1"/>
              </a:buClr>
              <a:buSzPts val="1400"/>
              <a:buChar char="•"/>
              <a:defRPr/>
            </a:lvl2pPr>
            <a:lvl3pPr indent="-317500" lvl="2" marL="1371600" rtl="0" algn="l">
              <a:lnSpc>
                <a:spcPct val="150000"/>
              </a:lnSpc>
              <a:spcBef>
                <a:spcPts val="400"/>
              </a:spcBef>
              <a:spcAft>
                <a:spcPts val="0"/>
              </a:spcAft>
              <a:buClr>
                <a:schemeClr val="dk1"/>
              </a:buClr>
              <a:buSzPts val="1400"/>
              <a:buChar char="•"/>
              <a:defRPr/>
            </a:lvl3pPr>
            <a:lvl4pPr indent="-317500" lvl="3" marL="1828800" rtl="0" algn="l">
              <a:lnSpc>
                <a:spcPct val="150000"/>
              </a:lnSpc>
              <a:spcBef>
                <a:spcPts val="400"/>
              </a:spcBef>
              <a:spcAft>
                <a:spcPts val="0"/>
              </a:spcAft>
              <a:buClr>
                <a:schemeClr val="dk1"/>
              </a:buClr>
              <a:buSzPts val="1400"/>
              <a:buChar char="•"/>
              <a:defRPr/>
            </a:lvl4pPr>
            <a:lvl5pPr indent="-317500" lvl="4" marL="2286000" rtl="0" algn="l">
              <a:lnSpc>
                <a:spcPct val="15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3"/>
          <p:cNvSpPr txBox="1"/>
          <p:nvPr>
            <p:ph idx="4" type="body"/>
          </p:nvPr>
        </p:nvSpPr>
        <p:spPr>
          <a:xfrm>
            <a:off x="351830" y="3398354"/>
            <a:ext cx="3868200" cy="1529400"/>
          </a:xfrm>
          <a:prstGeom prst="rect">
            <a:avLst/>
          </a:prstGeom>
          <a:noFill/>
          <a:ln>
            <a:noFill/>
          </a:ln>
        </p:spPr>
        <p:txBody>
          <a:bodyPr anchorCtr="0" anchor="t" bIns="34275" lIns="68575" spcFirstLastPara="1" rIns="68575" wrap="square" tIns="34275">
            <a:noAutofit/>
          </a:bodyPr>
          <a:lstStyle>
            <a:lvl1pPr indent="-317500" lvl="0" marL="457200" rtl="0" algn="l">
              <a:lnSpc>
                <a:spcPct val="150000"/>
              </a:lnSpc>
              <a:spcBef>
                <a:spcPts val="800"/>
              </a:spcBef>
              <a:spcAft>
                <a:spcPts val="0"/>
              </a:spcAft>
              <a:buClr>
                <a:schemeClr val="dk1"/>
              </a:buClr>
              <a:buSzPts val="1400"/>
              <a:buChar char="•"/>
              <a:defRPr/>
            </a:lvl1pPr>
            <a:lvl2pPr indent="-317500" lvl="1" marL="914400" rtl="0" algn="l">
              <a:lnSpc>
                <a:spcPct val="150000"/>
              </a:lnSpc>
              <a:spcBef>
                <a:spcPts val="400"/>
              </a:spcBef>
              <a:spcAft>
                <a:spcPts val="0"/>
              </a:spcAft>
              <a:buClr>
                <a:schemeClr val="dk1"/>
              </a:buClr>
              <a:buSzPts val="1400"/>
              <a:buChar char="•"/>
              <a:defRPr/>
            </a:lvl2pPr>
            <a:lvl3pPr indent="-317500" lvl="2" marL="1371600" rtl="0" algn="l">
              <a:lnSpc>
                <a:spcPct val="150000"/>
              </a:lnSpc>
              <a:spcBef>
                <a:spcPts val="400"/>
              </a:spcBef>
              <a:spcAft>
                <a:spcPts val="0"/>
              </a:spcAft>
              <a:buClr>
                <a:schemeClr val="dk1"/>
              </a:buClr>
              <a:buSzPts val="1400"/>
              <a:buChar char="•"/>
              <a:defRPr/>
            </a:lvl3pPr>
            <a:lvl4pPr indent="-317500" lvl="3" marL="1828800" rtl="0" algn="l">
              <a:lnSpc>
                <a:spcPct val="150000"/>
              </a:lnSpc>
              <a:spcBef>
                <a:spcPts val="400"/>
              </a:spcBef>
              <a:spcAft>
                <a:spcPts val="0"/>
              </a:spcAft>
              <a:buClr>
                <a:schemeClr val="dk1"/>
              </a:buClr>
              <a:buSzPts val="1400"/>
              <a:buChar char="•"/>
              <a:defRPr/>
            </a:lvl4pPr>
            <a:lvl5pPr indent="-317500" lvl="4" marL="2286000" rtl="0" algn="l">
              <a:lnSpc>
                <a:spcPct val="15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3" name="Google Shape;123;p23"/>
          <p:cNvSpPr txBox="1"/>
          <p:nvPr>
            <p:ph idx="5" type="body"/>
          </p:nvPr>
        </p:nvSpPr>
        <p:spPr>
          <a:xfrm>
            <a:off x="4923830" y="2898266"/>
            <a:ext cx="3887400" cy="370800"/>
          </a:xfrm>
          <a:prstGeom prst="rect">
            <a:avLst/>
          </a:prstGeom>
          <a:noFill/>
          <a:ln>
            <a:noFill/>
          </a:ln>
        </p:spPr>
        <p:txBody>
          <a:bodyPr anchorCtr="0" anchor="t" bIns="34275" lIns="68575" spcFirstLastPara="1" rIns="68575" wrap="square" tIns="34275">
            <a:noAutofit/>
          </a:bodyPr>
          <a:lstStyle>
            <a:lvl1pPr indent="-228600" lvl="0" marL="457200" rtl="0" algn="l">
              <a:lnSpc>
                <a:spcPct val="150000"/>
              </a:lnSpc>
              <a:spcBef>
                <a:spcPts val="800"/>
              </a:spcBef>
              <a:spcAft>
                <a:spcPts val="0"/>
              </a:spcAft>
              <a:buClr>
                <a:schemeClr val="dk1"/>
              </a:buClr>
              <a:buSzPts val="1800"/>
              <a:buNone/>
              <a:defRPr sz="1800"/>
            </a:lvl1pPr>
            <a:lvl2pPr indent="-317500" lvl="1" marL="914400" rtl="0" algn="l">
              <a:lnSpc>
                <a:spcPct val="150000"/>
              </a:lnSpc>
              <a:spcBef>
                <a:spcPts val="400"/>
              </a:spcBef>
              <a:spcAft>
                <a:spcPts val="0"/>
              </a:spcAft>
              <a:buClr>
                <a:schemeClr val="dk1"/>
              </a:buClr>
              <a:buSzPts val="1400"/>
              <a:buChar char="•"/>
              <a:defRPr/>
            </a:lvl2pPr>
            <a:lvl3pPr indent="-317500" lvl="2" marL="1371600" rtl="0" algn="l">
              <a:lnSpc>
                <a:spcPct val="150000"/>
              </a:lnSpc>
              <a:spcBef>
                <a:spcPts val="400"/>
              </a:spcBef>
              <a:spcAft>
                <a:spcPts val="0"/>
              </a:spcAft>
              <a:buClr>
                <a:schemeClr val="dk1"/>
              </a:buClr>
              <a:buSzPts val="1400"/>
              <a:buChar char="•"/>
              <a:defRPr/>
            </a:lvl3pPr>
            <a:lvl4pPr indent="-317500" lvl="3" marL="1828800" rtl="0" algn="l">
              <a:lnSpc>
                <a:spcPct val="150000"/>
              </a:lnSpc>
              <a:spcBef>
                <a:spcPts val="400"/>
              </a:spcBef>
              <a:spcAft>
                <a:spcPts val="0"/>
              </a:spcAft>
              <a:buClr>
                <a:schemeClr val="dk1"/>
              </a:buClr>
              <a:buSzPts val="1400"/>
              <a:buChar char="•"/>
              <a:defRPr/>
            </a:lvl4pPr>
            <a:lvl5pPr indent="-317500" lvl="4" marL="2286000" rtl="0" algn="l">
              <a:lnSpc>
                <a:spcPct val="15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4" name="Google Shape;124;p23"/>
          <p:cNvSpPr txBox="1"/>
          <p:nvPr>
            <p:ph idx="6" type="body"/>
          </p:nvPr>
        </p:nvSpPr>
        <p:spPr>
          <a:xfrm>
            <a:off x="4923830" y="3398354"/>
            <a:ext cx="3887400" cy="1529400"/>
          </a:xfrm>
          <a:prstGeom prst="rect">
            <a:avLst/>
          </a:prstGeom>
          <a:noFill/>
          <a:ln>
            <a:noFill/>
          </a:ln>
        </p:spPr>
        <p:txBody>
          <a:bodyPr anchorCtr="0" anchor="t" bIns="34275" lIns="68575" spcFirstLastPara="1" rIns="68575" wrap="square" tIns="34275">
            <a:noAutofit/>
          </a:bodyPr>
          <a:lstStyle>
            <a:lvl1pPr indent="-317500" lvl="0" marL="457200" rtl="0" algn="l">
              <a:lnSpc>
                <a:spcPct val="150000"/>
              </a:lnSpc>
              <a:spcBef>
                <a:spcPts val="800"/>
              </a:spcBef>
              <a:spcAft>
                <a:spcPts val="0"/>
              </a:spcAft>
              <a:buClr>
                <a:schemeClr val="dk1"/>
              </a:buClr>
              <a:buSzPts val="1400"/>
              <a:buChar char="•"/>
              <a:defRPr/>
            </a:lvl1pPr>
            <a:lvl2pPr indent="-317500" lvl="1" marL="914400" rtl="0" algn="l">
              <a:lnSpc>
                <a:spcPct val="150000"/>
              </a:lnSpc>
              <a:spcBef>
                <a:spcPts val="400"/>
              </a:spcBef>
              <a:spcAft>
                <a:spcPts val="0"/>
              </a:spcAft>
              <a:buClr>
                <a:schemeClr val="dk1"/>
              </a:buClr>
              <a:buSzPts val="1400"/>
              <a:buChar char="•"/>
              <a:defRPr/>
            </a:lvl2pPr>
            <a:lvl3pPr indent="-317500" lvl="2" marL="1371600" rtl="0" algn="l">
              <a:lnSpc>
                <a:spcPct val="150000"/>
              </a:lnSpc>
              <a:spcBef>
                <a:spcPts val="400"/>
              </a:spcBef>
              <a:spcAft>
                <a:spcPts val="0"/>
              </a:spcAft>
              <a:buClr>
                <a:schemeClr val="dk1"/>
              </a:buClr>
              <a:buSzPts val="1400"/>
              <a:buChar char="•"/>
              <a:defRPr/>
            </a:lvl3pPr>
            <a:lvl4pPr indent="-317500" lvl="3" marL="1828800" rtl="0" algn="l">
              <a:lnSpc>
                <a:spcPct val="150000"/>
              </a:lnSpc>
              <a:spcBef>
                <a:spcPts val="400"/>
              </a:spcBef>
              <a:spcAft>
                <a:spcPts val="0"/>
              </a:spcAft>
              <a:buClr>
                <a:schemeClr val="dk1"/>
              </a:buClr>
              <a:buSzPts val="1400"/>
              <a:buChar char="•"/>
              <a:defRPr/>
            </a:lvl4pPr>
            <a:lvl5pPr indent="-317500" lvl="4" marL="2286000" rtl="0" algn="l">
              <a:lnSpc>
                <a:spcPct val="15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5" name="Google Shape;125;p23"/>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126" name="Shape 126"/>
        <p:cNvGrpSpPr/>
        <p:nvPr/>
      </p:nvGrpSpPr>
      <p:grpSpPr>
        <a:xfrm>
          <a:off x="0" y="0"/>
          <a:ext cx="0" cy="0"/>
          <a:chOff x="0" y="0"/>
          <a:chExt cx="0" cy="0"/>
        </a:xfrm>
      </p:grpSpPr>
      <p:sp>
        <p:nvSpPr>
          <p:cNvPr id="127" name="Google Shape;127;p24"/>
          <p:cNvSpPr txBox="1"/>
          <p:nvPr>
            <p:ph type="title"/>
          </p:nvPr>
        </p:nvSpPr>
        <p:spPr>
          <a:xfrm>
            <a:off x="445889" y="1"/>
            <a:ext cx="8252100" cy="12174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8" name="Google Shape;128;p24"/>
          <p:cNvSpPr txBox="1"/>
          <p:nvPr>
            <p:ph idx="1" type="body"/>
          </p:nvPr>
        </p:nvSpPr>
        <p:spPr>
          <a:xfrm>
            <a:off x="720091" y="2752130"/>
            <a:ext cx="2331300" cy="1925100"/>
          </a:xfrm>
          <a:prstGeom prst="rect">
            <a:avLst/>
          </a:prstGeom>
          <a:noFill/>
          <a:ln>
            <a:noFill/>
          </a:ln>
        </p:spPr>
        <p:txBody>
          <a:bodyPr anchorCtr="0" anchor="t" bIns="34275" lIns="68575" spcFirstLastPara="1" rIns="68575" wrap="square" tIns="34275">
            <a:noAutofit/>
          </a:bodyPr>
          <a:lstStyle>
            <a:lvl1pPr indent="-228600" lvl="0" marL="457200" rtl="0" algn="l">
              <a:lnSpc>
                <a:spcPct val="150000"/>
              </a:lnSpc>
              <a:spcBef>
                <a:spcPts val="800"/>
              </a:spcBef>
              <a:spcAft>
                <a:spcPts val="0"/>
              </a:spcAft>
              <a:buClr>
                <a:schemeClr val="dk1"/>
              </a:buClr>
              <a:buSzPts val="1800"/>
              <a:buFont typeface="Noto Sans Symbols"/>
              <a:buNone/>
              <a:defRPr sz="1800"/>
            </a:lvl1pPr>
            <a:lvl2pPr indent="-298450" lvl="1" marL="914400" rtl="0" algn="l">
              <a:lnSpc>
                <a:spcPct val="150000"/>
              </a:lnSpc>
              <a:spcBef>
                <a:spcPts val="400"/>
              </a:spcBef>
              <a:spcAft>
                <a:spcPts val="0"/>
              </a:spcAft>
              <a:buClr>
                <a:schemeClr val="dk1"/>
              </a:buClr>
              <a:buSzPts val="1100"/>
              <a:buFont typeface="Noto Sans Symbols"/>
              <a:buChar char="▪"/>
              <a:defRPr/>
            </a:lvl2pPr>
            <a:lvl3pPr indent="-298450" lvl="2" marL="1371600" rtl="0" algn="l">
              <a:lnSpc>
                <a:spcPct val="150000"/>
              </a:lnSpc>
              <a:spcBef>
                <a:spcPts val="400"/>
              </a:spcBef>
              <a:spcAft>
                <a:spcPts val="0"/>
              </a:spcAft>
              <a:buClr>
                <a:schemeClr val="dk1"/>
              </a:buClr>
              <a:buSzPts val="1100"/>
              <a:buFont typeface="Noto Sans Symbols"/>
              <a:buChar char="▪"/>
              <a:defRPr/>
            </a:lvl3pPr>
            <a:lvl4pPr indent="-285750" lvl="3" marL="1828800" rtl="0" algn="l">
              <a:lnSpc>
                <a:spcPct val="150000"/>
              </a:lnSpc>
              <a:spcBef>
                <a:spcPts val="400"/>
              </a:spcBef>
              <a:spcAft>
                <a:spcPts val="0"/>
              </a:spcAft>
              <a:buClr>
                <a:schemeClr val="dk1"/>
              </a:buClr>
              <a:buSzPts val="900"/>
              <a:buFont typeface="Noto Sans Symbols"/>
              <a:buChar char="▪"/>
              <a:defRPr/>
            </a:lvl4pPr>
            <a:lvl5pPr indent="-285750" lvl="4" marL="2286000" rtl="0" algn="l">
              <a:lnSpc>
                <a:spcPct val="150000"/>
              </a:lnSpc>
              <a:spcBef>
                <a:spcPts val="400"/>
              </a:spcBef>
              <a:spcAft>
                <a:spcPts val="0"/>
              </a:spcAft>
              <a:buClr>
                <a:schemeClr val="dk1"/>
              </a:buClr>
              <a:buSzPts val="900"/>
              <a:buFont typeface="Noto Sans Symbols"/>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9" name="Google Shape;129;p24"/>
          <p:cNvSpPr/>
          <p:nvPr>
            <p:ph idx="2" type="pic"/>
          </p:nvPr>
        </p:nvSpPr>
        <p:spPr>
          <a:xfrm>
            <a:off x="720329" y="1218010"/>
            <a:ext cx="2331300" cy="1419300"/>
          </a:xfrm>
          <a:prstGeom prst="rect">
            <a:avLst/>
          </a:prstGeom>
          <a:noFill/>
          <a:ln>
            <a:noFill/>
          </a:ln>
        </p:spPr>
      </p:sp>
      <p:sp>
        <p:nvSpPr>
          <p:cNvPr id="130" name="Google Shape;130;p24"/>
          <p:cNvSpPr/>
          <p:nvPr>
            <p:ph idx="3" type="pic"/>
          </p:nvPr>
        </p:nvSpPr>
        <p:spPr>
          <a:xfrm>
            <a:off x="3406616" y="1217414"/>
            <a:ext cx="2331300" cy="1419300"/>
          </a:xfrm>
          <a:prstGeom prst="rect">
            <a:avLst/>
          </a:prstGeom>
          <a:noFill/>
          <a:ln>
            <a:noFill/>
          </a:ln>
        </p:spPr>
      </p:sp>
      <p:sp>
        <p:nvSpPr>
          <p:cNvPr id="131" name="Google Shape;131;p24"/>
          <p:cNvSpPr/>
          <p:nvPr>
            <p:ph idx="4" type="pic"/>
          </p:nvPr>
        </p:nvSpPr>
        <p:spPr>
          <a:xfrm>
            <a:off x="6092190" y="1217414"/>
            <a:ext cx="2331300" cy="1419300"/>
          </a:xfrm>
          <a:prstGeom prst="rect">
            <a:avLst/>
          </a:prstGeom>
          <a:noFill/>
          <a:ln>
            <a:noFill/>
          </a:ln>
        </p:spPr>
      </p:sp>
      <p:sp>
        <p:nvSpPr>
          <p:cNvPr id="132" name="Google Shape;132;p24"/>
          <p:cNvSpPr txBox="1"/>
          <p:nvPr>
            <p:ph idx="5" type="body"/>
          </p:nvPr>
        </p:nvSpPr>
        <p:spPr>
          <a:xfrm>
            <a:off x="3406378" y="2761059"/>
            <a:ext cx="2331300" cy="1925100"/>
          </a:xfrm>
          <a:prstGeom prst="rect">
            <a:avLst/>
          </a:prstGeom>
          <a:noFill/>
          <a:ln>
            <a:noFill/>
          </a:ln>
        </p:spPr>
        <p:txBody>
          <a:bodyPr anchorCtr="0" anchor="t" bIns="34275" lIns="68575" spcFirstLastPara="1" rIns="68575" wrap="square" tIns="34275">
            <a:noAutofit/>
          </a:bodyPr>
          <a:lstStyle>
            <a:lvl1pPr indent="-228600" lvl="0" marL="457200" rtl="0" algn="l">
              <a:lnSpc>
                <a:spcPct val="150000"/>
              </a:lnSpc>
              <a:spcBef>
                <a:spcPts val="800"/>
              </a:spcBef>
              <a:spcAft>
                <a:spcPts val="0"/>
              </a:spcAft>
              <a:buClr>
                <a:schemeClr val="dk1"/>
              </a:buClr>
              <a:buSzPts val="1800"/>
              <a:buFont typeface="Noto Sans Symbols"/>
              <a:buNone/>
              <a:defRPr sz="1800"/>
            </a:lvl1pPr>
            <a:lvl2pPr indent="-298450" lvl="1" marL="914400" rtl="0" algn="l">
              <a:lnSpc>
                <a:spcPct val="150000"/>
              </a:lnSpc>
              <a:spcBef>
                <a:spcPts val="400"/>
              </a:spcBef>
              <a:spcAft>
                <a:spcPts val="0"/>
              </a:spcAft>
              <a:buClr>
                <a:schemeClr val="dk1"/>
              </a:buClr>
              <a:buSzPts val="1100"/>
              <a:buFont typeface="Noto Sans Symbols"/>
              <a:buChar char="▪"/>
              <a:defRPr/>
            </a:lvl2pPr>
            <a:lvl3pPr indent="-298450" lvl="2" marL="1371600" rtl="0" algn="l">
              <a:lnSpc>
                <a:spcPct val="150000"/>
              </a:lnSpc>
              <a:spcBef>
                <a:spcPts val="400"/>
              </a:spcBef>
              <a:spcAft>
                <a:spcPts val="0"/>
              </a:spcAft>
              <a:buClr>
                <a:schemeClr val="dk1"/>
              </a:buClr>
              <a:buSzPts val="1100"/>
              <a:buFont typeface="Noto Sans Symbols"/>
              <a:buChar char="▪"/>
              <a:defRPr/>
            </a:lvl3pPr>
            <a:lvl4pPr indent="-285750" lvl="3" marL="1828800" rtl="0" algn="l">
              <a:lnSpc>
                <a:spcPct val="150000"/>
              </a:lnSpc>
              <a:spcBef>
                <a:spcPts val="400"/>
              </a:spcBef>
              <a:spcAft>
                <a:spcPts val="0"/>
              </a:spcAft>
              <a:buClr>
                <a:schemeClr val="dk1"/>
              </a:buClr>
              <a:buSzPts val="900"/>
              <a:buFont typeface="Noto Sans Symbols"/>
              <a:buChar char="▪"/>
              <a:defRPr/>
            </a:lvl4pPr>
            <a:lvl5pPr indent="-285750" lvl="4" marL="2286000" rtl="0" algn="l">
              <a:lnSpc>
                <a:spcPct val="150000"/>
              </a:lnSpc>
              <a:spcBef>
                <a:spcPts val="400"/>
              </a:spcBef>
              <a:spcAft>
                <a:spcPts val="0"/>
              </a:spcAft>
              <a:buClr>
                <a:schemeClr val="dk1"/>
              </a:buClr>
              <a:buSzPts val="900"/>
              <a:buFont typeface="Noto Sans Symbols"/>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3" name="Google Shape;133;p24"/>
          <p:cNvSpPr txBox="1"/>
          <p:nvPr>
            <p:ph idx="6" type="body"/>
          </p:nvPr>
        </p:nvSpPr>
        <p:spPr>
          <a:xfrm>
            <a:off x="6092189" y="2761059"/>
            <a:ext cx="2331300" cy="1925100"/>
          </a:xfrm>
          <a:prstGeom prst="rect">
            <a:avLst/>
          </a:prstGeom>
          <a:noFill/>
          <a:ln>
            <a:noFill/>
          </a:ln>
        </p:spPr>
        <p:txBody>
          <a:bodyPr anchorCtr="0" anchor="t" bIns="34275" lIns="68575" spcFirstLastPara="1" rIns="68575" wrap="square" tIns="34275">
            <a:noAutofit/>
          </a:bodyPr>
          <a:lstStyle>
            <a:lvl1pPr indent="-228600" lvl="0" marL="457200" rtl="0" algn="l">
              <a:lnSpc>
                <a:spcPct val="150000"/>
              </a:lnSpc>
              <a:spcBef>
                <a:spcPts val="800"/>
              </a:spcBef>
              <a:spcAft>
                <a:spcPts val="0"/>
              </a:spcAft>
              <a:buClr>
                <a:schemeClr val="dk1"/>
              </a:buClr>
              <a:buSzPts val="1800"/>
              <a:buFont typeface="Noto Sans Symbols"/>
              <a:buNone/>
              <a:defRPr sz="1800"/>
            </a:lvl1pPr>
            <a:lvl2pPr indent="-298450" lvl="1" marL="914400" rtl="0" algn="l">
              <a:lnSpc>
                <a:spcPct val="150000"/>
              </a:lnSpc>
              <a:spcBef>
                <a:spcPts val="400"/>
              </a:spcBef>
              <a:spcAft>
                <a:spcPts val="0"/>
              </a:spcAft>
              <a:buClr>
                <a:schemeClr val="dk1"/>
              </a:buClr>
              <a:buSzPts val="1100"/>
              <a:buFont typeface="Noto Sans Symbols"/>
              <a:buChar char="▪"/>
              <a:defRPr/>
            </a:lvl2pPr>
            <a:lvl3pPr indent="-298450" lvl="2" marL="1371600" rtl="0" algn="l">
              <a:lnSpc>
                <a:spcPct val="150000"/>
              </a:lnSpc>
              <a:spcBef>
                <a:spcPts val="400"/>
              </a:spcBef>
              <a:spcAft>
                <a:spcPts val="0"/>
              </a:spcAft>
              <a:buClr>
                <a:schemeClr val="dk1"/>
              </a:buClr>
              <a:buSzPts val="1100"/>
              <a:buFont typeface="Noto Sans Symbols"/>
              <a:buChar char="▪"/>
              <a:defRPr/>
            </a:lvl3pPr>
            <a:lvl4pPr indent="-285750" lvl="3" marL="1828800" rtl="0" algn="l">
              <a:lnSpc>
                <a:spcPct val="150000"/>
              </a:lnSpc>
              <a:spcBef>
                <a:spcPts val="400"/>
              </a:spcBef>
              <a:spcAft>
                <a:spcPts val="0"/>
              </a:spcAft>
              <a:buClr>
                <a:schemeClr val="dk1"/>
              </a:buClr>
              <a:buSzPts val="900"/>
              <a:buFont typeface="Noto Sans Symbols"/>
              <a:buChar char="▪"/>
              <a:defRPr/>
            </a:lvl4pPr>
            <a:lvl5pPr indent="-285750" lvl="4" marL="2286000" rtl="0" algn="l">
              <a:lnSpc>
                <a:spcPct val="150000"/>
              </a:lnSpc>
              <a:spcBef>
                <a:spcPts val="400"/>
              </a:spcBef>
              <a:spcAft>
                <a:spcPts val="0"/>
              </a:spcAft>
              <a:buClr>
                <a:schemeClr val="dk1"/>
              </a:buClr>
              <a:buSzPts val="900"/>
              <a:buFont typeface="Noto Sans Symbols"/>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4" name="Google Shape;134;p24"/>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35" name="Shape 135"/>
        <p:cNvGrpSpPr/>
        <p:nvPr/>
      </p:nvGrpSpPr>
      <p:grpSpPr>
        <a:xfrm>
          <a:off x="0" y="0"/>
          <a:ext cx="0" cy="0"/>
          <a:chOff x="0" y="0"/>
          <a:chExt cx="0" cy="0"/>
        </a:xfrm>
      </p:grpSpPr>
      <p:sp>
        <p:nvSpPr>
          <p:cNvPr id="136" name="Google Shape;136;p25"/>
          <p:cNvSpPr/>
          <p:nvPr>
            <p:ph idx="2" type="pic"/>
          </p:nvPr>
        </p:nvSpPr>
        <p:spPr>
          <a:xfrm>
            <a:off x="0" y="0"/>
            <a:ext cx="4062300" cy="5143500"/>
          </a:xfrm>
          <a:prstGeom prst="rect">
            <a:avLst/>
          </a:prstGeom>
          <a:noFill/>
          <a:ln>
            <a:noFill/>
          </a:ln>
        </p:spPr>
      </p:sp>
      <p:sp>
        <p:nvSpPr>
          <p:cNvPr id="137" name="Google Shape;137;p25"/>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rgbClr val="888888"/>
                </a:solidFill>
                <a:latin typeface="Calibri"/>
                <a:ea typeface="Calibri"/>
                <a:cs typeface="Calibri"/>
                <a:sym typeface="Calibri"/>
              </a:defRPr>
            </a:lvl1pPr>
            <a:lvl2pPr indent="0" lvl="1" marL="0" rtl="0" algn="r">
              <a:spcBef>
                <a:spcPts val="0"/>
              </a:spcBef>
              <a:buNone/>
              <a:defRPr b="0" i="0" sz="900" u="none" cap="none" strike="noStrike">
                <a:solidFill>
                  <a:srgbClr val="888888"/>
                </a:solidFill>
                <a:latin typeface="Calibri"/>
                <a:ea typeface="Calibri"/>
                <a:cs typeface="Calibri"/>
                <a:sym typeface="Calibri"/>
              </a:defRPr>
            </a:lvl2pPr>
            <a:lvl3pPr indent="0" lvl="2" marL="0" rtl="0" algn="r">
              <a:spcBef>
                <a:spcPts val="0"/>
              </a:spcBef>
              <a:buNone/>
              <a:defRPr b="0" i="0" sz="900" u="none" cap="none" strike="noStrike">
                <a:solidFill>
                  <a:srgbClr val="888888"/>
                </a:solidFill>
                <a:latin typeface="Calibri"/>
                <a:ea typeface="Calibri"/>
                <a:cs typeface="Calibri"/>
                <a:sym typeface="Calibri"/>
              </a:defRPr>
            </a:lvl3pPr>
            <a:lvl4pPr indent="0" lvl="3" marL="0" rtl="0" algn="r">
              <a:spcBef>
                <a:spcPts val="0"/>
              </a:spcBef>
              <a:buNone/>
              <a:defRPr b="0" i="0" sz="900" u="none" cap="none" strike="noStrike">
                <a:solidFill>
                  <a:srgbClr val="888888"/>
                </a:solidFill>
                <a:latin typeface="Calibri"/>
                <a:ea typeface="Calibri"/>
                <a:cs typeface="Calibri"/>
                <a:sym typeface="Calibri"/>
              </a:defRPr>
            </a:lvl4pPr>
            <a:lvl5pPr indent="0" lvl="4" marL="0" rtl="0" algn="r">
              <a:spcBef>
                <a:spcPts val="0"/>
              </a:spcBef>
              <a:buNone/>
              <a:defRPr b="0" i="0" sz="900" u="none" cap="none" strike="noStrike">
                <a:solidFill>
                  <a:srgbClr val="888888"/>
                </a:solidFill>
                <a:latin typeface="Calibri"/>
                <a:ea typeface="Calibri"/>
                <a:cs typeface="Calibri"/>
                <a:sym typeface="Calibri"/>
              </a:defRPr>
            </a:lvl5pPr>
            <a:lvl6pPr indent="0" lvl="5" marL="0" rtl="0" algn="r">
              <a:spcBef>
                <a:spcPts val="0"/>
              </a:spcBef>
              <a:buNone/>
              <a:defRPr b="0" i="0" sz="900" u="none" cap="none" strike="noStrike">
                <a:solidFill>
                  <a:srgbClr val="888888"/>
                </a:solidFill>
                <a:latin typeface="Calibri"/>
                <a:ea typeface="Calibri"/>
                <a:cs typeface="Calibri"/>
                <a:sym typeface="Calibri"/>
              </a:defRPr>
            </a:lvl6pPr>
            <a:lvl7pPr indent="0" lvl="6" marL="0" rtl="0" algn="r">
              <a:spcBef>
                <a:spcPts val="0"/>
              </a:spcBef>
              <a:buNone/>
              <a:defRPr b="0" i="0" sz="900" u="none" cap="none" strike="noStrike">
                <a:solidFill>
                  <a:srgbClr val="888888"/>
                </a:solidFill>
                <a:latin typeface="Calibri"/>
                <a:ea typeface="Calibri"/>
                <a:cs typeface="Calibri"/>
                <a:sym typeface="Calibri"/>
              </a:defRPr>
            </a:lvl7pPr>
            <a:lvl8pPr indent="0" lvl="7" marL="0" rtl="0" algn="r">
              <a:spcBef>
                <a:spcPts val="0"/>
              </a:spcBef>
              <a:buNone/>
              <a:defRPr b="0" i="0" sz="900" u="none" cap="none" strike="noStrike">
                <a:solidFill>
                  <a:srgbClr val="888888"/>
                </a:solidFill>
                <a:latin typeface="Calibri"/>
                <a:ea typeface="Calibri"/>
                <a:cs typeface="Calibri"/>
                <a:sym typeface="Calibri"/>
              </a:defRPr>
            </a:lvl8pPr>
            <a:lvl9pPr indent="0" lvl="8" marL="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5"/>
          <p:cNvSpPr txBox="1"/>
          <p:nvPr>
            <p:ph idx="1" type="body"/>
          </p:nvPr>
        </p:nvSpPr>
        <p:spPr>
          <a:xfrm>
            <a:off x="4572000" y="1245870"/>
            <a:ext cx="3484800" cy="1663800"/>
          </a:xfrm>
          <a:prstGeom prst="rect">
            <a:avLst/>
          </a:prstGeom>
          <a:noFill/>
          <a:ln>
            <a:noFill/>
          </a:ln>
        </p:spPr>
        <p:txBody>
          <a:bodyPr anchorCtr="0" anchor="t" bIns="34275" lIns="68575" spcFirstLastPara="1" rIns="68575" wrap="square" tIns="34275">
            <a:noAutofit/>
          </a:bodyPr>
          <a:lstStyle>
            <a:lvl1pPr indent="-304800" lvl="0" marL="457200" rtl="0" algn="l">
              <a:lnSpc>
                <a:spcPct val="150000"/>
              </a:lnSpc>
              <a:spcBef>
                <a:spcPts val="800"/>
              </a:spcBef>
              <a:spcAft>
                <a:spcPts val="0"/>
              </a:spcAft>
              <a:buClr>
                <a:schemeClr val="dk1"/>
              </a:buClr>
              <a:buSzPts val="1200"/>
              <a:buChar char="•"/>
              <a:defRPr/>
            </a:lvl1pPr>
            <a:lvl2pPr indent="-317500" lvl="1" marL="914400" rtl="0" algn="l">
              <a:lnSpc>
                <a:spcPct val="150000"/>
              </a:lnSpc>
              <a:spcBef>
                <a:spcPts val="400"/>
              </a:spcBef>
              <a:spcAft>
                <a:spcPts val="0"/>
              </a:spcAft>
              <a:buClr>
                <a:schemeClr val="dk1"/>
              </a:buClr>
              <a:buSzPts val="1400"/>
              <a:buChar char="•"/>
              <a:defRPr/>
            </a:lvl2pPr>
            <a:lvl3pPr indent="-317500" lvl="2" marL="1371600" rtl="0" algn="l">
              <a:lnSpc>
                <a:spcPct val="150000"/>
              </a:lnSpc>
              <a:spcBef>
                <a:spcPts val="400"/>
              </a:spcBef>
              <a:spcAft>
                <a:spcPts val="0"/>
              </a:spcAft>
              <a:buClr>
                <a:schemeClr val="dk1"/>
              </a:buClr>
              <a:buSzPts val="1400"/>
              <a:buChar char="•"/>
              <a:defRPr/>
            </a:lvl3pPr>
            <a:lvl4pPr indent="-317500" lvl="3" marL="1828800" rtl="0" algn="l">
              <a:lnSpc>
                <a:spcPct val="150000"/>
              </a:lnSpc>
              <a:spcBef>
                <a:spcPts val="400"/>
              </a:spcBef>
              <a:spcAft>
                <a:spcPts val="0"/>
              </a:spcAft>
              <a:buClr>
                <a:schemeClr val="dk1"/>
              </a:buClr>
              <a:buSzPts val="1400"/>
              <a:buChar char="•"/>
              <a:defRPr/>
            </a:lvl4pPr>
            <a:lvl5pPr indent="-317500" lvl="4" marL="2286000" rtl="0" algn="l">
              <a:lnSpc>
                <a:spcPct val="15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9" name="Google Shape;139;p25"/>
          <p:cNvSpPr txBox="1"/>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
        <p:nvSpPr>
          <p:cNvPr id="140" name="Google Shape;140;p25"/>
          <p:cNvSpPr txBox="1"/>
          <p:nvPr>
            <p:ph type="title"/>
          </p:nvPr>
        </p:nvSpPr>
        <p:spPr>
          <a:xfrm>
            <a:off x="4571999" y="459028"/>
            <a:ext cx="4422900" cy="663300"/>
          </a:xfrm>
          <a:prstGeom prst="rect">
            <a:avLst/>
          </a:prstGeom>
          <a:noFill/>
          <a:ln>
            <a:noFill/>
          </a:ln>
        </p:spPr>
        <p:txBody>
          <a:bodyPr anchorCtr="0" anchor="t" bIns="34275" lIns="68575" spcFirstLastPara="1" rIns="68575" wrap="square" tIns="34275">
            <a:noAutofit/>
          </a:bodyPr>
          <a:lstStyle>
            <a:lvl1pPr lvl="0" rtl="0" algn="l">
              <a:lnSpc>
                <a:spcPct val="150000"/>
              </a:lnSpc>
              <a:spcBef>
                <a:spcPts val="800"/>
              </a:spcBef>
              <a:spcAft>
                <a:spcPts val="0"/>
              </a:spcAft>
              <a:buClr>
                <a:schemeClr val="dk1"/>
              </a:buClr>
              <a:buSzPts val="2400"/>
              <a:buFont typeface="Calibri"/>
              <a:buNone/>
              <a:defRPr sz="2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25"/>
          <p:cNvSpPr/>
          <p:nvPr/>
        </p:nvSpPr>
        <p:spPr>
          <a:xfrm>
            <a:off x="4580283" y="4727972"/>
            <a:ext cx="2261100" cy="415500"/>
          </a:xfrm>
          <a:prstGeom prst="rect">
            <a:avLst/>
          </a:prstGeom>
          <a:gradFill>
            <a:gsLst>
              <a:gs pos="0">
                <a:schemeClr val="accent5"/>
              </a:gs>
              <a:gs pos="50000">
                <a:schemeClr val="accent1"/>
              </a:gs>
              <a:gs pos="100000">
                <a:srgbClr val="E8995B"/>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dk1"/>
        </a:solidFill>
      </p:bgPr>
    </p:bg>
    <p:spTree>
      <p:nvGrpSpPr>
        <p:cNvPr id="142" name="Shape 142"/>
        <p:cNvGrpSpPr/>
        <p:nvPr/>
      </p:nvGrpSpPr>
      <p:grpSpPr>
        <a:xfrm>
          <a:off x="0" y="0"/>
          <a:ext cx="0" cy="0"/>
          <a:chOff x="0" y="0"/>
          <a:chExt cx="0" cy="0"/>
        </a:xfrm>
      </p:grpSpPr>
      <p:sp>
        <p:nvSpPr>
          <p:cNvPr id="143" name="Google Shape;143;p26"/>
          <p:cNvSpPr/>
          <p:nvPr>
            <p:ph idx="2" type="pic"/>
          </p:nvPr>
        </p:nvSpPr>
        <p:spPr>
          <a:xfrm>
            <a:off x="0" y="0"/>
            <a:ext cx="9144000" cy="5143500"/>
          </a:xfrm>
          <a:prstGeom prst="rect">
            <a:avLst/>
          </a:prstGeom>
          <a:noFill/>
          <a:ln>
            <a:noFill/>
          </a:ln>
        </p:spPr>
      </p:sp>
      <p:sp>
        <p:nvSpPr>
          <p:cNvPr id="144" name="Google Shape;144;p26"/>
          <p:cNvSpPr txBox="1"/>
          <p:nvPr>
            <p:ph idx="1" type="body"/>
          </p:nvPr>
        </p:nvSpPr>
        <p:spPr>
          <a:xfrm>
            <a:off x="2634257" y="4441605"/>
            <a:ext cx="3875400" cy="3891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45" name="Google Shape;145;p26"/>
          <p:cNvSpPr txBox="1"/>
          <p:nvPr>
            <p:ph idx="3" type="body"/>
          </p:nvPr>
        </p:nvSpPr>
        <p:spPr>
          <a:xfrm>
            <a:off x="3028950" y="2706383"/>
            <a:ext cx="3086100" cy="389100"/>
          </a:xfrm>
          <a:prstGeom prst="rect">
            <a:avLst/>
          </a:prstGeom>
          <a:gradFill>
            <a:gsLst>
              <a:gs pos="0">
                <a:schemeClr val="accent5"/>
              </a:gs>
              <a:gs pos="50000">
                <a:schemeClr val="accent1"/>
              </a:gs>
              <a:gs pos="100000">
                <a:srgbClr val="E8995B"/>
              </a:gs>
            </a:gsLst>
            <a:lin ang="10800025" scaled="0"/>
          </a:grad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cap="none"/>
            </a:lvl1pPr>
            <a:lvl2pPr indent="-317500" lvl="1" marL="914400" rtl="0" algn="l">
              <a:lnSpc>
                <a:spcPct val="150000"/>
              </a:lnSpc>
              <a:spcBef>
                <a:spcPts val="400"/>
              </a:spcBef>
              <a:spcAft>
                <a:spcPts val="0"/>
              </a:spcAft>
              <a:buClr>
                <a:schemeClr val="lt1"/>
              </a:buClr>
              <a:buSzPts val="1400"/>
              <a:buChar char="•"/>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46" name="Google Shape;146;p26"/>
          <p:cNvSpPr txBox="1"/>
          <p:nvPr>
            <p:ph type="title"/>
          </p:nvPr>
        </p:nvSpPr>
        <p:spPr>
          <a:xfrm>
            <a:off x="263127" y="1834225"/>
            <a:ext cx="8617800" cy="618000"/>
          </a:xfrm>
          <a:prstGeom prst="rect">
            <a:avLst/>
          </a:prstGeom>
          <a:noFill/>
          <a:ln>
            <a:noFill/>
          </a:ln>
        </p:spPr>
        <p:txBody>
          <a:bodyPr anchorCtr="0" anchor="ctr" bIns="34275" lIns="68575" spcFirstLastPara="1" rIns="68575" wrap="square" tIns="34275">
            <a:noAutofit/>
          </a:bodyPr>
          <a:lstStyle>
            <a:lvl1pPr lvl="0" rtl="0" algn="ctr">
              <a:lnSpc>
                <a:spcPct val="150000"/>
              </a:lnSpc>
              <a:spcBef>
                <a:spcPts val="800"/>
              </a:spcBef>
              <a:spcAft>
                <a:spcPts val="0"/>
              </a:spcAft>
              <a:buClr>
                <a:schemeClr val="lt1"/>
              </a:buClr>
              <a:buSzPts val="3000"/>
              <a:buFont typeface="Calibri"/>
              <a:buNone/>
              <a:defRPr sz="30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7" name="Google Shape;147;p2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lt1"/>
                </a:solidFill>
              </a:defRPr>
            </a:lvl1pPr>
            <a:lvl2pPr lvl="1" rtl="0">
              <a:buNone/>
              <a:defRPr sz="1300">
                <a:solidFill>
                  <a:schemeClr val="lt1"/>
                </a:solidFill>
              </a:defRPr>
            </a:lvl2pPr>
            <a:lvl3pPr lvl="2" rtl="0">
              <a:buNone/>
              <a:defRPr sz="1300">
                <a:solidFill>
                  <a:schemeClr val="lt1"/>
                </a:solidFill>
              </a:defRPr>
            </a:lvl3pPr>
            <a:lvl4pPr lvl="3" rtl="0">
              <a:buNone/>
              <a:defRPr sz="1300">
                <a:solidFill>
                  <a:schemeClr val="lt1"/>
                </a:solidFill>
              </a:defRPr>
            </a:lvl4pPr>
            <a:lvl5pPr lvl="4" rtl="0">
              <a:buNone/>
              <a:defRPr sz="1300">
                <a:solidFill>
                  <a:schemeClr val="lt1"/>
                </a:solidFill>
              </a:defRPr>
            </a:lvl5pPr>
            <a:lvl6pPr lvl="5" rtl="0">
              <a:buNone/>
              <a:defRPr sz="1300">
                <a:solidFill>
                  <a:schemeClr val="lt1"/>
                </a:solidFill>
              </a:defRPr>
            </a:lvl6pPr>
            <a:lvl7pPr lvl="6" rtl="0">
              <a:buNone/>
              <a:defRPr sz="1300">
                <a:solidFill>
                  <a:schemeClr val="lt1"/>
                </a:solidFill>
              </a:defRPr>
            </a:lvl7pPr>
            <a:lvl8pPr lvl="7" rtl="0">
              <a:buNone/>
              <a:defRPr sz="1300">
                <a:solidFill>
                  <a:schemeClr val="lt1"/>
                </a:solidFill>
              </a:defRPr>
            </a:lvl8pPr>
            <a:lvl9pPr lvl="8" rtl="0">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dk1"/>
        </a:solidFill>
      </p:bgPr>
    </p:bg>
    <p:spTree>
      <p:nvGrpSpPr>
        <p:cNvPr id="148" name="Shape 148"/>
        <p:cNvGrpSpPr/>
        <p:nvPr/>
      </p:nvGrpSpPr>
      <p:grpSpPr>
        <a:xfrm>
          <a:off x="0" y="0"/>
          <a:ext cx="0" cy="0"/>
          <a:chOff x="0" y="0"/>
          <a:chExt cx="0" cy="0"/>
        </a:xfrm>
      </p:grpSpPr>
      <p:sp>
        <p:nvSpPr>
          <p:cNvPr id="149" name="Google Shape;149;p27"/>
          <p:cNvSpPr/>
          <p:nvPr>
            <p:ph idx="2" type="pic"/>
          </p:nvPr>
        </p:nvSpPr>
        <p:spPr>
          <a:xfrm>
            <a:off x="0" y="0"/>
            <a:ext cx="9144000" cy="5143500"/>
          </a:xfrm>
          <a:prstGeom prst="rect">
            <a:avLst/>
          </a:prstGeom>
          <a:noFill/>
          <a:ln>
            <a:noFill/>
          </a:ln>
        </p:spPr>
      </p:sp>
      <p:sp>
        <p:nvSpPr>
          <p:cNvPr id="150" name="Google Shape;150;p27"/>
          <p:cNvSpPr txBox="1"/>
          <p:nvPr>
            <p:ph type="title"/>
          </p:nvPr>
        </p:nvSpPr>
        <p:spPr>
          <a:xfrm>
            <a:off x="3028950" y="3455353"/>
            <a:ext cx="3086100" cy="316200"/>
          </a:xfrm>
          <a:prstGeom prst="rect">
            <a:avLst/>
          </a:prstGeom>
          <a:gradFill>
            <a:gsLst>
              <a:gs pos="0">
                <a:schemeClr val="accent5"/>
              </a:gs>
              <a:gs pos="50000">
                <a:schemeClr val="accent1"/>
              </a:gs>
              <a:gs pos="100000">
                <a:srgbClr val="E8995B"/>
              </a:gs>
            </a:gsLst>
            <a:lin ang="10800025" scaled="0"/>
          </a:grad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Clr>
                <a:schemeClr val="lt1"/>
              </a:buClr>
              <a:buSzPts val="1100"/>
              <a:buFont typeface="Calibri"/>
              <a:buNone/>
              <a:defRPr sz="1100">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1" name="Google Shape;151;p27"/>
          <p:cNvSpPr txBox="1"/>
          <p:nvPr>
            <p:ph idx="1" type="body"/>
          </p:nvPr>
        </p:nvSpPr>
        <p:spPr>
          <a:xfrm>
            <a:off x="1109067" y="1177289"/>
            <a:ext cx="6925800" cy="19887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2400"/>
              <a:buNone/>
              <a:defRPr sz="2400"/>
            </a:lvl1pPr>
            <a:lvl2pPr indent="-317500" lvl="1" marL="914400" rtl="0" algn="l">
              <a:lnSpc>
                <a:spcPct val="150000"/>
              </a:lnSpc>
              <a:spcBef>
                <a:spcPts val="400"/>
              </a:spcBef>
              <a:spcAft>
                <a:spcPts val="0"/>
              </a:spcAft>
              <a:buClr>
                <a:schemeClr val="lt1"/>
              </a:buClr>
              <a:buSzPts val="1400"/>
              <a:buChar char="•"/>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52" name="Google Shape;152;p2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53" name="Shape 153"/>
        <p:cNvGrpSpPr/>
        <p:nvPr/>
      </p:nvGrpSpPr>
      <p:grpSpPr>
        <a:xfrm>
          <a:off x="0" y="0"/>
          <a:ext cx="0" cy="0"/>
          <a:chOff x="0" y="0"/>
          <a:chExt cx="0" cy="0"/>
        </a:xfrm>
      </p:grpSpPr>
      <p:sp>
        <p:nvSpPr>
          <p:cNvPr id="154" name="Google Shape;154;p28"/>
          <p:cNvSpPr/>
          <p:nvPr>
            <p:ph idx="2" type="pic"/>
          </p:nvPr>
        </p:nvSpPr>
        <p:spPr>
          <a:xfrm>
            <a:off x="0" y="0"/>
            <a:ext cx="9144000" cy="5143500"/>
          </a:xfrm>
          <a:prstGeom prst="rect">
            <a:avLst/>
          </a:prstGeom>
          <a:noFill/>
          <a:ln>
            <a:noFill/>
          </a:ln>
        </p:spPr>
      </p:sp>
      <p:sp>
        <p:nvSpPr>
          <p:cNvPr id="155" name="Google Shape;155;p28"/>
          <p:cNvSpPr txBox="1"/>
          <p:nvPr>
            <p:ph type="title"/>
          </p:nvPr>
        </p:nvSpPr>
        <p:spPr>
          <a:xfrm>
            <a:off x="526774" y="1245608"/>
            <a:ext cx="8090400" cy="6231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6" name="Google Shape;156;p28"/>
          <p:cNvSpPr txBox="1"/>
          <p:nvPr>
            <p:ph idx="1" type="body"/>
          </p:nvPr>
        </p:nvSpPr>
        <p:spPr>
          <a:xfrm>
            <a:off x="2634257" y="3853494"/>
            <a:ext cx="3875400" cy="389100"/>
          </a:xfrm>
          <a:prstGeom prst="rect">
            <a:avLst/>
          </a:prstGeom>
          <a:gradFill>
            <a:gsLst>
              <a:gs pos="0">
                <a:schemeClr val="accent5"/>
              </a:gs>
              <a:gs pos="50000">
                <a:schemeClr val="accent1"/>
              </a:gs>
              <a:gs pos="100000">
                <a:srgbClr val="E8995B"/>
              </a:gs>
            </a:gsLst>
            <a:lin ang="10800025" scaled="0"/>
          </a:grad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57" name="Google Shape;157;p28"/>
          <p:cNvSpPr txBox="1"/>
          <p:nvPr>
            <p:ph idx="3" type="body"/>
          </p:nvPr>
        </p:nvSpPr>
        <p:spPr>
          <a:xfrm>
            <a:off x="441146" y="2927345"/>
            <a:ext cx="2298600" cy="3891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58" name="Google Shape;158;p28"/>
          <p:cNvSpPr txBox="1"/>
          <p:nvPr>
            <p:ph idx="4" type="body"/>
          </p:nvPr>
        </p:nvSpPr>
        <p:spPr>
          <a:xfrm>
            <a:off x="3422748" y="2919998"/>
            <a:ext cx="2298600" cy="3891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59" name="Google Shape;159;p28"/>
          <p:cNvSpPr txBox="1"/>
          <p:nvPr>
            <p:ph idx="5" type="body"/>
          </p:nvPr>
        </p:nvSpPr>
        <p:spPr>
          <a:xfrm>
            <a:off x="6404354" y="2927345"/>
            <a:ext cx="2298600" cy="389100"/>
          </a:xfrm>
          <a:prstGeom prst="rect">
            <a:avLst/>
          </a:prstGeom>
          <a:noFill/>
          <a:ln>
            <a:noFill/>
          </a:ln>
        </p:spPr>
        <p:txBody>
          <a:bodyPr anchorCtr="0" anchor="t" bIns="34275" lIns="68575" spcFirstLastPara="1" rIns="68575" wrap="square" tIns="34275">
            <a:noAutofit/>
          </a:bodyPr>
          <a:lstStyle>
            <a:lvl1pPr indent="-228600" lvl="0" marL="457200" rtl="0" algn="ctr">
              <a:lnSpc>
                <a:spcPct val="150000"/>
              </a:lnSpc>
              <a:spcBef>
                <a:spcPts val="800"/>
              </a:spcBef>
              <a:spcAft>
                <a:spcPts val="0"/>
              </a:spcAft>
              <a:buClr>
                <a:schemeClr val="lt1"/>
              </a:buClr>
              <a:buSzPts val="1400"/>
              <a:buNone/>
              <a:defRPr sz="1400">
                <a:solidFill>
                  <a:schemeClr val="lt1"/>
                </a:solidFill>
              </a:defRPr>
            </a:lvl1pPr>
            <a:lvl2pPr indent="-228600" lvl="1" marL="914400" rtl="0" algn="l">
              <a:lnSpc>
                <a:spcPct val="150000"/>
              </a:lnSpc>
              <a:spcBef>
                <a:spcPts val="400"/>
              </a:spcBef>
              <a:spcAft>
                <a:spcPts val="0"/>
              </a:spcAft>
              <a:buClr>
                <a:schemeClr val="lt1"/>
              </a:buClr>
              <a:buSzPts val="1100"/>
              <a:buNone/>
              <a:defRPr/>
            </a:lvl2pPr>
            <a:lvl3pPr indent="-317500" lvl="2" marL="1371600" rtl="0" algn="l">
              <a:lnSpc>
                <a:spcPct val="150000"/>
              </a:lnSpc>
              <a:spcBef>
                <a:spcPts val="400"/>
              </a:spcBef>
              <a:spcAft>
                <a:spcPts val="0"/>
              </a:spcAft>
              <a:buClr>
                <a:schemeClr val="lt1"/>
              </a:buClr>
              <a:buSzPts val="1400"/>
              <a:buChar char="•"/>
              <a:defRPr/>
            </a:lvl3pPr>
            <a:lvl4pPr indent="-317500" lvl="3" marL="1828800" rtl="0" algn="l">
              <a:lnSpc>
                <a:spcPct val="150000"/>
              </a:lnSpc>
              <a:spcBef>
                <a:spcPts val="400"/>
              </a:spcBef>
              <a:spcAft>
                <a:spcPts val="0"/>
              </a:spcAft>
              <a:buClr>
                <a:schemeClr val="lt1"/>
              </a:buClr>
              <a:buSzPts val="1400"/>
              <a:buChar char="•"/>
              <a:defRPr/>
            </a:lvl4pPr>
            <a:lvl5pPr indent="-317500" lvl="4" marL="2286000" rtl="0" algn="l">
              <a:lnSpc>
                <a:spcPct val="15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60" name="Google Shape;160;p28"/>
          <p:cNvSpPr/>
          <p:nvPr>
            <p:ph idx="6" type="clipArt"/>
          </p:nvPr>
        </p:nvSpPr>
        <p:spPr>
          <a:xfrm>
            <a:off x="1316076" y="2324239"/>
            <a:ext cx="548700" cy="548700"/>
          </a:xfrm>
          <a:prstGeom prst="rect">
            <a:avLst/>
          </a:prstGeom>
          <a:noFill/>
          <a:ln>
            <a:noFill/>
          </a:ln>
        </p:spPr>
      </p:sp>
      <p:sp>
        <p:nvSpPr>
          <p:cNvPr id="161" name="Google Shape;161;p28"/>
          <p:cNvSpPr/>
          <p:nvPr>
            <p:ph idx="7" type="clipArt"/>
          </p:nvPr>
        </p:nvSpPr>
        <p:spPr>
          <a:xfrm>
            <a:off x="4297680" y="2324239"/>
            <a:ext cx="548700" cy="548700"/>
          </a:xfrm>
          <a:prstGeom prst="rect">
            <a:avLst/>
          </a:prstGeom>
          <a:noFill/>
          <a:ln>
            <a:noFill/>
          </a:ln>
        </p:spPr>
      </p:sp>
      <p:sp>
        <p:nvSpPr>
          <p:cNvPr id="162" name="Google Shape;162;p28"/>
          <p:cNvSpPr/>
          <p:nvPr>
            <p:ph idx="8" type="clipArt"/>
          </p:nvPr>
        </p:nvSpPr>
        <p:spPr>
          <a:xfrm>
            <a:off x="7279284" y="2324239"/>
            <a:ext cx="548700" cy="548700"/>
          </a:xfrm>
          <a:prstGeom prst="rect">
            <a:avLst/>
          </a:prstGeom>
          <a:noFill/>
          <a:ln>
            <a:noFill/>
          </a:ln>
        </p:spPr>
      </p:sp>
      <p:sp>
        <p:nvSpPr>
          <p:cNvPr id="163" name="Google Shape;163;p2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rtl="0">
              <a:buNone/>
              <a:defRPr sz="1300">
                <a:solidFill>
                  <a:schemeClr val="lt1"/>
                </a:solidFill>
              </a:defRPr>
            </a:lvl1pPr>
            <a:lvl2pPr lvl="1" rtl="0">
              <a:buNone/>
              <a:defRPr sz="1300">
                <a:solidFill>
                  <a:schemeClr val="lt1"/>
                </a:solidFill>
              </a:defRPr>
            </a:lvl2pPr>
            <a:lvl3pPr lvl="2" rtl="0">
              <a:buNone/>
              <a:defRPr sz="1300">
                <a:solidFill>
                  <a:schemeClr val="lt1"/>
                </a:solidFill>
              </a:defRPr>
            </a:lvl3pPr>
            <a:lvl4pPr lvl="3" rtl="0">
              <a:buNone/>
              <a:defRPr sz="1300">
                <a:solidFill>
                  <a:schemeClr val="lt1"/>
                </a:solidFill>
              </a:defRPr>
            </a:lvl4pPr>
            <a:lvl5pPr lvl="4" rtl="0">
              <a:buNone/>
              <a:defRPr sz="1300">
                <a:solidFill>
                  <a:schemeClr val="lt1"/>
                </a:solidFill>
              </a:defRPr>
            </a:lvl5pPr>
            <a:lvl6pPr lvl="5" rtl="0">
              <a:buNone/>
              <a:defRPr sz="1300">
                <a:solidFill>
                  <a:schemeClr val="lt1"/>
                </a:solidFill>
              </a:defRPr>
            </a:lvl6pPr>
            <a:lvl7pPr lvl="6" rtl="0">
              <a:buNone/>
              <a:defRPr sz="1300">
                <a:solidFill>
                  <a:schemeClr val="lt1"/>
                </a:solidFill>
              </a:defRPr>
            </a:lvl7pPr>
            <a:lvl8pPr lvl="7" rtl="0">
              <a:buNone/>
              <a:defRPr sz="1300">
                <a:solidFill>
                  <a:schemeClr val="lt1"/>
                </a:solidFill>
              </a:defRPr>
            </a:lvl8pPr>
            <a:lvl9pPr lvl="8" rtl="0">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2.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45889" y="273844"/>
            <a:ext cx="8252100" cy="6180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445889" y="1024360"/>
            <a:ext cx="8242500" cy="3608400"/>
          </a:xfrm>
          <a:prstGeom prst="rect">
            <a:avLst/>
          </a:prstGeom>
          <a:noFill/>
          <a:ln>
            <a:noFill/>
          </a:ln>
        </p:spPr>
        <p:txBody>
          <a:bodyPr anchorCtr="0" anchor="t" bIns="34275" lIns="68575" spcFirstLastPara="1" rIns="68575" wrap="square" tIns="34275">
            <a:noAutofit/>
          </a:bodyPr>
          <a:lstStyle>
            <a:lvl1pPr indent="-304800" lvl="0" marL="457200" marR="0" rtl="0" algn="l">
              <a:lnSpc>
                <a:spcPct val="150000"/>
              </a:lnSpc>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1pPr>
            <a:lvl2pPr indent="-298450" lvl="1" marL="914400" marR="0" rtl="0" algn="l">
              <a:lnSpc>
                <a:spcPct val="150000"/>
              </a:lnSpc>
              <a:spcBef>
                <a:spcPts val="4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2pPr>
            <a:lvl3pPr indent="-298450" lvl="2" marL="1371600" marR="0" rtl="0" algn="l">
              <a:lnSpc>
                <a:spcPct val="150000"/>
              </a:lnSpc>
              <a:spcBef>
                <a:spcPts val="4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lnSpc>
                <a:spcPct val="150000"/>
              </a:lnSpc>
              <a:spcBef>
                <a:spcPts val="4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lnSpc>
                <a:spcPct val="150000"/>
              </a:lnSpc>
              <a:spcBef>
                <a:spcPts val="4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9pPr>
          </a:lstStyle>
          <a:p/>
        </p:txBody>
      </p:sp>
      <p:sp>
        <p:nvSpPr>
          <p:cNvPr id="53" name="Google Shape;5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4" name="Google Shape;54;p13"/>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445889" y="273844"/>
            <a:ext cx="8252100" cy="6180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9" name="Google Shape;79;p17"/>
          <p:cNvSpPr txBox="1"/>
          <p:nvPr>
            <p:ph idx="1" type="body"/>
          </p:nvPr>
        </p:nvSpPr>
        <p:spPr>
          <a:xfrm>
            <a:off x="445889" y="1024360"/>
            <a:ext cx="8242500" cy="3608400"/>
          </a:xfrm>
          <a:prstGeom prst="rect">
            <a:avLst/>
          </a:prstGeom>
          <a:noFill/>
          <a:ln>
            <a:noFill/>
          </a:ln>
        </p:spPr>
        <p:txBody>
          <a:bodyPr anchorCtr="0" anchor="t" bIns="34275" lIns="68575" spcFirstLastPara="1" rIns="68575" wrap="square" tIns="34275">
            <a:noAutofit/>
          </a:bodyPr>
          <a:lstStyle>
            <a:lvl1pPr indent="-304800" lvl="0" marL="457200" marR="0" rtl="0" algn="l">
              <a:lnSpc>
                <a:spcPct val="150000"/>
              </a:lnSpc>
              <a:spcBef>
                <a:spcPts val="8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1pPr>
            <a:lvl2pPr indent="-298450" lvl="1" marL="914400" marR="0" rtl="0" algn="l">
              <a:lnSpc>
                <a:spcPct val="150000"/>
              </a:lnSpc>
              <a:spcBef>
                <a:spcPts val="4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2pPr>
            <a:lvl3pPr indent="-298450" lvl="2" marL="1371600" marR="0" rtl="0" algn="l">
              <a:lnSpc>
                <a:spcPct val="150000"/>
              </a:lnSpc>
              <a:spcBef>
                <a:spcPts val="4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85750" lvl="3" marL="1828800" marR="0" rtl="0" algn="l">
              <a:lnSpc>
                <a:spcPct val="150000"/>
              </a:lnSpc>
              <a:spcBef>
                <a:spcPts val="4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4pPr>
            <a:lvl5pPr indent="-285750" lvl="4" marL="2286000" marR="0" rtl="0" algn="l">
              <a:lnSpc>
                <a:spcPct val="150000"/>
              </a:lnSpc>
              <a:spcBef>
                <a:spcPts val="4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0" name="Google Shape;80;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1" name="Google Shape;81;p17"/>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hyperlink" Target="https://data.cityofnewyork.us/Public-Safety/NYPD-Arrests-Data-Historic-/8h9b-rp9u" TargetMode="Externa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7.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pic>
        <p:nvPicPr>
          <p:cNvPr descr="abstract image" id="168" name="Google Shape;168;p29"/>
          <p:cNvPicPr preferRelativeResize="0"/>
          <p:nvPr>
            <p:ph idx="2" type="pic"/>
          </p:nvPr>
        </p:nvPicPr>
        <p:blipFill rotWithShape="1">
          <a:blip r:embed="rId3">
            <a:alphaModFix amt="52000"/>
          </a:blip>
          <a:srcRect b="0" l="0" r="0" t="0"/>
          <a:stretch/>
        </p:blipFill>
        <p:spPr>
          <a:xfrm>
            <a:off x="0" y="0"/>
            <a:ext cx="9144000" cy="5143500"/>
          </a:xfrm>
          <a:prstGeom prst="rect">
            <a:avLst/>
          </a:prstGeom>
          <a:noFill/>
          <a:ln>
            <a:noFill/>
          </a:ln>
        </p:spPr>
      </p:pic>
      <p:sp>
        <p:nvSpPr>
          <p:cNvPr id="169" name="Google Shape;169;p29"/>
          <p:cNvSpPr txBox="1"/>
          <p:nvPr>
            <p:ph type="title"/>
          </p:nvPr>
        </p:nvSpPr>
        <p:spPr>
          <a:xfrm>
            <a:off x="263127" y="1834225"/>
            <a:ext cx="8617744" cy="617935"/>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Clr>
                <a:schemeClr val="lt1"/>
              </a:buClr>
              <a:buSzPts val="3000"/>
              <a:buFont typeface="Calibri"/>
              <a:buNone/>
            </a:pPr>
            <a:r>
              <a:rPr b="1" lang="en" sz="3600">
                <a:latin typeface="Arial"/>
                <a:ea typeface="Arial"/>
                <a:cs typeface="Arial"/>
                <a:sym typeface="Arial"/>
              </a:rPr>
              <a:t>NYPD Arrests Dataset</a:t>
            </a:r>
            <a:endParaRPr b="1" sz="3600">
              <a:latin typeface="Arial"/>
              <a:ea typeface="Arial"/>
              <a:cs typeface="Arial"/>
              <a:sym typeface="Arial"/>
            </a:endParaRPr>
          </a:p>
        </p:txBody>
      </p:sp>
      <p:sp>
        <p:nvSpPr>
          <p:cNvPr id="170" name="Google Shape;170;p29"/>
          <p:cNvSpPr txBox="1"/>
          <p:nvPr>
            <p:ph idx="3" type="body"/>
          </p:nvPr>
        </p:nvSpPr>
        <p:spPr>
          <a:xfrm>
            <a:off x="3028950" y="2706383"/>
            <a:ext cx="3086100" cy="389096"/>
          </a:xfrm>
          <a:prstGeom prst="rect">
            <a:avLst/>
          </a:prstGeom>
          <a:gradFill>
            <a:gsLst>
              <a:gs pos="0">
                <a:schemeClr val="accent5"/>
              </a:gs>
              <a:gs pos="50000">
                <a:schemeClr val="accent1"/>
              </a:gs>
              <a:gs pos="100000">
                <a:srgbClr val="E8995B"/>
              </a:gs>
            </a:gsLst>
            <a:lin ang="10800000" scaled="0"/>
          </a:gradFill>
          <a:ln>
            <a:noFill/>
          </a:ln>
        </p:spPr>
        <p:txBody>
          <a:bodyPr anchorCtr="0" anchor="t" bIns="34275" lIns="68575" spcFirstLastPara="1" rIns="68575" wrap="square" tIns="34275">
            <a:noAutofit/>
          </a:bodyPr>
          <a:lstStyle/>
          <a:p>
            <a:pPr indent="0" lvl="0" marL="0" rtl="0" algn="ctr">
              <a:lnSpc>
                <a:spcPct val="150000"/>
              </a:lnSpc>
              <a:spcBef>
                <a:spcPts val="0"/>
              </a:spcBef>
              <a:spcAft>
                <a:spcPts val="0"/>
              </a:spcAft>
              <a:buClr>
                <a:schemeClr val="lt1"/>
              </a:buClr>
              <a:buSzPts val="1400"/>
              <a:buNone/>
            </a:pPr>
            <a:r>
              <a:rPr lang="en" sz="1200">
                <a:latin typeface="Arial"/>
                <a:ea typeface="Arial"/>
                <a:cs typeface="Arial"/>
                <a:sym typeface="Arial"/>
              </a:rPr>
              <a:t>By: Ankit, Kristin, Sai, Surakshya, Tenzin</a:t>
            </a:r>
            <a:endParaRPr sz="1200">
              <a:latin typeface="Arial"/>
              <a:ea typeface="Arial"/>
              <a:cs typeface="Arial"/>
              <a:sym typeface="Arial"/>
            </a:endParaRPr>
          </a:p>
        </p:txBody>
      </p:sp>
      <p:sp>
        <p:nvSpPr>
          <p:cNvPr id="171" name="Google Shape;171;p2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4294967295" type="body"/>
          </p:nvPr>
        </p:nvSpPr>
        <p:spPr>
          <a:xfrm>
            <a:off x="5459775" y="1723825"/>
            <a:ext cx="3379200" cy="23211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lang="en" sz="1400">
                <a:latin typeface="Arial"/>
                <a:ea typeface="Arial"/>
                <a:cs typeface="Arial"/>
                <a:sym typeface="Arial"/>
              </a:rPr>
              <a:t>Categorical variables in our dataset</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Imbalanced dataset</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Took this into account when performing our machine learning models</a:t>
            </a:r>
            <a:endParaRPr sz="1400">
              <a:latin typeface="Arial"/>
              <a:ea typeface="Arial"/>
              <a:cs typeface="Arial"/>
              <a:sym typeface="Arial"/>
            </a:endParaRPr>
          </a:p>
        </p:txBody>
      </p:sp>
      <p:sp>
        <p:nvSpPr>
          <p:cNvPr id="243" name="Google Shape;243;p38"/>
          <p:cNvSpPr txBox="1"/>
          <p:nvPr>
            <p:ph type="title"/>
          </p:nvPr>
        </p:nvSpPr>
        <p:spPr>
          <a:xfrm>
            <a:off x="445939" y="376093"/>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2700"/>
              <a:t>Variables of Interest</a:t>
            </a:r>
            <a:endParaRPr/>
          </a:p>
        </p:txBody>
      </p:sp>
      <p:sp>
        <p:nvSpPr>
          <p:cNvPr id="244" name="Google Shape;244;p38"/>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45" name="Google Shape;245;p38"/>
          <p:cNvPicPr preferRelativeResize="0"/>
          <p:nvPr/>
        </p:nvPicPr>
        <p:blipFill>
          <a:blip r:embed="rId4">
            <a:alphaModFix/>
          </a:blip>
          <a:stretch>
            <a:fillRect/>
          </a:stretch>
        </p:blipFill>
        <p:spPr>
          <a:xfrm>
            <a:off x="693375" y="1464300"/>
            <a:ext cx="4569175" cy="2840150"/>
          </a:xfrm>
          <a:prstGeom prst="rect">
            <a:avLst/>
          </a:prstGeom>
          <a:noFill/>
          <a:ln>
            <a:noFill/>
          </a:ln>
        </p:spPr>
      </p:pic>
      <p:sp>
        <p:nvSpPr>
          <p:cNvPr id="246" name="Google Shape;246;p38"/>
          <p:cNvSpPr txBox="1"/>
          <p:nvPr/>
        </p:nvSpPr>
        <p:spPr>
          <a:xfrm>
            <a:off x="3820200" y="1640600"/>
            <a:ext cx="1173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M= </a:t>
            </a:r>
            <a:r>
              <a:rPr lang="en" sz="1000">
                <a:latin typeface="Calibri"/>
                <a:ea typeface="Calibri"/>
                <a:cs typeface="Calibri"/>
                <a:sym typeface="Calibri"/>
              </a:rPr>
              <a:t>Misdemeanor</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F=Felony</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V=Violation</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I=Traffic</a:t>
            </a:r>
            <a:endParaRPr sz="1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476850" y="66475"/>
            <a:ext cx="8252100" cy="897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t>Variables of Interest</a:t>
            </a:r>
            <a:endParaRPr b="1"/>
          </a:p>
        </p:txBody>
      </p:sp>
      <p:sp>
        <p:nvSpPr>
          <p:cNvPr id="252" name="Google Shape;252;p39"/>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53" name="Google Shape;253;p39"/>
          <p:cNvPicPr preferRelativeResize="0"/>
          <p:nvPr/>
        </p:nvPicPr>
        <p:blipFill>
          <a:blip r:embed="rId3">
            <a:alphaModFix/>
          </a:blip>
          <a:stretch>
            <a:fillRect/>
          </a:stretch>
        </p:blipFill>
        <p:spPr>
          <a:xfrm>
            <a:off x="1692851" y="1201800"/>
            <a:ext cx="5200075" cy="2739900"/>
          </a:xfrm>
          <a:prstGeom prst="rect">
            <a:avLst/>
          </a:prstGeom>
          <a:noFill/>
          <a:ln>
            <a:noFill/>
          </a:ln>
        </p:spPr>
      </p:pic>
      <p:sp>
        <p:nvSpPr>
          <p:cNvPr id="254" name="Google Shape;254;p39"/>
          <p:cNvSpPr txBox="1"/>
          <p:nvPr/>
        </p:nvSpPr>
        <p:spPr>
          <a:xfrm>
            <a:off x="6854150" y="1374275"/>
            <a:ext cx="1173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K</a:t>
            </a:r>
            <a:r>
              <a:rPr lang="en" sz="1000"/>
              <a:t>= Brooklyn</a:t>
            </a:r>
            <a:endParaRPr sz="1000"/>
          </a:p>
          <a:p>
            <a:pPr indent="0" lvl="0" marL="0" rtl="0" algn="l">
              <a:spcBef>
                <a:spcPts val="0"/>
              </a:spcBef>
              <a:spcAft>
                <a:spcPts val="0"/>
              </a:spcAft>
              <a:buNone/>
            </a:pPr>
            <a:r>
              <a:rPr lang="en" sz="1000"/>
              <a:t>M=Manhattan</a:t>
            </a:r>
            <a:endParaRPr sz="1000"/>
          </a:p>
          <a:p>
            <a:pPr indent="0" lvl="0" marL="0" rtl="0" algn="l">
              <a:spcBef>
                <a:spcPts val="0"/>
              </a:spcBef>
              <a:spcAft>
                <a:spcPts val="0"/>
              </a:spcAft>
              <a:buNone/>
            </a:pPr>
            <a:r>
              <a:rPr lang="en" sz="1000"/>
              <a:t>B=Bronx</a:t>
            </a:r>
            <a:endParaRPr sz="1000"/>
          </a:p>
          <a:p>
            <a:pPr indent="0" lvl="0" marL="0" rtl="0" algn="l">
              <a:spcBef>
                <a:spcPts val="0"/>
              </a:spcBef>
              <a:spcAft>
                <a:spcPts val="0"/>
              </a:spcAft>
              <a:buNone/>
            </a:pPr>
            <a:r>
              <a:rPr lang="en" sz="1000"/>
              <a:t>Q=Queens</a:t>
            </a:r>
            <a:endParaRPr sz="1000"/>
          </a:p>
          <a:p>
            <a:pPr indent="0" lvl="0" marL="0" rtl="0" algn="l">
              <a:spcBef>
                <a:spcPts val="0"/>
              </a:spcBef>
              <a:spcAft>
                <a:spcPts val="0"/>
              </a:spcAft>
              <a:buNone/>
            </a:pPr>
            <a:r>
              <a:rPr lang="en" sz="1000"/>
              <a:t>S=Staten Island</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76850" y="66475"/>
            <a:ext cx="8252100" cy="897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t>Variables of Interest</a:t>
            </a:r>
            <a:endParaRPr b="1"/>
          </a:p>
        </p:txBody>
      </p:sp>
      <p:sp>
        <p:nvSpPr>
          <p:cNvPr id="260" name="Google Shape;260;p40"/>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61" name="Google Shape;261;p40"/>
          <p:cNvPicPr preferRelativeResize="0"/>
          <p:nvPr/>
        </p:nvPicPr>
        <p:blipFill>
          <a:blip r:embed="rId3">
            <a:alphaModFix/>
          </a:blip>
          <a:stretch>
            <a:fillRect/>
          </a:stretch>
        </p:blipFill>
        <p:spPr>
          <a:xfrm>
            <a:off x="2027886" y="1306976"/>
            <a:ext cx="4845224" cy="252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487564" y="301193"/>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3300"/>
              <a:t>Demographics</a:t>
            </a:r>
            <a:endParaRPr b="1" sz="3300"/>
          </a:p>
        </p:txBody>
      </p:sp>
      <p:pic>
        <p:nvPicPr>
          <p:cNvPr id="267" name="Google Shape;267;p41"/>
          <p:cNvPicPr preferRelativeResize="0"/>
          <p:nvPr/>
        </p:nvPicPr>
        <p:blipFill rotWithShape="1">
          <a:blip r:embed="rId3">
            <a:alphaModFix/>
          </a:blip>
          <a:srcRect b="0" l="0" r="3725" t="0"/>
          <a:stretch/>
        </p:blipFill>
        <p:spPr>
          <a:xfrm>
            <a:off x="4280700" y="1187250"/>
            <a:ext cx="4764174" cy="3228776"/>
          </a:xfrm>
          <a:prstGeom prst="rect">
            <a:avLst/>
          </a:prstGeom>
          <a:noFill/>
          <a:ln>
            <a:noFill/>
          </a:ln>
        </p:spPr>
      </p:pic>
      <p:sp>
        <p:nvSpPr>
          <p:cNvPr id="268" name="Google Shape;268;p41"/>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1"/>
          <p:cNvPicPr preferRelativeResize="0"/>
          <p:nvPr/>
        </p:nvPicPr>
        <p:blipFill>
          <a:blip r:embed="rId4">
            <a:alphaModFix/>
          </a:blip>
          <a:stretch>
            <a:fillRect/>
          </a:stretch>
        </p:blipFill>
        <p:spPr>
          <a:xfrm>
            <a:off x="588600" y="1187250"/>
            <a:ext cx="3864099" cy="3557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445889" y="575843"/>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3200"/>
              <a:t>Caution with Interpretations</a:t>
            </a:r>
            <a:endParaRPr b="1" sz="3200"/>
          </a:p>
        </p:txBody>
      </p:sp>
      <p:sp>
        <p:nvSpPr>
          <p:cNvPr id="275" name="Google Shape;275;p42"/>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76" name="Google Shape;276;p42"/>
          <p:cNvSpPr txBox="1"/>
          <p:nvPr>
            <p:ph idx="4294967295" type="body"/>
          </p:nvPr>
        </p:nvSpPr>
        <p:spPr>
          <a:xfrm>
            <a:off x="807325" y="1605350"/>
            <a:ext cx="7440600" cy="24147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lang="en" sz="1400">
                <a:latin typeface="Arial"/>
                <a:ea typeface="Arial"/>
                <a:cs typeface="Arial"/>
                <a:sym typeface="Arial"/>
              </a:rPr>
              <a:t>It must be noted that the dataset is an arrests dataset and doesn’t contain information about judicial rulings after arrest, etc.</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So one should not  formulate that certain race or gender are more likely to commit crimes</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It could well be that these populations are disproportionately arrested due to underlying discriminatory practices</a:t>
            </a: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pic>
        <p:nvPicPr>
          <p:cNvPr descr="abstract image" id="281" name="Google Shape;281;p43"/>
          <p:cNvPicPr preferRelativeResize="0"/>
          <p:nvPr>
            <p:ph idx="2" type="pic"/>
          </p:nvPr>
        </p:nvPicPr>
        <p:blipFill rotWithShape="1">
          <a:blip r:embed="rId3">
            <a:alphaModFix amt="52000"/>
          </a:blip>
          <a:srcRect b="0" l="0" r="0" t="0"/>
          <a:stretch/>
        </p:blipFill>
        <p:spPr>
          <a:xfrm>
            <a:off x="0" y="41600"/>
            <a:ext cx="9144000" cy="5143500"/>
          </a:xfrm>
          <a:prstGeom prst="rect">
            <a:avLst/>
          </a:prstGeom>
          <a:noFill/>
          <a:ln>
            <a:noFill/>
          </a:ln>
        </p:spPr>
      </p:pic>
      <p:sp>
        <p:nvSpPr>
          <p:cNvPr id="282" name="Google Shape;282;p4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43"/>
          <p:cNvSpPr txBox="1"/>
          <p:nvPr>
            <p:ph idx="1" type="body"/>
          </p:nvPr>
        </p:nvSpPr>
        <p:spPr>
          <a:xfrm>
            <a:off x="1109100" y="2026232"/>
            <a:ext cx="6925800" cy="1469400"/>
          </a:xfrm>
          <a:prstGeom prst="rect">
            <a:avLst/>
          </a:prstGeom>
          <a:noFill/>
          <a:ln>
            <a:noFill/>
          </a:ln>
        </p:spPr>
        <p:txBody>
          <a:bodyPr anchorCtr="0" anchor="t" bIns="34275" lIns="68575" spcFirstLastPara="1" rIns="68575" wrap="square" tIns="34275">
            <a:noAutofit/>
          </a:bodyPr>
          <a:lstStyle/>
          <a:p>
            <a:pPr indent="0" lvl="0" marL="0" rtl="0" algn="ctr">
              <a:lnSpc>
                <a:spcPct val="150000"/>
              </a:lnSpc>
              <a:spcBef>
                <a:spcPts val="0"/>
              </a:spcBef>
              <a:spcAft>
                <a:spcPts val="0"/>
              </a:spcAft>
              <a:buClr>
                <a:schemeClr val="lt1"/>
              </a:buClr>
              <a:buSzPts val="2400"/>
              <a:buNone/>
            </a:pPr>
            <a:r>
              <a:rPr b="1" lang="en" sz="3200">
                <a:latin typeface="Arial"/>
                <a:ea typeface="Arial"/>
                <a:cs typeface="Arial"/>
                <a:sym typeface="Arial"/>
              </a:rPr>
              <a:t>CLUSTERING</a:t>
            </a:r>
            <a:endParaRPr b="1" sz="3200">
              <a:latin typeface="Arial"/>
              <a:ea typeface="Arial"/>
              <a:cs typeface="Arial"/>
              <a:sym typeface="Arial"/>
            </a:endParaRPr>
          </a:p>
          <a:p>
            <a:pPr indent="0" lvl="0" marL="0" rtl="0" algn="ctr">
              <a:lnSpc>
                <a:spcPct val="150000"/>
              </a:lnSpc>
              <a:spcBef>
                <a:spcPts val="0"/>
              </a:spcBef>
              <a:spcAft>
                <a:spcPts val="0"/>
              </a:spcAft>
              <a:buClr>
                <a:schemeClr val="lt1"/>
              </a:buClr>
              <a:buSzPts val="2400"/>
              <a:buNone/>
            </a:pPr>
            <a:r>
              <a:rPr b="1" lang="en" sz="1600">
                <a:latin typeface="Arial"/>
                <a:ea typeface="Arial"/>
                <a:cs typeface="Arial"/>
                <a:sym typeface="Arial"/>
              </a:rPr>
              <a:t>- </a:t>
            </a:r>
            <a:r>
              <a:rPr b="1" lang="en" sz="1600">
                <a:latin typeface="Arial"/>
                <a:ea typeface="Arial"/>
                <a:cs typeface="Arial"/>
                <a:sym typeface="Arial"/>
              </a:rPr>
              <a:t>Unsupervised classification</a:t>
            </a:r>
            <a:endParaRPr b="1" sz="16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45889" y="575843"/>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Hierarchical Clustering</a:t>
            </a:r>
            <a:endParaRPr/>
          </a:p>
        </p:txBody>
      </p:sp>
      <p:sp>
        <p:nvSpPr>
          <p:cNvPr id="289" name="Google Shape;289;p44"/>
          <p:cNvSpPr txBox="1"/>
          <p:nvPr/>
        </p:nvSpPr>
        <p:spPr>
          <a:xfrm>
            <a:off x="927525" y="1496675"/>
            <a:ext cx="78417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We were interested in performing this model because it g</a:t>
            </a:r>
            <a:r>
              <a:rPr lang="en" sz="1800"/>
              <a:t>roups data into clusters(</a:t>
            </a:r>
            <a:r>
              <a:rPr lang="en" sz="1800"/>
              <a:t>Dendrogram</a:t>
            </a:r>
            <a:r>
              <a:rPr lang="en" sz="1800"/>
              <a:t>) </a:t>
            </a:r>
            <a:endParaRPr sz="1800"/>
          </a:p>
          <a:p>
            <a:pPr indent="-342900" lvl="0" marL="457200" rtl="0" algn="l">
              <a:spcBef>
                <a:spcPts val="0"/>
              </a:spcBef>
              <a:spcAft>
                <a:spcPts val="0"/>
              </a:spcAft>
              <a:buSzPts val="1800"/>
              <a:buChar char="●"/>
            </a:pPr>
            <a:r>
              <a:rPr lang="en" sz="1800"/>
              <a:t>Two types: Divisive and Agglomerative </a:t>
            </a:r>
            <a:endParaRPr sz="1800"/>
          </a:p>
          <a:p>
            <a:pPr indent="-342900" lvl="0" marL="457200" rtl="0" algn="l">
              <a:spcBef>
                <a:spcPts val="0"/>
              </a:spcBef>
              <a:spcAft>
                <a:spcPts val="0"/>
              </a:spcAft>
              <a:buSzPts val="1800"/>
              <a:buChar char="●"/>
            </a:pPr>
            <a:r>
              <a:rPr lang="en" sz="1800"/>
              <a:t>We used Agglomerative clustering</a:t>
            </a:r>
            <a:endParaRPr sz="1800"/>
          </a:p>
          <a:p>
            <a:pPr indent="-342900" lvl="1" marL="914400" rtl="0" algn="l">
              <a:spcBef>
                <a:spcPts val="0"/>
              </a:spcBef>
              <a:spcAft>
                <a:spcPts val="0"/>
              </a:spcAft>
              <a:buSzPts val="1800"/>
              <a:buChar char="○"/>
            </a:pPr>
            <a:r>
              <a:rPr lang="en" sz="1800"/>
              <a:t>Bottom-up</a:t>
            </a:r>
            <a:r>
              <a:rPr lang="en" sz="1800"/>
              <a:t> approach </a:t>
            </a:r>
            <a:endParaRPr sz="1800"/>
          </a:p>
        </p:txBody>
      </p:sp>
      <p:sp>
        <p:nvSpPr>
          <p:cNvPr id="290" name="Google Shape;290;p44"/>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45"/>
          <p:cNvSpPr txBox="1"/>
          <p:nvPr>
            <p:ph type="title"/>
          </p:nvPr>
        </p:nvSpPr>
        <p:spPr>
          <a:xfrm>
            <a:off x="369689" y="423443"/>
            <a:ext cx="8252100" cy="6180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dk1"/>
              </a:buClr>
              <a:buSzPts val="3240"/>
              <a:buFont typeface="Calibri"/>
              <a:buNone/>
            </a:pPr>
            <a:r>
              <a:rPr lang="en" sz="2840">
                <a:latin typeface="Arial"/>
                <a:ea typeface="Arial"/>
                <a:cs typeface="Arial"/>
                <a:sym typeface="Arial"/>
              </a:rPr>
              <a:t>Can arrests be classified into groups?  </a:t>
            </a:r>
            <a:endParaRPr sz="2840">
              <a:latin typeface="Arial"/>
              <a:ea typeface="Arial"/>
              <a:cs typeface="Arial"/>
              <a:sym typeface="Arial"/>
            </a:endParaRPr>
          </a:p>
        </p:txBody>
      </p:sp>
      <p:sp>
        <p:nvSpPr>
          <p:cNvPr id="296" name="Google Shape;296;p45"/>
          <p:cNvSpPr txBox="1"/>
          <p:nvPr>
            <p:ph idx="12" type="sldNum"/>
          </p:nvPr>
        </p:nvSpPr>
        <p:spPr>
          <a:xfrm>
            <a:off x="8661952" y="4851227"/>
            <a:ext cx="332961"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97" name="Google Shape;297;p45"/>
          <p:cNvSpPr txBox="1"/>
          <p:nvPr/>
        </p:nvSpPr>
        <p:spPr>
          <a:xfrm>
            <a:off x="938050" y="1186175"/>
            <a:ext cx="60711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We used columns OFNS_DESC, LAW_CAT_CD, ARREST_BORO,  AGE_GROUP, PERP_SEX, PERP_RACE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datatype of all the columns are “object”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We used label encoding to change categorical values to numerical values for all columns except the AGE_GROUP</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We used ordinal encoding for the age group. </a:t>
            </a:r>
            <a:endParaRPr sz="1200">
              <a:solidFill>
                <a:schemeClr val="dk1"/>
              </a:solidFill>
            </a:endParaRPr>
          </a:p>
        </p:txBody>
      </p:sp>
      <p:pic>
        <p:nvPicPr>
          <p:cNvPr id="298" name="Google Shape;298;p45"/>
          <p:cNvPicPr preferRelativeResize="0"/>
          <p:nvPr/>
        </p:nvPicPr>
        <p:blipFill>
          <a:blip r:embed="rId3">
            <a:alphaModFix/>
          </a:blip>
          <a:stretch>
            <a:fillRect/>
          </a:stretch>
        </p:blipFill>
        <p:spPr>
          <a:xfrm>
            <a:off x="762000" y="2631575"/>
            <a:ext cx="3746374" cy="2359525"/>
          </a:xfrm>
          <a:prstGeom prst="rect">
            <a:avLst/>
          </a:prstGeom>
          <a:noFill/>
          <a:ln>
            <a:noFill/>
          </a:ln>
        </p:spPr>
      </p:pic>
      <p:pic>
        <p:nvPicPr>
          <p:cNvPr id="299" name="Google Shape;299;p45"/>
          <p:cNvPicPr preferRelativeResize="0"/>
          <p:nvPr/>
        </p:nvPicPr>
        <p:blipFill rotWithShape="1">
          <a:blip r:embed="rId4">
            <a:alphaModFix/>
          </a:blip>
          <a:srcRect b="0" l="9156" r="0" t="0"/>
          <a:stretch/>
        </p:blipFill>
        <p:spPr>
          <a:xfrm>
            <a:off x="5033076" y="2623900"/>
            <a:ext cx="3096800" cy="235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445889" y="575843"/>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Standardized Offense Description</a:t>
            </a:r>
            <a:endParaRPr/>
          </a:p>
        </p:txBody>
      </p:sp>
      <p:sp>
        <p:nvSpPr>
          <p:cNvPr id="305" name="Google Shape;305;p46"/>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06" name="Google Shape;306;p46"/>
          <p:cNvSpPr txBox="1"/>
          <p:nvPr/>
        </p:nvSpPr>
        <p:spPr>
          <a:xfrm>
            <a:off x="5365325" y="1482250"/>
            <a:ext cx="331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We standardized OFNS_DESC because the other columns had values in the single digits after encoding. But OFNS_DESC had values that went up to 50. We didn’t want to make the model unbalanced. </a:t>
            </a:r>
            <a:endParaRPr>
              <a:latin typeface="Calibri"/>
              <a:ea typeface="Calibri"/>
              <a:cs typeface="Calibri"/>
              <a:sym typeface="Calibri"/>
            </a:endParaRPr>
          </a:p>
        </p:txBody>
      </p:sp>
      <p:pic>
        <p:nvPicPr>
          <p:cNvPr id="307" name="Google Shape;307;p46"/>
          <p:cNvPicPr preferRelativeResize="0"/>
          <p:nvPr/>
        </p:nvPicPr>
        <p:blipFill>
          <a:blip r:embed="rId3">
            <a:alphaModFix/>
          </a:blip>
          <a:stretch>
            <a:fillRect/>
          </a:stretch>
        </p:blipFill>
        <p:spPr>
          <a:xfrm>
            <a:off x="152400" y="1346243"/>
            <a:ext cx="5038725" cy="356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13" name="Google Shape;313;p47"/>
          <p:cNvPicPr preferRelativeResize="0"/>
          <p:nvPr/>
        </p:nvPicPr>
        <p:blipFill>
          <a:blip r:embed="rId3">
            <a:alphaModFix/>
          </a:blip>
          <a:stretch>
            <a:fillRect/>
          </a:stretch>
        </p:blipFill>
        <p:spPr>
          <a:xfrm>
            <a:off x="3677650" y="1008350"/>
            <a:ext cx="5317300" cy="3540275"/>
          </a:xfrm>
          <a:prstGeom prst="rect">
            <a:avLst/>
          </a:prstGeom>
          <a:noFill/>
          <a:ln>
            <a:noFill/>
          </a:ln>
        </p:spPr>
      </p:pic>
      <p:sp>
        <p:nvSpPr>
          <p:cNvPr id="314" name="Google Shape;314;p47"/>
          <p:cNvSpPr txBox="1"/>
          <p:nvPr/>
        </p:nvSpPr>
        <p:spPr>
          <a:xfrm>
            <a:off x="876825" y="208775"/>
            <a:ext cx="6576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Calibri"/>
                <a:ea typeface="Calibri"/>
                <a:cs typeface="Calibri"/>
                <a:sym typeface="Calibri"/>
              </a:rPr>
              <a:t>Dendrogram</a:t>
            </a:r>
            <a:r>
              <a:rPr b="1" lang="en" sz="2600">
                <a:latin typeface="Calibri"/>
                <a:ea typeface="Calibri"/>
                <a:cs typeface="Calibri"/>
                <a:sym typeface="Calibri"/>
              </a:rPr>
              <a:t> </a:t>
            </a:r>
            <a:endParaRPr b="1" sz="2600">
              <a:latin typeface="Calibri"/>
              <a:ea typeface="Calibri"/>
              <a:cs typeface="Calibri"/>
              <a:sym typeface="Calibri"/>
            </a:endParaRPr>
          </a:p>
        </p:txBody>
      </p:sp>
      <p:sp>
        <p:nvSpPr>
          <p:cNvPr id="315" name="Google Shape;315;p47"/>
          <p:cNvSpPr txBox="1"/>
          <p:nvPr/>
        </p:nvSpPr>
        <p:spPr>
          <a:xfrm>
            <a:off x="354900" y="1273475"/>
            <a:ext cx="30063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Similar predictors are clustered together.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Truncated the last 12 clusters of the dendrogram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This makes it more easy to read.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Single linkage </a:t>
            </a:r>
            <a:r>
              <a:rPr lang="en">
                <a:latin typeface="Calibri"/>
                <a:ea typeface="Calibri"/>
                <a:cs typeface="Calibri"/>
                <a:sym typeface="Calibri"/>
              </a:rPr>
              <a:t>clustering: measures the minimal distance between clusters. </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592575" y="482148"/>
            <a:ext cx="3634800" cy="7248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4100"/>
              <a:buFont typeface="Calibri"/>
              <a:buNone/>
            </a:pPr>
            <a:r>
              <a:rPr lang="en" sz="3900">
                <a:latin typeface="Arial"/>
                <a:ea typeface="Arial"/>
                <a:cs typeface="Arial"/>
                <a:sym typeface="Arial"/>
              </a:rPr>
              <a:t>Contents</a:t>
            </a:r>
            <a:endParaRPr sz="3900">
              <a:latin typeface="Arial"/>
              <a:ea typeface="Arial"/>
              <a:cs typeface="Arial"/>
              <a:sym typeface="Arial"/>
            </a:endParaRPr>
          </a:p>
        </p:txBody>
      </p:sp>
      <p:sp>
        <p:nvSpPr>
          <p:cNvPr id="177" name="Google Shape;177;p30"/>
          <p:cNvSpPr txBox="1"/>
          <p:nvPr>
            <p:ph idx="1" type="body"/>
          </p:nvPr>
        </p:nvSpPr>
        <p:spPr>
          <a:xfrm>
            <a:off x="659154" y="1450950"/>
            <a:ext cx="4426200" cy="2849100"/>
          </a:xfrm>
          <a:prstGeom prst="rect">
            <a:avLst/>
          </a:prstGeom>
          <a:noFill/>
          <a:ln>
            <a:noFill/>
          </a:ln>
        </p:spPr>
        <p:txBody>
          <a:bodyPr anchorCtr="0" anchor="t" bIns="34275" lIns="68575" spcFirstLastPara="1" rIns="68575" wrap="square" tIns="34275">
            <a:noAutofit/>
          </a:bodyPr>
          <a:lstStyle/>
          <a:p>
            <a:pPr indent="-304800" lvl="0" marL="457200" rtl="0" algn="l">
              <a:lnSpc>
                <a:spcPct val="150000"/>
              </a:lnSpc>
              <a:spcBef>
                <a:spcPts val="0"/>
              </a:spcBef>
              <a:spcAft>
                <a:spcPts val="0"/>
              </a:spcAft>
              <a:buSzPts val="1200"/>
              <a:buChar char="●"/>
            </a:pPr>
            <a:r>
              <a:rPr lang="en" sz="1200">
                <a:latin typeface="Arial"/>
                <a:ea typeface="Arial"/>
                <a:cs typeface="Arial"/>
                <a:sym typeface="Arial"/>
              </a:rPr>
              <a:t>INTRODUCTION</a:t>
            </a:r>
            <a:endParaRPr sz="1200">
              <a:latin typeface="Arial"/>
              <a:ea typeface="Arial"/>
              <a:cs typeface="Arial"/>
              <a:sym typeface="Arial"/>
            </a:endParaRPr>
          </a:p>
          <a:p>
            <a:pPr indent="-304800" lvl="0" marL="457200" rtl="0" algn="l">
              <a:lnSpc>
                <a:spcPct val="150000"/>
              </a:lnSpc>
              <a:spcBef>
                <a:spcPts val="0"/>
              </a:spcBef>
              <a:spcAft>
                <a:spcPts val="0"/>
              </a:spcAft>
              <a:buSzPts val="1200"/>
              <a:buChar char="●"/>
            </a:pPr>
            <a:r>
              <a:rPr lang="en" sz="1200">
                <a:latin typeface="Arial"/>
                <a:ea typeface="Arial"/>
                <a:cs typeface="Arial"/>
                <a:sym typeface="Arial"/>
              </a:rPr>
              <a:t>CLEANING AND FEATURE REDUCTION</a:t>
            </a:r>
            <a:endParaRPr sz="1200">
              <a:latin typeface="Arial"/>
              <a:ea typeface="Arial"/>
              <a:cs typeface="Arial"/>
              <a:sym typeface="Arial"/>
            </a:endParaRPr>
          </a:p>
          <a:p>
            <a:pPr indent="-304800" lvl="0" marL="457200" rtl="0" algn="l">
              <a:lnSpc>
                <a:spcPct val="150000"/>
              </a:lnSpc>
              <a:spcBef>
                <a:spcPts val="0"/>
              </a:spcBef>
              <a:spcAft>
                <a:spcPts val="0"/>
              </a:spcAft>
              <a:buSzPts val="1200"/>
              <a:buChar char="●"/>
            </a:pPr>
            <a:r>
              <a:rPr lang="en" sz="1200">
                <a:latin typeface="Arial"/>
                <a:ea typeface="Arial"/>
                <a:cs typeface="Arial"/>
                <a:sym typeface="Arial"/>
              </a:rPr>
              <a:t>VISUALIZATION</a:t>
            </a:r>
            <a:endParaRPr sz="1200">
              <a:latin typeface="Arial"/>
              <a:ea typeface="Arial"/>
              <a:cs typeface="Arial"/>
              <a:sym typeface="Arial"/>
            </a:endParaRPr>
          </a:p>
          <a:p>
            <a:pPr indent="-304800" lvl="0" marL="457200" rtl="0" algn="l">
              <a:lnSpc>
                <a:spcPct val="150000"/>
              </a:lnSpc>
              <a:spcBef>
                <a:spcPts val="0"/>
              </a:spcBef>
              <a:spcAft>
                <a:spcPts val="0"/>
              </a:spcAft>
              <a:buSzPts val="1200"/>
              <a:buChar char="●"/>
            </a:pPr>
            <a:r>
              <a:rPr lang="en" sz="1200">
                <a:latin typeface="Arial"/>
                <a:ea typeface="Arial"/>
                <a:cs typeface="Arial"/>
                <a:sym typeface="Arial"/>
              </a:rPr>
              <a:t>INTERPRETATION OF THE DATASET: A word of caution</a:t>
            </a:r>
            <a:endParaRPr sz="1200">
              <a:latin typeface="Arial"/>
              <a:ea typeface="Arial"/>
              <a:cs typeface="Arial"/>
              <a:sym typeface="Arial"/>
            </a:endParaRPr>
          </a:p>
          <a:p>
            <a:pPr indent="-304800" lvl="0" marL="457200" rtl="0" algn="l">
              <a:lnSpc>
                <a:spcPct val="150000"/>
              </a:lnSpc>
              <a:spcBef>
                <a:spcPts val="0"/>
              </a:spcBef>
              <a:spcAft>
                <a:spcPts val="0"/>
              </a:spcAft>
              <a:buSzPts val="1200"/>
              <a:buChar char="●"/>
            </a:pPr>
            <a:r>
              <a:rPr lang="en" sz="1200">
                <a:latin typeface="Arial"/>
                <a:ea typeface="Arial"/>
                <a:cs typeface="Arial"/>
                <a:sym typeface="Arial"/>
              </a:rPr>
              <a:t>MODELS</a:t>
            </a:r>
            <a:endParaRPr sz="1200">
              <a:latin typeface="Arial"/>
              <a:ea typeface="Arial"/>
              <a:cs typeface="Arial"/>
              <a:sym typeface="Arial"/>
            </a:endParaRPr>
          </a:p>
          <a:p>
            <a:pPr indent="-311150" lvl="1" marL="914400" rtl="0" algn="l">
              <a:lnSpc>
                <a:spcPct val="150000"/>
              </a:lnSpc>
              <a:spcBef>
                <a:spcPts val="0"/>
              </a:spcBef>
              <a:spcAft>
                <a:spcPts val="0"/>
              </a:spcAft>
              <a:buSzPts val="1300"/>
              <a:buChar char="○"/>
            </a:pPr>
            <a:r>
              <a:rPr lang="en" sz="1000">
                <a:latin typeface="Arial"/>
                <a:ea typeface="Arial"/>
                <a:cs typeface="Arial"/>
                <a:sym typeface="Arial"/>
              </a:rPr>
              <a:t>CLUSTERING (K-Modes and </a:t>
            </a:r>
            <a:r>
              <a:rPr lang="en" sz="1000">
                <a:latin typeface="Arial"/>
                <a:ea typeface="Arial"/>
                <a:cs typeface="Arial"/>
                <a:sym typeface="Arial"/>
              </a:rPr>
              <a:t>Hierarchical</a:t>
            </a:r>
            <a:r>
              <a:rPr lang="en" sz="1000">
                <a:latin typeface="Arial"/>
                <a:ea typeface="Arial"/>
                <a:cs typeface="Arial"/>
                <a:sym typeface="Arial"/>
              </a:rPr>
              <a:t>)</a:t>
            </a:r>
            <a:endParaRPr sz="1000">
              <a:latin typeface="Arial"/>
              <a:ea typeface="Arial"/>
              <a:cs typeface="Arial"/>
              <a:sym typeface="Arial"/>
            </a:endParaRPr>
          </a:p>
          <a:p>
            <a:pPr indent="-311150" lvl="1" marL="914400" rtl="0" algn="l">
              <a:lnSpc>
                <a:spcPct val="150000"/>
              </a:lnSpc>
              <a:spcBef>
                <a:spcPts val="0"/>
              </a:spcBef>
              <a:spcAft>
                <a:spcPts val="0"/>
              </a:spcAft>
              <a:buSzPts val="1300"/>
              <a:buChar char="○"/>
            </a:pPr>
            <a:r>
              <a:rPr lang="en" sz="1000">
                <a:latin typeface="Arial"/>
                <a:ea typeface="Arial"/>
                <a:cs typeface="Arial"/>
                <a:sym typeface="Arial"/>
              </a:rPr>
              <a:t>Supervised C</a:t>
            </a:r>
            <a:r>
              <a:rPr lang="en" sz="1000">
                <a:latin typeface="Arial"/>
                <a:ea typeface="Arial"/>
                <a:cs typeface="Arial"/>
                <a:sym typeface="Arial"/>
              </a:rPr>
              <a:t>lassification</a:t>
            </a:r>
            <a:endParaRPr sz="1000">
              <a:latin typeface="Arial"/>
              <a:ea typeface="Arial"/>
              <a:cs typeface="Arial"/>
              <a:sym typeface="Arial"/>
            </a:endParaRPr>
          </a:p>
          <a:p>
            <a:pPr indent="-304800" lvl="0" marL="457200" rtl="0" algn="l">
              <a:lnSpc>
                <a:spcPct val="150000"/>
              </a:lnSpc>
              <a:spcBef>
                <a:spcPts val="0"/>
              </a:spcBef>
              <a:spcAft>
                <a:spcPts val="0"/>
              </a:spcAft>
              <a:buSzPts val="1200"/>
              <a:buChar char="●"/>
            </a:pPr>
            <a:r>
              <a:rPr lang="en" sz="1200">
                <a:latin typeface="Arial"/>
                <a:ea typeface="Arial"/>
                <a:cs typeface="Arial"/>
                <a:sym typeface="Arial"/>
              </a:rPr>
              <a:t>CONCLUSION</a:t>
            </a:r>
            <a:endParaRPr sz="1200">
              <a:latin typeface="Arial"/>
              <a:ea typeface="Arial"/>
              <a:cs typeface="Arial"/>
              <a:sym typeface="Arial"/>
            </a:endParaRPr>
          </a:p>
        </p:txBody>
      </p:sp>
      <p:sp>
        <p:nvSpPr>
          <p:cNvPr id="178" name="Google Shape;178;p30"/>
          <p:cNvSpPr txBox="1"/>
          <p:nvPr>
            <p:ph idx="12" type="sldNum"/>
          </p:nvPr>
        </p:nvSpPr>
        <p:spPr>
          <a:xfrm>
            <a:off x="85857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solidFill>
                  <a:srgbClr val="555555"/>
                </a:solidFill>
              </a:rPr>
              <a:t>‹#›</a:t>
            </a:fld>
            <a:endParaRPr>
              <a:solidFill>
                <a:srgbClr val="55555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48"/>
          <p:cNvSpPr txBox="1"/>
          <p:nvPr>
            <p:ph type="title"/>
          </p:nvPr>
        </p:nvSpPr>
        <p:spPr>
          <a:xfrm>
            <a:off x="445939" y="249968"/>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3200">
                <a:latin typeface="Arial"/>
                <a:ea typeface="Arial"/>
                <a:cs typeface="Arial"/>
                <a:sym typeface="Arial"/>
              </a:rPr>
              <a:t>Agglomerative </a:t>
            </a:r>
            <a:r>
              <a:rPr b="1" lang="en" sz="3200">
                <a:latin typeface="Arial"/>
                <a:ea typeface="Arial"/>
                <a:cs typeface="Arial"/>
                <a:sym typeface="Arial"/>
              </a:rPr>
              <a:t>Clustering</a:t>
            </a:r>
            <a:r>
              <a:rPr b="1" lang="en" sz="3200">
                <a:latin typeface="Arial"/>
                <a:ea typeface="Arial"/>
                <a:cs typeface="Arial"/>
                <a:sym typeface="Arial"/>
              </a:rPr>
              <a:t> </a:t>
            </a:r>
            <a:endParaRPr b="1" sz="3200">
              <a:latin typeface="Arial"/>
              <a:ea typeface="Arial"/>
              <a:cs typeface="Arial"/>
              <a:sym typeface="Arial"/>
            </a:endParaRPr>
          </a:p>
        </p:txBody>
      </p:sp>
      <p:sp>
        <p:nvSpPr>
          <p:cNvPr id="321" name="Google Shape;321;p48"/>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8"/>
          <p:cNvSpPr txBox="1"/>
          <p:nvPr/>
        </p:nvSpPr>
        <p:spPr>
          <a:xfrm>
            <a:off x="278850" y="1134775"/>
            <a:ext cx="37713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Made a scatterplot of the clustering.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This is another way to </a:t>
            </a:r>
            <a:r>
              <a:rPr lang="en" sz="1200">
                <a:solidFill>
                  <a:schemeClr val="dk1"/>
                </a:solidFill>
              </a:rPr>
              <a:t>visualize</a:t>
            </a:r>
            <a:r>
              <a:rPr lang="en" sz="1200">
                <a:solidFill>
                  <a:schemeClr val="dk1"/>
                </a:solidFill>
              </a:rPr>
              <a:t> the clustering using hierarchical clustering technique.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This also shows the clusters between the predictors.  </a:t>
            </a:r>
            <a:endParaRPr sz="1200">
              <a:solidFill>
                <a:schemeClr val="dk1"/>
              </a:solidFill>
            </a:endParaRPr>
          </a:p>
        </p:txBody>
      </p:sp>
      <p:sp>
        <p:nvSpPr>
          <p:cNvPr id="323" name="Google Shape;323;p48"/>
          <p:cNvSpPr txBox="1"/>
          <p:nvPr/>
        </p:nvSpPr>
        <p:spPr>
          <a:xfrm>
            <a:off x="278850" y="1752375"/>
            <a:ext cx="356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endParaRPr>
          </a:p>
        </p:txBody>
      </p:sp>
      <p:pic>
        <p:nvPicPr>
          <p:cNvPr id="324" name="Google Shape;324;p48"/>
          <p:cNvPicPr preferRelativeResize="0"/>
          <p:nvPr/>
        </p:nvPicPr>
        <p:blipFill>
          <a:blip r:embed="rId3">
            <a:alphaModFix/>
          </a:blip>
          <a:stretch>
            <a:fillRect/>
          </a:stretch>
        </p:blipFill>
        <p:spPr>
          <a:xfrm>
            <a:off x="4166450" y="1087275"/>
            <a:ext cx="4786500" cy="32588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30" name="Google Shape;330;p49"/>
          <p:cNvPicPr preferRelativeResize="0"/>
          <p:nvPr/>
        </p:nvPicPr>
        <p:blipFill>
          <a:blip r:embed="rId3">
            <a:alphaModFix/>
          </a:blip>
          <a:stretch>
            <a:fillRect/>
          </a:stretch>
        </p:blipFill>
        <p:spPr>
          <a:xfrm>
            <a:off x="152350" y="1486043"/>
            <a:ext cx="8839199" cy="1085715"/>
          </a:xfrm>
          <a:prstGeom prst="rect">
            <a:avLst/>
          </a:prstGeom>
          <a:noFill/>
          <a:ln>
            <a:noFill/>
          </a:ln>
        </p:spPr>
      </p:pic>
      <p:sp>
        <p:nvSpPr>
          <p:cNvPr id="331" name="Google Shape;331;p49"/>
          <p:cNvSpPr txBox="1"/>
          <p:nvPr/>
        </p:nvSpPr>
        <p:spPr>
          <a:xfrm>
            <a:off x="438300" y="3110625"/>
            <a:ext cx="87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Combined both </a:t>
            </a:r>
            <a:r>
              <a:rPr lang="en">
                <a:latin typeface="Calibri"/>
                <a:ea typeface="Calibri"/>
                <a:cs typeface="Calibri"/>
                <a:sym typeface="Calibri"/>
              </a:rPr>
              <a:t>initial</a:t>
            </a:r>
            <a:r>
              <a:rPr lang="en">
                <a:latin typeface="Calibri"/>
                <a:ea typeface="Calibri"/>
                <a:cs typeface="Calibri"/>
                <a:sym typeface="Calibri"/>
              </a:rPr>
              <a:t> and standardized dataset which shows complete data </a:t>
            </a:r>
            <a:r>
              <a:rPr lang="en">
                <a:latin typeface="Calibri"/>
                <a:ea typeface="Calibri"/>
                <a:cs typeface="Calibri"/>
                <a:sym typeface="Calibri"/>
              </a:rPr>
              <a:t>including</a:t>
            </a:r>
            <a:r>
              <a:rPr lang="en">
                <a:latin typeface="Calibri"/>
                <a:ea typeface="Calibri"/>
                <a:cs typeface="Calibri"/>
                <a:sym typeface="Calibri"/>
              </a:rPr>
              <a:t> predicted cluster grouping.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445889" y="575843"/>
            <a:ext cx="8252100" cy="61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500">
                <a:latin typeface="Arial"/>
                <a:ea typeface="Arial"/>
                <a:cs typeface="Arial"/>
                <a:sym typeface="Arial"/>
              </a:rPr>
              <a:t>Findings</a:t>
            </a:r>
            <a:endParaRPr sz="3500">
              <a:latin typeface="Arial"/>
              <a:ea typeface="Arial"/>
              <a:cs typeface="Arial"/>
              <a:sym typeface="Arial"/>
            </a:endParaRPr>
          </a:p>
        </p:txBody>
      </p:sp>
      <p:sp>
        <p:nvSpPr>
          <p:cNvPr id="337" name="Google Shape;337;p50"/>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38" name="Google Shape;338;p50"/>
          <p:cNvSpPr txBox="1"/>
          <p:nvPr/>
        </p:nvSpPr>
        <p:spPr>
          <a:xfrm>
            <a:off x="530750" y="1351025"/>
            <a:ext cx="79902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We performed Hierarchical clustering in hopes of achieving a visualization that is easy to interpret and understand </a:t>
            </a:r>
            <a:endParaRPr sz="1600"/>
          </a:p>
          <a:p>
            <a:pPr indent="-330200" lvl="0" marL="457200" rtl="0" algn="l">
              <a:spcBef>
                <a:spcPts val="0"/>
              </a:spcBef>
              <a:spcAft>
                <a:spcPts val="0"/>
              </a:spcAft>
              <a:buSzPts val="1600"/>
              <a:buChar char="-"/>
            </a:pPr>
            <a:r>
              <a:rPr lang="en" sz="1600"/>
              <a:t>From the dendrogram, we can see that arrests can be classified into groups. The predicted value shows us which cluster each arrest falls into. </a:t>
            </a:r>
            <a:endParaRPr sz="1600"/>
          </a:p>
          <a:p>
            <a:pPr indent="-330200" lvl="0" marL="457200" rtl="0" algn="l">
              <a:spcBef>
                <a:spcPts val="0"/>
              </a:spcBef>
              <a:spcAft>
                <a:spcPts val="0"/>
              </a:spcAft>
              <a:buSzPts val="1600"/>
              <a:buChar char="-"/>
            </a:pPr>
            <a:r>
              <a:rPr lang="en" sz="1600"/>
              <a:t>Since our data was large and categorical, we were only able to cluster the first 1000 observations. </a:t>
            </a:r>
            <a:endParaRPr sz="1600"/>
          </a:p>
          <a:p>
            <a:pPr indent="-330200" lvl="0" marL="457200" rtl="0" algn="l">
              <a:spcBef>
                <a:spcPts val="0"/>
              </a:spcBef>
              <a:spcAft>
                <a:spcPts val="0"/>
              </a:spcAft>
              <a:buSzPts val="1600"/>
              <a:buChar char="-"/>
            </a:pPr>
            <a:r>
              <a:rPr lang="en" sz="1600"/>
              <a:t>Hierarchical clustering is a good method but it takes too much processing capacity and time.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445939" y="251268"/>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K-Modes</a:t>
            </a:r>
            <a:endParaRPr/>
          </a:p>
        </p:txBody>
      </p:sp>
      <p:sp>
        <p:nvSpPr>
          <p:cNvPr id="344" name="Google Shape;344;p51"/>
          <p:cNvSpPr txBox="1"/>
          <p:nvPr/>
        </p:nvSpPr>
        <p:spPr>
          <a:xfrm>
            <a:off x="674100" y="1035275"/>
            <a:ext cx="77958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k-Modes clustering was </a:t>
            </a:r>
            <a:r>
              <a:rPr lang="en" sz="1600"/>
              <a:t>created</a:t>
            </a:r>
            <a:r>
              <a:rPr lang="en" sz="1600"/>
              <a:t> by Huang in 1998</a:t>
            </a:r>
            <a:endParaRPr sz="1600"/>
          </a:p>
          <a:p>
            <a:pPr indent="-330200" lvl="0" marL="457200" rtl="0" algn="l">
              <a:spcBef>
                <a:spcPts val="0"/>
              </a:spcBef>
              <a:spcAft>
                <a:spcPts val="0"/>
              </a:spcAft>
              <a:buSzPts val="1600"/>
              <a:buChar char="●"/>
            </a:pPr>
            <a:r>
              <a:rPr lang="en" sz="1600"/>
              <a:t>Derived</a:t>
            </a:r>
            <a:r>
              <a:rPr lang="en" sz="1600"/>
              <a:t> from the k-Means </a:t>
            </a:r>
            <a:r>
              <a:rPr lang="en" sz="1600"/>
              <a:t>method</a:t>
            </a:r>
            <a:endParaRPr sz="1600"/>
          </a:p>
          <a:p>
            <a:pPr indent="-330200" lvl="0" marL="457200" rtl="0" algn="l">
              <a:spcBef>
                <a:spcPts val="0"/>
              </a:spcBef>
              <a:spcAft>
                <a:spcPts val="0"/>
              </a:spcAft>
              <a:buSzPts val="1600"/>
              <a:buChar char="●"/>
            </a:pPr>
            <a:r>
              <a:rPr lang="en" sz="1600"/>
              <a:t>Was created to specifically handle categorical data</a:t>
            </a:r>
            <a:endParaRPr sz="1600"/>
          </a:p>
        </p:txBody>
      </p:sp>
      <p:sp>
        <p:nvSpPr>
          <p:cNvPr id="345" name="Google Shape;345;p51"/>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51"/>
          <p:cNvPicPr preferRelativeResize="0"/>
          <p:nvPr/>
        </p:nvPicPr>
        <p:blipFill>
          <a:blip r:embed="rId3">
            <a:alphaModFix/>
          </a:blip>
          <a:stretch>
            <a:fillRect/>
          </a:stretch>
        </p:blipFill>
        <p:spPr>
          <a:xfrm>
            <a:off x="1887125" y="2257150"/>
            <a:ext cx="4876800" cy="1209675"/>
          </a:xfrm>
          <a:prstGeom prst="rect">
            <a:avLst/>
          </a:prstGeom>
          <a:noFill/>
          <a:ln>
            <a:noFill/>
          </a:ln>
        </p:spPr>
      </p:pic>
      <p:pic>
        <p:nvPicPr>
          <p:cNvPr id="347" name="Google Shape;347;p51"/>
          <p:cNvPicPr preferRelativeResize="0"/>
          <p:nvPr/>
        </p:nvPicPr>
        <p:blipFill>
          <a:blip r:embed="rId4">
            <a:alphaModFix/>
          </a:blip>
          <a:stretch>
            <a:fillRect/>
          </a:stretch>
        </p:blipFill>
        <p:spPr>
          <a:xfrm>
            <a:off x="3839750" y="3825450"/>
            <a:ext cx="2924175" cy="93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2"/>
          <p:cNvSpPr txBox="1"/>
          <p:nvPr>
            <p:ph type="title"/>
          </p:nvPr>
        </p:nvSpPr>
        <p:spPr>
          <a:xfrm>
            <a:off x="445889" y="575843"/>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t/>
            </a:r>
            <a:endParaRPr/>
          </a:p>
        </p:txBody>
      </p:sp>
      <p:pic>
        <p:nvPicPr>
          <p:cNvPr id="353" name="Google Shape;353;p52"/>
          <p:cNvPicPr preferRelativeResize="0"/>
          <p:nvPr/>
        </p:nvPicPr>
        <p:blipFill>
          <a:blip r:embed="rId3">
            <a:alphaModFix/>
          </a:blip>
          <a:stretch>
            <a:fillRect/>
          </a:stretch>
        </p:blipFill>
        <p:spPr>
          <a:xfrm>
            <a:off x="236628" y="0"/>
            <a:ext cx="8670742" cy="5143499"/>
          </a:xfrm>
          <a:prstGeom prst="rect">
            <a:avLst/>
          </a:prstGeom>
          <a:noFill/>
          <a:ln>
            <a:noFill/>
          </a:ln>
        </p:spPr>
      </p:pic>
      <p:sp>
        <p:nvSpPr>
          <p:cNvPr id="354" name="Google Shape;354;p52"/>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3"/>
          <p:cNvPicPr preferRelativeResize="0"/>
          <p:nvPr/>
        </p:nvPicPr>
        <p:blipFill>
          <a:blip r:embed="rId3">
            <a:alphaModFix/>
          </a:blip>
          <a:stretch>
            <a:fillRect/>
          </a:stretch>
        </p:blipFill>
        <p:spPr>
          <a:xfrm>
            <a:off x="2024900" y="610000"/>
            <a:ext cx="4225925" cy="1101925"/>
          </a:xfrm>
          <a:prstGeom prst="rect">
            <a:avLst/>
          </a:prstGeom>
          <a:noFill/>
          <a:ln>
            <a:noFill/>
          </a:ln>
        </p:spPr>
      </p:pic>
      <p:pic>
        <p:nvPicPr>
          <p:cNvPr id="360" name="Google Shape;360;p53"/>
          <p:cNvPicPr preferRelativeResize="0"/>
          <p:nvPr/>
        </p:nvPicPr>
        <p:blipFill>
          <a:blip r:embed="rId4">
            <a:alphaModFix/>
          </a:blip>
          <a:stretch>
            <a:fillRect/>
          </a:stretch>
        </p:blipFill>
        <p:spPr>
          <a:xfrm>
            <a:off x="316650" y="2017951"/>
            <a:ext cx="8510700" cy="2096400"/>
          </a:xfrm>
          <a:prstGeom prst="rect">
            <a:avLst/>
          </a:prstGeom>
          <a:noFill/>
          <a:ln>
            <a:noFill/>
          </a:ln>
        </p:spPr>
      </p:pic>
      <p:sp>
        <p:nvSpPr>
          <p:cNvPr id="361" name="Google Shape;361;p53"/>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4"/>
          <p:cNvPicPr preferRelativeResize="0"/>
          <p:nvPr/>
        </p:nvPicPr>
        <p:blipFill>
          <a:blip r:embed="rId3">
            <a:alphaModFix/>
          </a:blip>
          <a:stretch>
            <a:fillRect/>
          </a:stretch>
        </p:blipFill>
        <p:spPr>
          <a:xfrm>
            <a:off x="214300" y="1943088"/>
            <a:ext cx="8715375" cy="1257300"/>
          </a:xfrm>
          <a:prstGeom prst="rect">
            <a:avLst/>
          </a:prstGeom>
          <a:noFill/>
          <a:ln>
            <a:noFill/>
          </a:ln>
        </p:spPr>
      </p:pic>
      <p:sp>
        <p:nvSpPr>
          <p:cNvPr id="367" name="Google Shape;367;p54"/>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1" name="Shape 371"/>
        <p:cNvGrpSpPr/>
        <p:nvPr/>
      </p:nvGrpSpPr>
      <p:grpSpPr>
        <a:xfrm>
          <a:off x="0" y="0"/>
          <a:ext cx="0" cy="0"/>
          <a:chOff x="0" y="0"/>
          <a:chExt cx="0" cy="0"/>
        </a:xfrm>
      </p:grpSpPr>
      <p:pic>
        <p:nvPicPr>
          <p:cNvPr descr="abstract image" id="372" name="Google Shape;372;p55"/>
          <p:cNvPicPr preferRelativeResize="0"/>
          <p:nvPr>
            <p:ph idx="2" type="pic"/>
          </p:nvPr>
        </p:nvPicPr>
        <p:blipFill rotWithShape="1">
          <a:blip r:embed="rId3">
            <a:alphaModFix amt="52000"/>
          </a:blip>
          <a:srcRect b="0" l="0" r="0" t="0"/>
          <a:stretch/>
        </p:blipFill>
        <p:spPr>
          <a:xfrm>
            <a:off x="0" y="41600"/>
            <a:ext cx="9144000" cy="5143500"/>
          </a:xfrm>
          <a:prstGeom prst="rect">
            <a:avLst/>
          </a:prstGeom>
          <a:noFill/>
          <a:ln>
            <a:noFill/>
          </a:ln>
        </p:spPr>
      </p:pic>
      <p:sp>
        <p:nvSpPr>
          <p:cNvPr id="373" name="Google Shape;373;p55"/>
          <p:cNvSpPr txBox="1"/>
          <p:nvPr>
            <p:ph type="title"/>
          </p:nvPr>
        </p:nvSpPr>
        <p:spPr>
          <a:xfrm>
            <a:off x="263102" y="1850875"/>
            <a:ext cx="8617800" cy="618000"/>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Clr>
                <a:schemeClr val="lt1"/>
              </a:buClr>
              <a:buSzPts val="3000"/>
              <a:buFont typeface="Calibri"/>
              <a:buNone/>
            </a:pPr>
            <a:r>
              <a:rPr b="1" lang="en" sz="3100">
                <a:latin typeface="Arial"/>
                <a:ea typeface="Arial"/>
                <a:cs typeface="Arial"/>
                <a:sym typeface="Arial"/>
              </a:rPr>
              <a:t>Supervised Classification</a:t>
            </a:r>
            <a:endParaRPr b="1" sz="3100">
              <a:latin typeface="Arial"/>
              <a:ea typeface="Arial"/>
              <a:cs typeface="Arial"/>
              <a:sym typeface="Arial"/>
            </a:endParaRPr>
          </a:p>
        </p:txBody>
      </p:sp>
      <p:sp>
        <p:nvSpPr>
          <p:cNvPr id="374" name="Google Shape;374;p5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6"/>
          <p:cNvSpPr txBox="1"/>
          <p:nvPr>
            <p:ph type="title"/>
          </p:nvPr>
        </p:nvSpPr>
        <p:spPr>
          <a:xfrm>
            <a:off x="445889" y="575843"/>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3000">
                <a:latin typeface="Arial"/>
                <a:ea typeface="Arial"/>
                <a:cs typeface="Arial"/>
                <a:sym typeface="Arial"/>
              </a:rPr>
              <a:t>Supervised Machine Learning</a:t>
            </a:r>
            <a:endParaRPr b="1" sz="3000">
              <a:latin typeface="Arial"/>
              <a:ea typeface="Arial"/>
              <a:cs typeface="Arial"/>
              <a:sym typeface="Arial"/>
            </a:endParaRPr>
          </a:p>
        </p:txBody>
      </p:sp>
      <p:sp>
        <p:nvSpPr>
          <p:cNvPr id="380" name="Google Shape;380;p56"/>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56"/>
          <p:cNvSpPr txBox="1"/>
          <p:nvPr/>
        </p:nvSpPr>
        <p:spPr>
          <a:xfrm>
            <a:off x="1625300" y="1783875"/>
            <a:ext cx="6362400" cy="218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No numerical data = no standardization</a:t>
            </a:r>
            <a:endParaRPr sz="1800"/>
          </a:p>
          <a:p>
            <a:pPr indent="-342900" lvl="0" marL="457200" rtl="0" algn="l">
              <a:spcBef>
                <a:spcPts val="0"/>
              </a:spcBef>
              <a:spcAft>
                <a:spcPts val="0"/>
              </a:spcAft>
              <a:buSzPts val="1800"/>
              <a:buChar char="●"/>
            </a:pPr>
            <a:r>
              <a:rPr lang="en" sz="1800"/>
              <a:t>Categorical variable encoded into numbers</a:t>
            </a:r>
            <a:endParaRPr sz="1800"/>
          </a:p>
          <a:p>
            <a:pPr indent="-342900" lvl="0" marL="457200" rtl="0" algn="l">
              <a:spcBef>
                <a:spcPts val="0"/>
              </a:spcBef>
              <a:spcAft>
                <a:spcPts val="0"/>
              </a:spcAft>
              <a:buSzPts val="1800"/>
              <a:buChar char="●"/>
            </a:pPr>
            <a:r>
              <a:rPr lang="en" sz="1800"/>
              <a:t>Data </a:t>
            </a:r>
            <a:r>
              <a:rPr lang="en" sz="1800"/>
              <a:t>split</a:t>
            </a:r>
            <a:r>
              <a:rPr lang="en" sz="1800"/>
              <a:t> into </a:t>
            </a:r>
            <a:r>
              <a:rPr lang="en" sz="1800"/>
              <a:t>train</a:t>
            </a:r>
            <a:r>
              <a:rPr lang="en" sz="1800"/>
              <a:t> and test set (80:20)</a:t>
            </a:r>
            <a:endParaRPr sz="1800"/>
          </a:p>
          <a:p>
            <a:pPr indent="-342900" lvl="0" marL="457200" rtl="0" algn="l">
              <a:spcBef>
                <a:spcPts val="0"/>
              </a:spcBef>
              <a:spcAft>
                <a:spcPts val="0"/>
              </a:spcAft>
              <a:buSzPts val="1800"/>
              <a:buChar char="●"/>
            </a:pPr>
            <a:r>
              <a:rPr lang="en" sz="1800"/>
              <a:t>Train Data: 404,432 rows</a:t>
            </a:r>
            <a:endParaRPr sz="1800"/>
          </a:p>
          <a:p>
            <a:pPr indent="-342900" lvl="0" marL="457200" rtl="0" algn="l">
              <a:spcBef>
                <a:spcPts val="0"/>
              </a:spcBef>
              <a:spcAft>
                <a:spcPts val="0"/>
              </a:spcAft>
              <a:buSzPts val="1800"/>
              <a:buChar char="●"/>
            </a:pPr>
            <a:r>
              <a:rPr lang="en" sz="1800"/>
              <a:t>Test Data: 101,108 rows</a:t>
            </a:r>
            <a:endParaRPr sz="1800"/>
          </a:p>
          <a:p>
            <a:pPr indent="0" lvl="0" marL="0" rtl="0" algn="l">
              <a:spcBef>
                <a:spcPts val="0"/>
              </a:spcBef>
              <a:spcAft>
                <a:spcPts val="0"/>
              </a:spcAft>
              <a:buNone/>
            </a:pPr>
            <a:r>
              <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txBox="1"/>
          <p:nvPr>
            <p:ph type="title"/>
          </p:nvPr>
        </p:nvSpPr>
        <p:spPr>
          <a:xfrm>
            <a:off x="445939" y="258718"/>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3000">
                <a:latin typeface="Arial"/>
                <a:ea typeface="Arial"/>
                <a:cs typeface="Arial"/>
                <a:sym typeface="Arial"/>
              </a:rPr>
              <a:t>Supervised Classification</a:t>
            </a:r>
            <a:endParaRPr b="1" sz="3000">
              <a:latin typeface="Arial"/>
              <a:ea typeface="Arial"/>
              <a:cs typeface="Arial"/>
              <a:sym typeface="Arial"/>
            </a:endParaRPr>
          </a:p>
        </p:txBody>
      </p:sp>
      <p:sp>
        <p:nvSpPr>
          <p:cNvPr id="387" name="Google Shape;387;p57"/>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88" name="Google Shape;388;p57"/>
          <p:cNvSpPr txBox="1"/>
          <p:nvPr/>
        </p:nvSpPr>
        <p:spPr>
          <a:xfrm>
            <a:off x="1139700" y="1050500"/>
            <a:ext cx="7141500" cy="312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Machine learning Algorithms used:</a:t>
            </a:r>
            <a:endParaRPr sz="1900"/>
          </a:p>
          <a:p>
            <a:pPr indent="-349250" lvl="0" marL="457200" rtl="0" algn="l">
              <a:spcBef>
                <a:spcPts val="0"/>
              </a:spcBef>
              <a:spcAft>
                <a:spcPts val="0"/>
              </a:spcAft>
              <a:buSzPts val="1900"/>
              <a:buChar char="●"/>
            </a:pPr>
            <a:r>
              <a:rPr lang="en" sz="1900"/>
              <a:t>Logistic Regression</a:t>
            </a:r>
            <a:endParaRPr sz="1900"/>
          </a:p>
          <a:p>
            <a:pPr indent="-349250" lvl="0" marL="457200" rtl="0" algn="l">
              <a:spcBef>
                <a:spcPts val="0"/>
              </a:spcBef>
              <a:spcAft>
                <a:spcPts val="0"/>
              </a:spcAft>
              <a:buSzPts val="1900"/>
              <a:buChar char="●"/>
            </a:pPr>
            <a:r>
              <a:rPr lang="en" sz="1900"/>
              <a:t>Random Forest</a:t>
            </a:r>
            <a:endParaRPr sz="1900"/>
          </a:p>
          <a:p>
            <a:pPr indent="-349250" lvl="0" marL="457200" rtl="0" algn="l">
              <a:spcBef>
                <a:spcPts val="0"/>
              </a:spcBef>
              <a:spcAft>
                <a:spcPts val="0"/>
              </a:spcAft>
              <a:buSzPts val="1900"/>
              <a:buChar char="●"/>
            </a:pPr>
            <a:r>
              <a:rPr lang="en" sz="1900"/>
              <a:t>Stochastic Gradient Descent</a:t>
            </a:r>
            <a:endParaRPr sz="1900"/>
          </a:p>
          <a:p>
            <a:pPr indent="-349250" lvl="0" marL="457200" rtl="0" algn="l">
              <a:spcBef>
                <a:spcPts val="0"/>
              </a:spcBef>
              <a:spcAft>
                <a:spcPts val="0"/>
              </a:spcAft>
              <a:buSzPts val="1900"/>
              <a:buChar char="●"/>
            </a:pPr>
            <a:r>
              <a:rPr lang="en" sz="1900"/>
              <a:t>K Nearest Neighbors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Voting Classifiers:</a:t>
            </a:r>
            <a:endParaRPr sz="1900"/>
          </a:p>
          <a:p>
            <a:pPr indent="-349250" lvl="0" marL="457200" rtl="0" algn="l">
              <a:spcBef>
                <a:spcPts val="0"/>
              </a:spcBef>
              <a:spcAft>
                <a:spcPts val="0"/>
              </a:spcAft>
              <a:buSzPts val="1900"/>
              <a:buChar char="●"/>
            </a:pPr>
            <a:r>
              <a:rPr lang="en" sz="1900"/>
              <a:t>Hard Voting</a:t>
            </a:r>
            <a:endParaRPr sz="1900"/>
          </a:p>
          <a:p>
            <a:pPr indent="-349250" lvl="0" marL="457200" rtl="0" algn="l">
              <a:spcBef>
                <a:spcPts val="0"/>
              </a:spcBef>
              <a:spcAft>
                <a:spcPts val="0"/>
              </a:spcAft>
              <a:buSzPts val="1900"/>
              <a:buChar char="●"/>
            </a:pPr>
            <a:r>
              <a:rPr lang="en" sz="1900"/>
              <a:t>Soft Voting</a:t>
            </a:r>
            <a:endParaRPr sz="1900"/>
          </a:p>
          <a:p>
            <a:pPr indent="0" lvl="0" marL="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988149" y="459028"/>
            <a:ext cx="4422900" cy="6633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2400"/>
              <a:buFont typeface="Calibri"/>
              <a:buNone/>
            </a:pPr>
            <a:r>
              <a:rPr b="1" lang="en">
                <a:latin typeface="Arial"/>
                <a:ea typeface="Arial"/>
                <a:cs typeface="Arial"/>
                <a:sym typeface="Arial"/>
              </a:rPr>
              <a:t>INTRODUCTION</a:t>
            </a:r>
            <a:endParaRPr b="1">
              <a:latin typeface="Arial"/>
              <a:ea typeface="Arial"/>
              <a:cs typeface="Arial"/>
              <a:sym typeface="Arial"/>
            </a:endParaRPr>
          </a:p>
        </p:txBody>
      </p:sp>
      <p:sp>
        <p:nvSpPr>
          <p:cNvPr id="185" name="Google Shape;185;p31"/>
          <p:cNvSpPr txBox="1"/>
          <p:nvPr>
            <p:ph idx="1" type="body"/>
          </p:nvPr>
        </p:nvSpPr>
        <p:spPr>
          <a:xfrm>
            <a:off x="5684554" y="1292754"/>
            <a:ext cx="2263200" cy="348600"/>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lt1"/>
              </a:buClr>
              <a:buSzPts val="1100"/>
              <a:buNone/>
            </a:pPr>
            <a:r>
              <a:rPr lang="en">
                <a:latin typeface="Arial"/>
                <a:ea typeface="Arial"/>
                <a:cs typeface="Arial"/>
                <a:sym typeface="Arial"/>
              </a:rPr>
              <a:t>Data Source</a:t>
            </a:r>
            <a:endParaRPr>
              <a:latin typeface="Arial"/>
              <a:ea typeface="Arial"/>
              <a:cs typeface="Arial"/>
              <a:sym typeface="Arial"/>
            </a:endParaRPr>
          </a:p>
        </p:txBody>
      </p:sp>
      <p:sp>
        <p:nvSpPr>
          <p:cNvPr id="186" name="Google Shape;186;p31"/>
          <p:cNvSpPr txBox="1"/>
          <p:nvPr>
            <p:ph idx="3" type="body"/>
          </p:nvPr>
        </p:nvSpPr>
        <p:spPr>
          <a:xfrm>
            <a:off x="5021450" y="1933263"/>
            <a:ext cx="3484800" cy="1663800"/>
          </a:xfrm>
          <a:prstGeom prst="rect">
            <a:avLst/>
          </a:prstGeom>
          <a:noFill/>
          <a:ln>
            <a:noFill/>
          </a:ln>
        </p:spPr>
        <p:txBody>
          <a:bodyPr anchorCtr="0" anchor="t" bIns="34275" lIns="68575" spcFirstLastPara="1" rIns="68575" wrap="square" tIns="34275">
            <a:normAutofit/>
          </a:bodyPr>
          <a:lstStyle/>
          <a:p>
            <a:pPr indent="-304800" lvl="0" marL="457200" rtl="0" algn="l">
              <a:lnSpc>
                <a:spcPct val="100000"/>
              </a:lnSpc>
              <a:spcBef>
                <a:spcPts val="800"/>
              </a:spcBef>
              <a:spcAft>
                <a:spcPts val="0"/>
              </a:spcAft>
              <a:buSzPts val="1200"/>
              <a:buChar char="•"/>
            </a:pPr>
            <a:r>
              <a:rPr lang="en">
                <a:latin typeface="Arial"/>
                <a:ea typeface="Arial"/>
                <a:cs typeface="Arial"/>
                <a:sym typeface="Arial"/>
              </a:rPr>
              <a:t>NYC Open Data website</a:t>
            </a:r>
            <a:endParaRPr>
              <a:latin typeface="Arial"/>
              <a:ea typeface="Arial"/>
              <a:cs typeface="Arial"/>
              <a:sym typeface="Arial"/>
            </a:endParaRPr>
          </a:p>
          <a:p>
            <a:pPr indent="-304800" lvl="0" marL="457200" rtl="0" algn="l">
              <a:lnSpc>
                <a:spcPct val="100000"/>
              </a:lnSpc>
              <a:spcBef>
                <a:spcPts val="0"/>
              </a:spcBef>
              <a:spcAft>
                <a:spcPts val="0"/>
              </a:spcAft>
              <a:buSzPts val="1200"/>
              <a:buChar char="•"/>
            </a:pPr>
            <a:r>
              <a:rPr lang="en">
                <a:latin typeface="Arial"/>
                <a:ea typeface="Arial"/>
                <a:cs typeface="Arial"/>
                <a:sym typeface="Arial"/>
              </a:rPr>
              <a:t>Posted on the NYPD website after review by the Office of Management Analysis and Planning</a:t>
            </a:r>
            <a:endParaRPr>
              <a:highlight>
                <a:srgbClr val="FFFF00"/>
              </a:highlight>
              <a:latin typeface="Arial"/>
              <a:ea typeface="Arial"/>
              <a:cs typeface="Arial"/>
              <a:sym typeface="Arial"/>
            </a:endParaRPr>
          </a:p>
          <a:p>
            <a:pPr indent="0" lvl="0" marL="0" rtl="0" algn="l">
              <a:lnSpc>
                <a:spcPct val="100000"/>
              </a:lnSpc>
              <a:spcBef>
                <a:spcPts val="800"/>
              </a:spcBef>
              <a:spcAft>
                <a:spcPts val="0"/>
              </a:spcAft>
              <a:buNone/>
            </a:pPr>
            <a:r>
              <a:rPr lang="en" u="sng">
                <a:solidFill>
                  <a:schemeClr val="hlink"/>
                </a:solidFill>
                <a:latin typeface="Arial"/>
                <a:ea typeface="Arial"/>
                <a:cs typeface="Arial"/>
                <a:sym typeface="Arial"/>
                <a:hlinkClick r:id="rId3"/>
              </a:rPr>
              <a:t>https://data.cityofnewyork.us/Public-Safety/NYPD-Arrests-Data-Historic-/8h9b-rp9u</a:t>
            </a:r>
            <a:endParaRPr>
              <a:latin typeface="Arial"/>
              <a:ea typeface="Arial"/>
              <a:cs typeface="Arial"/>
              <a:sym typeface="Arial"/>
            </a:endParaRPr>
          </a:p>
          <a:p>
            <a:pPr indent="0" lvl="0" marL="0" rtl="0" algn="l">
              <a:lnSpc>
                <a:spcPct val="150000"/>
              </a:lnSpc>
              <a:spcBef>
                <a:spcPts val="800"/>
              </a:spcBef>
              <a:spcAft>
                <a:spcPts val="0"/>
              </a:spcAft>
              <a:buClr>
                <a:schemeClr val="dk1"/>
              </a:buClr>
              <a:buSzPts val="1200"/>
              <a:buNone/>
            </a:pPr>
            <a:r>
              <a:t/>
            </a:r>
            <a:endParaRPr/>
          </a:p>
        </p:txBody>
      </p:sp>
      <p:sp>
        <p:nvSpPr>
          <p:cNvPr id="187" name="Google Shape;187;p31"/>
          <p:cNvSpPr txBox="1"/>
          <p:nvPr>
            <p:ph idx="12" type="sldNum"/>
          </p:nvPr>
        </p:nvSpPr>
        <p:spPr>
          <a:xfrm>
            <a:off x="8661952" y="4851227"/>
            <a:ext cx="332961"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31"/>
          <p:cNvPicPr preferRelativeResize="0"/>
          <p:nvPr/>
        </p:nvPicPr>
        <p:blipFill>
          <a:blip r:embed="rId4">
            <a:alphaModFix/>
          </a:blip>
          <a:stretch>
            <a:fillRect/>
          </a:stretch>
        </p:blipFill>
        <p:spPr>
          <a:xfrm>
            <a:off x="277225" y="850900"/>
            <a:ext cx="4475100" cy="35744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8"/>
          <p:cNvSpPr txBox="1"/>
          <p:nvPr>
            <p:ph type="title"/>
          </p:nvPr>
        </p:nvSpPr>
        <p:spPr>
          <a:xfrm>
            <a:off x="445939" y="384418"/>
            <a:ext cx="8252100" cy="61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100">
                <a:latin typeface="Arial"/>
                <a:ea typeface="Arial"/>
                <a:cs typeface="Arial"/>
                <a:sym typeface="Arial"/>
              </a:rPr>
              <a:t>Model Performance</a:t>
            </a:r>
            <a:endParaRPr b="1" sz="3100">
              <a:latin typeface="Arial"/>
              <a:ea typeface="Arial"/>
              <a:cs typeface="Arial"/>
              <a:sym typeface="Arial"/>
            </a:endParaRPr>
          </a:p>
        </p:txBody>
      </p:sp>
      <p:sp>
        <p:nvSpPr>
          <p:cNvPr id="394" name="Google Shape;394;p58"/>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aphicFrame>
        <p:nvGraphicFramePr>
          <p:cNvPr id="395" name="Google Shape;395;p58"/>
          <p:cNvGraphicFramePr/>
          <p:nvPr/>
        </p:nvGraphicFramePr>
        <p:xfrm>
          <a:off x="579125" y="1280775"/>
          <a:ext cx="3000000" cy="3000000"/>
        </p:xfrm>
        <a:graphic>
          <a:graphicData uri="http://schemas.openxmlformats.org/drawingml/2006/table">
            <a:tbl>
              <a:tblPr>
                <a:noFill/>
                <a:tableStyleId>{A99B371A-A1E8-4E28-9698-29305816542A}</a:tableStyleId>
              </a:tblPr>
              <a:tblGrid>
                <a:gridCol w="2403775"/>
                <a:gridCol w="1297975"/>
                <a:gridCol w="1389525"/>
                <a:gridCol w="1406225"/>
                <a:gridCol w="1289650"/>
              </a:tblGrid>
              <a:tr h="391125">
                <a:tc>
                  <a:txBody>
                    <a:bodyPr/>
                    <a:lstStyle/>
                    <a:p>
                      <a:pPr indent="0" lvl="0" marL="0" rtl="0" algn="ctr">
                        <a:spcBef>
                          <a:spcPts val="0"/>
                        </a:spcBef>
                        <a:spcAft>
                          <a:spcPts val="0"/>
                        </a:spcAft>
                        <a:buNone/>
                      </a:pPr>
                      <a:r>
                        <a:rPr b="1" lang="en">
                          <a:latin typeface="Calibri"/>
                          <a:ea typeface="Calibri"/>
                          <a:cs typeface="Calibri"/>
                          <a:sym typeface="Calibri"/>
                        </a:rPr>
                        <a:t>Model</a:t>
                      </a:r>
                      <a:endParaRPr b="1">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Accuracy</a:t>
                      </a:r>
                      <a:endParaRPr b="1">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
                          <a:latin typeface="Calibri"/>
                          <a:ea typeface="Calibri"/>
                          <a:cs typeface="Calibri"/>
                          <a:sym typeface="Calibri"/>
                        </a:rPr>
                        <a:t>Precision</a:t>
                      </a:r>
                      <a:endParaRPr b="1">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
                          <a:latin typeface="Calibri"/>
                          <a:ea typeface="Calibri"/>
                          <a:cs typeface="Calibri"/>
                          <a:sym typeface="Calibri"/>
                        </a:rPr>
                        <a:t>Recall</a:t>
                      </a:r>
                      <a:endParaRPr b="1">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
                          <a:latin typeface="Calibri"/>
                          <a:ea typeface="Calibri"/>
                          <a:cs typeface="Calibri"/>
                          <a:sym typeface="Calibri"/>
                        </a:rPr>
                        <a:t>F1 Score</a:t>
                      </a:r>
                      <a:endParaRPr b="1">
                        <a:latin typeface="Calibri"/>
                        <a:ea typeface="Calibri"/>
                        <a:cs typeface="Calibri"/>
                        <a:sym typeface="Calibri"/>
                      </a:endParaRPr>
                    </a:p>
                  </a:txBody>
                  <a:tcPr marT="91425" marB="91425" marR="91425" marL="91425"/>
                </a:tc>
              </a:tr>
              <a:tr h="356025">
                <a:tc>
                  <a:txBody>
                    <a:bodyPr/>
                    <a:lstStyle/>
                    <a:p>
                      <a:pPr indent="0" lvl="0" marL="0" rtl="0" algn="l">
                        <a:spcBef>
                          <a:spcPts val="0"/>
                        </a:spcBef>
                        <a:spcAft>
                          <a:spcPts val="0"/>
                        </a:spcAft>
                        <a:buNone/>
                      </a:pPr>
                      <a:r>
                        <a:rPr b="1" lang="en" sz="1100">
                          <a:solidFill>
                            <a:schemeClr val="dk1"/>
                          </a:solidFill>
                          <a:latin typeface="Courier New"/>
                          <a:ea typeface="Courier New"/>
                          <a:cs typeface="Courier New"/>
                          <a:sym typeface="Courier New"/>
                        </a:rPr>
                        <a:t>Logistic Regression</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0.27</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chemeClr val="lt1"/>
                          </a:highlight>
                          <a:latin typeface="Courier New"/>
                          <a:ea typeface="Courier New"/>
                          <a:cs typeface="Courier New"/>
                          <a:sym typeface="Courier New"/>
                        </a:rPr>
                        <a:t>0.57</a:t>
                      </a:r>
                      <a:endParaRPr b="1" sz="1100">
                        <a:highlight>
                          <a:schemeClr val="lt1"/>
                        </a:highlight>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0.27</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0.36</a:t>
                      </a:r>
                      <a:endParaRPr b="1" sz="1100">
                        <a:latin typeface="Courier New"/>
                        <a:ea typeface="Courier New"/>
                        <a:cs typeface="Courier New"/>
                        <a:sym typeface="Courier New"/>
                      </a:endParaRPr>
                    </a:p>
                  </a:txBody>
                  <a:tcPr marT="91425" marB="91425" marR="91425" marL="91425"/>
                </a:tc>
              </a:tr>
              <a:tr h="356025">
                <a:tc>
                  <a:txBody>
                    <a:bodyPr/>
                    <a:lstStyle/>
                    <a:p>
                      <a:pPr indent="0" lvl="0" marL="0" rtl="0" algn="l">
                        <a:spcBef>
                          <a:spcPts val="0"/>
                        </a:spcBef>
                        <a:spcAft>
                          <a:spcPts val="0"/>
                        </a:spcAft>
                        <a:buNone/>
                      </a:pPr>
                      <a:r>
                        <a:rPr b="1" lang="en" sz="1100">
                          <a:solidFill>
                            <a:schemeClr val="dk1"/>
                          </a:solidFill>
                          <a:latin typeface="Courier New"/>
                          <a:ea typeface="Courier New"/>
                          <a:cs typeface="Courier New"/>
                          <a:sym typeface="Courier New"/>
                        </a:rPr>
                        <a:t>Stochastic Gradient Descent (SGD)</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rgbClr val="EA9999"/>
                          </a:highlight>
                          <a:latin typeface="Courier New"/>
                          <a:ea typeface="Courier New"/>
                          <a:cs typeface="Courier New"/>
                          <a:sym typeface="Courier New"/>
                        </a:rPr>
                        <a:t>0.17</a:t>
                      </a:r>
                      <a:endParaRPr b="1" sz="1100">
                        <a:highlight>
                          <a:srgbClr val="EA9999"/>
                        </a:highlight>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rgbClr val="EA9999"/>
                          </a:highlight>
                          <a:latin typeface="Courier New"/>
                          <a:ea typeface="Courier New"/>
                          <a:cs typeface="Courier New"/>
                          <a:sym typeface="Courier New"/>
                        </a:rPr>
                        <a:t>0.54</a:t>
                      </a:r>
                      <a:endParaRPr b="1" sz="1100">
                        <a:highlight>
                          <a:srgbClr val="EA9999"/>
                        </a:highlight>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rgbClr val="EA9999"/>
                          </a:highlight>
                          <a:latin typeface="Courier New"/>
                          <a:ea typeface="Courier New"/>
                          <a:cs typeface="Courier New"/>
                          <a:sym typeface="Courier New"/>
                        </a:rPr>
                        <a:t>0.17</a:t>
                      </a:r>
                      <a:endParaRPr b="1" sz="1100">
                        <a:highlight>
                          <a:srgbClr val="EA9999"/>
                        </a:highlight>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rgbClr val="EA9999"/>
                          </a:highlight>
                          <a:latin typeface="Courier New"/>
                          <a:ea typeface="Courier New"/>
                          <a:cs typeface="Courier New"/>
                          <a:sym typeface="Courier New"/>
                        </a:rPr>
                        <a:t>0.17</a:t>
                      </a:r>
                      <a:endParaRPr b="1" sz="1100">
                        <a:highlight>
                          <a:srgbClr val="EA9999"/>
                        </a:highlight>
                        <a:latin typeface="Courier New"/>
                        <a:ea typeface="Courier New"/>
                        <a:cs typeface="Courier New"/>
                        <a:sym typeface="Courier New"/>
                      </a:endParaRPr>
                    </a:p>
                  </a:txBody>
                  <a:tcPr marT="91425" marB="91425" marR="91425" marL="91425"/>
                </a:tc>
              </a:tr>
              <a:tr h="356025">
                <a:tc>
                  <a:txBody>
                    <a:bodyPr/>
                    <a:lstStyle/>
                    <a:p>
                      <a:pPr indent="0" lvl="0" marL="0" rtl="0" algn="l">
                        <a:spcBef>
                          <a:spcPts val="0"/>
                        </a:spcBef>
                        <a:spcAft>
                          <a:spcPts val="0"/>
                        </a:spcAft>
                        <a:buNone/>
                      </a:pPr>
                      <a:r>
                        <a:rPr b="1" lang="en" sz="1100">
                          <a:solidFill>
                            <a:schemeClr val="dk1"/>
                          </a:solidFill>
                          <a:latin typeface="Courier New"/>
                          <a:ea typeface="Courier New"/>
                          <a:cs typeface="Courier New"/>
                          <a:sym typeface="Courier New"/>
                        </a:rPr>
                        <a:t>K Nearest Neighbors</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0.59</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0.59</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rgbClr val="B6D7A8"/>
                          </a:highlight>
                          <a:latin typeface="Courier New"/>
                          <a:ea typeface="Courier New"/>
                          <a:cs typeface="Courier New"/>
                          <a:sym typeface="Courier New"/>
                        </a:rPr>
                        <a:t>0.60</a:t>
                      </a:r>
                      <a:endParaRPr b="1" sz="1100">
                        <a:highlight>
                          <a:srgbClr val="B6D7A8"/>
                        </a:highlight>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0.59</a:t>
                      </a:r>
                      <a:endParaRPr b="1" sz="1100">
                        <a:latin typeface="Courier New"/>
                        <a:ea typeface="Courier New"/>
                        <a:cs typeface="Courier New"/>
                        <a:sym typeface="Courier New"/>
                      </a:endParaRPr>
                    </a:p>
                  </a:txBody>
                  <a:tcPr marT="91425" marB="91425" marR="91425" marL="91425"/>
                </a:tc>
              </a:tr>
              <a:tr h="356025">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Random Forest</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rgbClr val="B6D7A8"/>
                          </a:highlight>
                          <a:latin typeface="Courier New"/>
                          <a:ea typeface="Courier New"/>
                          <a:cs typeface="Courier New"/>
                          <a:sym typeface="Courier New"/>
                        </a:rPr>
                        <a:t>0.60</a:t>
                      </a:r>
                      <a:endParaRPr b="1" sz="1100">
                        <a:highlight>
                          <a:srgbClr val="B6D7A8"/>
                        </a:highlight>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0.61</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0.59</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rgbClr val="B6D7A8"/>
                          </a:highlight>
                          <a:latin typeface="Courier New"/>
                          <a:ea typeface="Courier New"/>
                          <a:cs typeface="Courier New"/>
                          <a:sym typeface="Courier New"/>
                        </a:rPr>
                        <a:t>0.60</a:t>
                      </a:r>
                      <a:endParaRPr b="1" sz="1100">
                        <a:highlight>
                          <a:srgbClr val="B6D7A8"/>
                        </a:highlight>
                        <a:latin typeface="Courier New"/>
                        <a:ea typeface="Courier New"/>
                        <a:cs typeface="Courier New"/>
                        <a:sym typeface="Courier New"/>
                      </a:endParaRPr>
                    </a:p>
                  </a:txBody>
                  <a:tcPr marT="91425" marB="91425" marR="91425" marL="91425"/>
                </a:tc>
              </a:tr>
              <a:tr h="356025">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Hard Voting</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0.49</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0.61</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0.50</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0.53</a:t>
                      </a:r>
                      <a:endParaRPr b="1" sz="1100">
                        <a:latin typeface="Courier New"/>
                        <a:ea typeface="Courier New"/>
                        <a:cs typeface="Courier New"/>
                        <a:sym typeface="Courier New"/>
                      </a:endParaRPr>
                    </a:p>
                  </a:txBody>
                  <a:tcPr marT="91425" marB="91425" marR="91425" marL="91425"/>
                </a:tc>
              </a:tr>
              <a:tr h="356025">
                <a:tc>
                  <a:txBody>
                    <a:bodyPr/>
                    <a:lstStyle/>
                    <a:p>
                      <a:pPr indent="0" lvl="0" marL="0" rtl="0" algn="l">
                        <a:spcBef>
                          <a:spcPts val="0"/>
                        </a:spcBef>
                        <a:spcAft>
                          <a:spcPts val="0"/>
                        </a:spcAft>
                        <a:buNone/>
                      </a:pPr>
                      <a:r>
                        <a:rPr b="1" lang="en" sz="1100">
                          <a:latin typeface="Courier New"/>
                          <a:ea typeface="Courier New"/>
                          <a:cs typeface="Courier New"/>
                          <a:sym typeface="Courier New"/>
                        </a:rPr>
                        <a:t>Soft Voting</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0.59</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rgbClr val="B6D7A8"/>
                          </a:highlight>
                          <a:latin typeface="Courier New"/>
                          <a:ea typeface="Courier New"/>
                          <a:cs typeface="Courier New"/>
                          <a:sym typeface="Courier New"/>
                        </a:rPr>
                        <a:t>0.62</a:t>
                      </a:r>
                      <a:endParaRPr b="1" sz="1100">
                        <a:highlight>
                          <a:srgbClr val="B6D7A8"/>
                        </a:highlight>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latin typeface="Courier New"/>
                          <a:ea typeface="Courier New"/>
                          <a:cs typeface="Courier New"/>
                          <a:sym typeface="Courier New"/>
                        </a:rPr>
                        <a:t>0.59</a:t>
                      </a:r>
                      <a:endParaRPr b="1" sz="11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100">
                          <a:highlight>
                            <a:srgbClr val="B6D7A8"/>
                          </a:highlight>
                          <a:latin typeface="Courier New"/>
                          <a:ea typeface="Courier New"/>
                          <a:cs typeface="Courier New"/>
                          <a:sym typeface="Courier New"/>
                        </a:rPr>
                        <a:t>0.60</a:t>
                      </a:r>
                      <a:endParaRPr b="1" sz="1100">
                        <a:highlight>
                          <a:srgbClr val="B6D7A8"/>
                        </a:highlight>
                        <a:latin typeface="Courier New"/>
                        <a:ea typeface="Courier New"/>
                        <a:cs typeface="Courier New"/>
                        <a:sym typeface="Courier New"/>
                      </a:endParaRPr>
                    </a:p>
                  </a:txBody>
                  <a:tcPr marT="91425" marB="91425" marR="91425" marL="91425"/>
                </a:tc>
              </a:tr>
              <a:tr h="356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9"/>
          <p:cNvSpPr txBox="1"/>
          <p:nvPr>
            <p:ph type="title"/>
          </p:nvPr>
        </p:nvSpPr>
        <p:spPr>
          <a:xfrm>
            <a:off x="445889" y="575843"/>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400">
                <a:latin typeface="Arial"/>
                <a:ea typeface="Arial"/>
                <a:cs typeface="Arial"/>
                <a:sym typeface="Arial"/>
              </a:rPr>
              <a:t>How to find </a:t>
            </a:r>
            <a:r>
              <a:rPr lang="en" sz="3400">
                <a:latin typeface="Arial"/>
                <a:ea typeface="Arial"/>
                <a:cs typeface="Arial"/>
                <a:sym typeface="Arial"/>
              </a:rPr>
              <a:t>Precision</a:t>
            </a:r>
            <a:r>
              <a:rPr lang="en" sz="3400">
                <a:latin typeface="Arial"/>
                <a:ea typeface="Arial"/>
                <a:cs typeface="Arial"/>
                <a:sym typeface="Arial"/>
              </a:rPr>
              <a:t>, Recall and Accuracy in Multi Class?</a:t>
            </a:r>
            <a:endParaRPr sz="3400">
              <a:latin typeface="Arial"/>
              <a:ea typeface="Arial"/>
              <a:cs typeface="Arial"/>
              <a:sym typeface="Arial"/>
            </a:endParaRPr>
          </a:p>
        </p:txBody>
      </p:sp>
      <p:sp>
        <p:nvSpPr>
          <p:cNvPr id="401" name="Google Shape;401;p59"/>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402" name="Google Shape;402;p59"/>
          <p:cNvSpPr txBox="1"/>
          <p:nvPr/>
        </p:nvSpPr>
        <p:spPr>
          <a:xfrm>
            <a:off x="1178500" y="2357025"/>
            <a:ext cx="5602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Precision: Correctly Predicted/Total Predicted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Recall: Correctly classified/Actual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Accuracy</a:t>
            </a:r>
            <a:r>
              <a:rPr lang="en" sz="1300"/>
              <a:t>: Total correctly classified/Actual</a:t>
            </a:r>
            <a:endParaRPr sz="1300"/>
          </a:p>
        </p:txBody>
      </p:sp>
      <p:sp>
        <p:nvSpPr>
          <p:cNvPr id="403" name="Google Shape;403;p59"/>
          <p:cNvSpPr txBox="1"/>
          <p:nvPr/>
        </p:nvSpPr>
        <p:spPr>
          <a:xfrm>
            <a:off x="828950" y="3698200"/>
            <a:ext cx="643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But how to find the Precision and Recall that works with the model?</a:t>
            </a:r>
            <a:endParaRPr/>
          </a:p>
          <a:p>
            <a:pPr indent="0" lvl="0" marL="0" rtl="0" algn="l">
              <a:spcBef>
                <a:spcPts val="0"/>
              </a:spcBef>
              <a:spcAft>
                <a:spcPts val="0"/>
              </a:spcAft>
              <a:buNone/>
            </a:pPr>
            <a:r>
              <a:rPr lang="en"/>
              <a:t>→ We have to find the Precision and Recall of every class and then find the weighted average of all Precision and Recall.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0"/>
          <p:cNvSpPr txBox="1"/>
          <p:nvPr>
            <p:ph type="title"/>
          </p:nvPr>
        </p:nvSpPr>
        <p:spPr>
          <a:xfrm>
            <a:off x="371039" y="276218"/>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3200"/>
              <a:t>Confusion Matrix</a:t>
            </a:r>
            <a:endParaRPr b="1" sz="3200"/>
          </a:p>
        </p:txBody>
      </p:sp>
      <p:sp>
        <p:nvSpPr>
          <p:cNvPr id="409" name="Google Shape;409;p60"/>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10" name="Google Shape;410;p60"/>
          <p:cNvPicPr preferRelativeResize="0"/>
          <p:nvPr/>
        </p:nvPicPr>
        <p:blipFill>
          <a:blip r:embed="rId3">
            <a:alphaModFix/>
          </a:blip>
          <a:stretch>
            <a:fillRect/>
          </a:stretch>
        </p:blipFill>
        <p:spPr>
          <a:xfrm>
            <a:off x="2533463" y="914013"/>
            <a:ext cx="3927275" cy="3315475"/>
          </a:xfrm>
          <a:prstGeom prst="rect">
            <a:avLst/>
          </a:prstGeom>
          <a:noFill/>
          <a:ln>
            <a:noFill/>
          </a:ln>
        </p:spPr>
      </p:pic>
      <p:sp>
        <p:nvSpPr>
          <p:cNvPr id="411" name="Google Shape;411;p60"/>
          <p:cNvSpPr txBox="1"/>
          <p:nvPr/>
        </p:nvSpPr>
        <p:spPr>
          <a:xfrm>
            <a:off x="7071075" y="1277025"/>
            <a:ext cx="858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43778</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174</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56416</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740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Total:</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101,108</a:t>
            </a:r>
            <a:endParaRPr>
              <a:latin typeface="Calibri"/>
              <a:ea typeface="Calibri"/>
              <a:cs typeface="Calibri"/>
              <a:sym typeface="Calibri"/>
            </a:endParaRPr>
          </a:p>
        </p:txBody>
      </p:sp>
      <p:sp>
        <p:nvSpPr>
          <p:cNvPr id="412" name="Google Shape;412;p60"/>
          <p:cNvSpPr txBox="1"/>
          <p:nvPr/>
        </p:nvSpPr>
        <p:spPr>
          <a:xfrm>
            <a:off x="2679700" y="4361075"/>
            <a:ext cx="350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46281         </a:t>
            </a:r>
            <a:r>
              <a:rPr lang="en">
                <a:solidFill>
                  <a:schemeClr val="dk1"/>
                </a:solidFill>
                <a:latin typeface="Calibri"/>
                <a:ea typeface="Calibri"/>
                <a:cs typeface="Calibri"/>
                <a:sym typeface="Calibri"/>
              </a:rPr>
              <a:t>2644</a:t>
            </a:r>
            <a:r>
              <a:rPr lang="en">
                <a:latin typeface="Calibri"/>
                <a:ea typeface="Calibri"/>
                <a:cs typeface="Calibri"/>
                <a:sym typeface="Calibri"/>
              </a:rPr>
              <a:t>	        2219	49964		</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1"/>
          <p:cNvSpPr txBox="1"/>
          <p:nvPr>
            <p:ph type="title"/>
          </p:nvPr>
        </p:nvSpPr>
        <p:spPr>
          <a:xfrm>
            <a:off x="445939" y="354043"/>
            <a:ext cx="8252100" cy="618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sz="3000">
                <a:latin typeface="Arial"/>
                <a:ea typeface="Arial"/>
                <a:cs typeface="Arial"/>
                <a:sym typeface="Arial"/>
              </a:rPr>
              <a:t>Confusion Matrix (Cont..)</a:t>
            </a:r>
            <a:endParaRPr b="1" sz="3000">
              <a:latin typeface="Arial"/>
              <a:ea typeface="Arial"/>
              <a:cs typeface="Arial"/>
              <a:sym typeface="Arial"/>
            </a:endParaRPr>
          </a:p>
        </p:txBody>
      </p:sp>
      <p:sp>
        <p:nvSpPr>
          <p:cNvPr id="418" name="Google Shape;418;p61"/>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19" name="Google Shape;419;p61"/>
          <p:cNvPicPr preferRelativeResize="0"/>
          <p:nvPr/>
        </p:nvPicPr>
        <p:blipFill>
          <a:blip r:embed="rId3">
            <a:alphaModFix/>
          </a:blip>
          <a:stretch>
            <a:fillRect/>
          </a:stretch>
        </p:blipFill>
        <p:spPr>
          <a:xfrm>
            <a:off x="2364963" y="1251193"/>
            <a:ext cx="4414087" cy="364485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2"/>
          <p:cNvSpPr txBox="1"/>
          <p:nvPr>
            <p:ph idx="1" type="body"/>
          </p:nvPr>
        </p:nvSpPr>
        <p:spPr>
          <a:xfrm>
            <a:off x="659150" y="1450950"/>
            <a:ext cx="7488300" cy="32076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800"/>
              </a:spcBef>
              <a:spcAft>
                <a:spcPts val="0"/>
              </a:spcAft>
              <a:buSzPts val="1300"/>
              <a:buChar char="●"/>
            </a:pPr>
            <a:r>
              <a:rPr lang="en" sz="1300">
                <a:latin typeface="Arial"/>
                <a:ea typeface="Arial"/>
                <a:cs typeface="Arial"/>
                <a:sym typeface="Arial"/>
              </a:rPr>
              <a:t>K-modes is a better clustering method </a:t>
            </a:r>
            <a:r>
              <a:rPr lang="en" sz="1300">
                <a:latin typeface="Arial"/>
                <a:ea typeface="Arial"/>
                <a:cs typeface="Arial"/>
                <a:sym typeface="Arial"/>
              </a:rPr>
              <a:t>than hierarchical clustering for </a:t>
            </a:r>
            <a:r>
              <a:rPr lang="en" sz="1300">
                <a:latin typeface="Arial"/>
                <a:ea typeface="Arial"/>
                <a:cs typeface="Arial"/>
                <a:sym typeface="Arial"/>
              </a:rPr>
              <a:t>large datasets containing categorical data.</a:t>
            </a:r>
            <a:endParaRPr sz="1300">
              <a:latin typeface="Arial"/>
              <a:ea typeface="Arial"/>
              <a:cs typeface="Arial"/>
              <a:sym typeface="Arial"/>
            </a:endParaRPr>
          </a:p>
          <a:p>
            <a:pPr indent="-317500" lvl="1" marL="914400" rtl="0" algn="l">
              <a:lnSpc>
                <a:spcPct val="150000"/>
              </a:lnSpc>
              <a:spcBef>
                <a:spcPts val="0"/>
              </a:spcBef>
              <a:spcAft>
                <a:spcPts val="0"/>
              </a:spcAft>
              <a:buSzPts val="1400"/>
              <a:buChar char="○"/>
            </a:pPr>
            <a:r>
              <a:rPr lang="en">
                <a:latin typeface="Arial"/>
                <a:ea typeface="Arial"/>
                <a:cs typeface="Arial"/>
                <a:sym typeface="Arial"/>
              </a:rPr>
              <a:t>Race and Age alone does not classify arrests.</a:t>
            </a:r>
            <a:endParaRPr>
              <a:latin typeface="Arial"/>
              <a:ea typeface="Arial"/>
              <a:cs typeface="Arial"/>
              <a:sym typeface="Arial"/>
            </a:endParaRPr>
          </a:p>
          <a:p>
            <a:pPr indent="-311150" lvl="0" marL="457200" rtl="0" algn="l">
              <a:lnSpc>
                <a:spcPct val="150000"/>
              </a:lnSpc>
              <a:spcBef>
                <a:spcPts val="0"/>
              </a:spcBef>
              <a:spcAft>
                <a:spcPts val="0"/>
              </a:spcAft>
              <a:buSzPts val="1300"/>
              <a:buChar char="●"/>
            </a:pPr>
            <a:r>
              <a:rPr lang="en" sz="1300">
                <a:latin typeface="Arial"/>
                <a:ea typeface="Arial"/>
                <a:cs typeface="Arial"/>
                <a:sym typeface="Arial"/>
              </a:rPr>
              <a:t>For supervised learning, we used perpetrator demographics and location to predict type of crimes</a:t>
            </a:r>
            <a:endParaRPr sz="1300">
              <a:latin typeface="Arial"/>
              <a:ea typeface="Arial"/>
              <a:cs typeface="Arial"/>
              <a:sym typeface="Arial"/>
            </a:endParaRPr>
          </a:p>
          <a:p>
            <a:pPr indent="-330200" lvl="1" marL="914400" rtl="0" algn="l">
              <a:lnSpc>
                <a:spcPct val="150000"/>
              </a:lnSpc>
              <a:spcBef>
                <a:spcPts val="0"/>
              </a:spcBef>
              <a:spcAft>
                <a:spcPts val="0"/>
              </a:spcAft>
              <a:buSzPts val="1600"/>
              <a:buChar char="○"/>
            </a:pPr>
            <a:r>
              <a:rPr lang="en" sz="1300">
                <a:latin typeface="Arial"/>
                <a:ea typeface="Arial"/>
                <a:cs typeface="Arial"/>
                <a:sym typeface="Arial"/>
              </a:rPr>
              <a:t>T</a:t>
            </a:r>
            <a:r>
              <a:rPr lang="en" sz="1300">
                <a:latin typeface="Arial"/>
                <a:ea typeface="Arial"/>
                <a:cs typeface="Arial"/>
                <a:sym typeface="Arial"/>
              </a:rPr>
              <a:t>his was a multi-label classification </a:t>
            </a:r>
            <a:r>
              <a:rPr lang="en" sz="1300">
                <a:latin typeface="Arial"/>
                <a:ea typeface="Arial"/>
                <a:cs typeface="Arial"/>
                <a:sym typeface="Arial"/>
              </a:rPr>
              <a:t>problem</a:t>
            </a:r>
            <a:r>
              <a:rPr lang="en" sz="1300">
                <a:latin typeface="Arial"/>
                <a:ea typeface="Arial"/>
                <a:cs typeface="Arial"/>
                <a:sym typeface="Arial"/>
              </a:rPr>
              <a:t> with </a:t>
            </a:r>
            <a:r>
              <a:rPr lang="en" sz="1300">
                <a:latin typeface="Arial"/>
                <a:ea typeface="Arial"/>
                <a:cs typeface="Arial"/>
                <a:sym typeface="Arial"/>
              </a:rPr>
              <a:t>imbalance</a:t>
            </a:r>
            <a:r>
              <a:rPr lang="en" sz="1300">
                <a:latin typeface="Arial"/>
                <a:ea typeface="Arial"/>
                <a:cs typeface="Arial"/>
                <a:sym typeface="Arial"/>
              </a:rPr>
              <a:t> dataset</a:t>
            </a:r>
            <a:endParaRPr sz="1300">
              <a:latin typeface="Arial"/>
              <a:ea typeface="Arial"/>
              <a:cs typeface="Arial"/>
              <a:sym typeface="Arial"/>
            </a:endParaRPr>
          </a:p>
          <a:p>
            <a:pPr indent="-330200" lvl="1" marL="914400" rtl="0" algn="l">
              <a:lnSpc>
                <a:spcPct val="150000"/>
              </a:lnSpc>
              <a:spcBef>
                <a:spcPts val="0"/>
              </a:spcBef>
              <a:spcAft>
                <a:spcPts val="0"/>
              </a:spcAft>
              <a:buSzPts val="1600"/>
              <a:buChar char="○"/>
            </a:pPr>
            <a:r>
              <a:rPr lang="en" sz="1300">
                <a:latin typeface="Arial"/>
                <a:ea typeface="Arial"/>
                <a:cs typeface="Arial"/>
                <a:sym typeface="Arial"/>
              </a:rPr>
              <a:t>Logistic regression and SGD classifiers were the low performing while Random Forest gave the best accuracy.</a:t>
            </a:r>
            <a:endParaRPr sz="1300">
              <a:latin typeface="Arial"/>
              <a:ea typeface="Arial"/>
              <a:cs typeface="Arial"/>
              <a:sym typeface="Arial"/>
            </a:endParaRPr>
          </a:p>
          <a:p>
            <a:pPr indent="0" lvl="0" marL="0" rtl="0" algn="l">
              <a:lnSpc>
                <a:spcPct val="150000"/>
              </a:lnSpc>
              <a:spcBef>
                <a:spcPts val="800"/>
              </a:spcBef>
              <a:spcAft>
                <a:spcPts val="0"/>
              </a:spcAft>
              <a:buNone/>
            </a:pPr>
            <a:r>
              <a:t/>
            </a:r>
            <a:endParaRPr/>
          </a:p>
        </p:txBody>
      </p:sp>
      <p:sp>
        <p:nvSpPr>
          <p:cNvPr id="425" name="Google Shape;425;p62"/>
          <p:cNvSpPr txBox="1"/>
          <p:nvPr>
            <p:ph type="title"/>
          </p:nvPr>
        </p:nvSpPr>
        <p:spPr>
          <a:xfrm>
            <a:off x="592575" y="482148"/>
            <a:ext cx="3634800" cy="7248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4100"/>
              <a:buFont typeface="Calibri"/>
              <a:buNone/>
            </a:pPr>
            <a:r>
              <a:rPr lang="en" sz="4000">
                <a:latin typeface="Arial"/>
                <a:ea typeface="Arial"/>
                <a:cs typeface="Arial"/>
                <a:sym typeface="Arial"/>
              </a:rPr>
              <a:t>Conclusion</a:t>
            </a:r>
            <a:endParaRPr sz="4000">
              <a:latin typeface="Arial"/>
              <a:ea typeface="Arial"/>
              <a:cs typeface="Arial"/>
              <a:sym typeface="Arial"/>
            </a:endParaRPr>
          </a:p>
        </p:txBody>
      </p:sp>
      <p:sp>
        <p:nvSpPr>
          <p:cNvPr id="426" name="Google Shape;426;p62"/>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3"/>
          <p:cNvSpPr txBox="1"/>
          <p:nvPr>
            <p:ph idx="1" type="body"/>
          </p:nvPr>
        </p:nvSpPr>
        <p:spPr>
          <a:xfrm>
            <a:off x="659147" y="1450950"/>
            <a:ext cx="7738500" cy="28491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800"/>
              </a:spcBef>
              <a:spcAft>
                <a:spcPts val="0"/>
              </a:spcAft>
              <a:buSzPts val="1300"/>
              <a:buChar char="●"/>
            </a:pPr>
            <a:r>
              <a:rPr lang="en" sz="1300">
                <a:latin typeface="Arial"/>
                <a:ea typeface="Arial"/>
                <a:cs typeface="Arial"/>
                <a:sym typeface="Arial"/>
              </a:rPr>
              <a:t>Compare K-Modes using Cao Method to the results obtained from using Huang Method</a:t>
            </a:r>
            <a:endParaRPr sz="1300">
              <a:latin typeface="Arial"/>
              <a:ea typeface="Arial"/>
              <a:cs typeface="Arial"/>
              <a:sym typeface="Arial"/>
            </a:endParaRPr>
          </a:p>
          <a:p>
            <a:pPr indent="-311150" lvl="0" marL="457200" rtl="0" algn="l">
              <a:lnSpc>
                <a:spcPct val="150000"/>
              </a:lnSpc>
              <a:spcBef>
                <a:spcPts val="0"/>
              </a:spcBef>
              <a:spcAft>
                <a:spcPts val="0"/>
              </a:spcAft>
              <a:buSzPts val="1300"/>
              <a:buChar char="●"/>
            </a:pPr>
            <a:r>
              <a:rPr lang="en" sz="1300">
                <a:latin typeface="Arial"/>
                <a:ea typeface="Arial"/>
                <a:cs typeface="Arial"/>
                <a:sym typeface="Arial"/>
              </a:rPr>
              <a:t>Researching/developing more efficient and less costly models for categorical datasets + building better data pipelines</a:t>
            </a:r>
            <a:endParaRPr sz="1300">
              <a:latin typeface="Arial"/>
              <a:ea typeface="Arial"/>
              <a:cs typeface="Arial"/>
              <a:sym typeface="Arial"/>
            </a:endParaRPr>
          </a:p>
          <a:p>
            <a:pPr indent="-311150" lvl="0" marL="457200" rtl="0" algn="l">
              <a:lnSpc>
                <a:spcPct val="150000"/>
              </a:lnSpc>
              <a:spcBef>
                <a:spcPts val="0"/>
              </a:spcBef>
              <a:spcAft>
                <a:spcPts val="0"/>
              </a:spcAft>
              <a:buSzPts val="1300"/>
              <a:buChar char="●"/>
            </a:pPr>
            <a:r>
              <a:rPr lang="en" sz="1300">
                <a:latin typeface="Arial"/>
                <a:ea typeface="Arial"/>
                <a:cs typeface="Arial"/>
                <a:sym typeface="Arial"/>
              </a:rPr>
              <a:t>Expanding dataset to have more features (demographics, indictments after arrests, rearrests, if they were arrested before too)</a:t>
            </a:r>
            <a:endParaRPr sz="1300">
              <a:latin typeface="Arial"/>
              <a:ea typeface="Arial"/>
              <a:cs typeface="Arial"/>
              <a:sym typeface="Arial"/>
            </a:endParaRPr>
          </a:p>
          <a:p>
            <a:pPr indent="-311150" lvl="0" marL="457200" rtl="0" algn="l">
              <a:lnSpc>
                <a:spcPct val="150000"/>
              </a:lnSpc>
              <a:spcBef>
                <a:spcPts val="0"/>
              </a:spcBef>
              <a:spcAft>
                <a:spcPts val="0"/>
              </a:spcAft>
              <a:buSzPts val="1300"/>
              <a:buChar char="●"/>
            </a:pPr>
            <a:r>
              <a:rPr lang="en" sz="1300">
                <a:latin typeface="Arial"/>
                <a:ea typeface="Arial"/>
                <a:cs typeface="Arial"/>
                <a:sym typeface="Arial"/>
              </a:rPr>
              <a:t>Corrections for bias</a:t>
            </a:r>
            <a:endParaRPr sz="1300">
              <a:latin typeface="Arial"/>
              <a:ea typeface="Arial"/>
              <a:cs typeface="Arial"/>
              <a:sym typeface="Arial"/>
            </a:endParaRPr>
          </a:p>
        </p:txBody>
      </p:sp>
      <p:sp>
        <p:nvSpPr>
          <p:cNvPr id="432" name="Google Shape;432;p63"/>
          <p:cNvSpPr txBox="1"/>
          <p:nvPr>
            <p:ph type="title"/>
          </p:nvPr>
        </p:nvSpPr>
        <p:spPr>
          <a:xfrm>
            <a:off x="592575" y="482148"/>
            <a:ext cx="3634800" cy="7248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4100"/>
              <a:buFont typeface="Calibri"/>
              <a:buNone/>
            </a:pPr>
            <a:r>
              <a:rPr lang="en" sz="4000">
                <a:latin typeface="Arial"/>
                <a:ea typeface="Arial"/>
                <a:cs typeface="Arial"/>
                <a:sym typeface="Arial"/>
              </a:rPr>
              <a:t>Future Work</a:t>
            </a:r>
            <a:endParaRPr sz="4000">
              <a:latin typeface="Arial"/>
              <a:ea typeface="Arial"/>
              <a:cs typeface="Arial"/>
              <a:sym typeface="Arial"/>
            </a:endParaRPr>
          </a:p>
        </p:txBody>
      </p:sp>
      <p:sp>
        <p:nvSpPr>
          <p:cNvPr id="433" name="Google Shape;433;p63"/>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7" name="Shape 437"/>
        <p:cNvGrpSpPr/>
        <p:nvPr/>
      </p:nvGrpSpPr>
      <p:grpSpPr>
        <a:xfrm>
          <a:off x="0" y="0"/>
          <a:ext cx="0" cy="0"/>
          <a:chOff x="0" y="0"/>
          <a:chExt cx="0" cy="0"/>
        </a:xfrm>
      </p:grpSpPr>
      <p:pic>
        <p:nvPicPr>
          <p:cNvPr descr="abstract image" id="438" name="Google Shape;438;p64"/>
          <p:cNvPicPr preferRelativeResize="0"/>
          <p:nvPr>
            <p:ph idx="2" type="pic"/>
          </p:nvPr>
        </p:nvPicPr>
        <p:blipFill rotWithShape="1">
          <a:blip r:embed="rId3">
            <a:alphaModFix amt="52000"/>
          </a:blip>
          <a:srcRect b="0" l="0" r="0" t="0"/>
          <a:stretch/>
        </p:blipFill>
        <p:spPr>
          <a:xfrm>
            <a:off x="0" y="41600"/>
            <a:ext cx="9144000" cy="5143500"/>
          </a:xfrm>
          <a:prstGeom prst="rect">
            <a:avLst/>
          </a:prstGeom>
          <a:noFill/>
          <a:ln>
            <a:noFill/>
          </a:ln>
        </p:spPr>
      </p:pic>
      <p:sp>
        <p:nvSpPr>
          <p:cNvPr id="439" name="Google Shape;439;p64"/>
          <p:cNvSpPr txBox="1"/>
          <p:nvPr>
            <p:ph type="title"/>
          </p:nvPr>
        </p:nvSpPr>
        <p:spPr>
          <a:xfrm>
            <a:off x="263102" y="1850875"/>
            <a:ext cx="8617800" cy="618000"/>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Clr>
                <a:schemeClr val="lt1"/>
              </a:buClr>
              <a:buSzPts val="3000"/>
              <a:buFont typeface="Calibri"/>
              <a:buNone/>
            </a:pPr>
            <a:r>
              <a:rPr b="1" lang="en">
                <a:latin typeface="Arial"/>
                <a:ea typeface="Arial"/>
                <a:cs typeface="Arial"/>
                <a:sym typeface="Arial"/>
              </a:rPr>
              <a:t>THANK YOU!</a:t>
            </a:r>
            <a:endParaRPr b="1">
              <a:latin typeface="Arial"/>
              <a:ea typeface="Arial"/>
              <a:cs typeface="Arial"/>
              <a:sym typeface="Arial"/>
            </a:endParaRPr>
          </a:p>
        </p:txBody>
      </p:sp>
      <p:sp>
        <p:nvSpPr>
          <p:cNvPr id="440" name="Google Shape;440;p6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735174" y="263728"/>
            <a:ext cx="4422900" cy="663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latin typeface="Arial"/>
                <a:ea typeface="Arial"/>
                <a:cs typeface="Arial"/>
                <a:sym typeface="Arial"/>
              </a:rPr>
              <a:t>Introduction</a:t>
            </a:r>
            <a:endParaRPr b="1">
              <a:latin typeface="Arial"/>
              <a:ea typeface="Arial"/>
              <a:cs typeface="Arial"/>
              <a:sym typeface="Arial"/>
            </a:endParaRPr>
          </a:p>
        </p:txBody>
      </p:sp>
      <p:sp>
        <p:nvSpPr>
          <p:cNvPr id="194" name="Google Shape;194;p32"/>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2"/>
          <p:cNvSpPr txBox="1"/>
          <p:nvPr>
            <p:ph idx="3" type="body"/>
          </p:nvPr>
        </p:nvSpPr>
        <p:spPr>
          <a:xfrm>
            <a:off x="786450" y="1042825"/>
            <a:ext cx="7486500" cy="19248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304800" lvl="0" marL="457200" rtl="0" algn="l">
              <a:lnSpc>
                <a:spcPct val="100000"/>
              </a:lnSpc>
              <a:spcBef>
                <a:spcPts val="800"/>
              </a:spcBef>
              <a:spcAft>
                <a:spcPts val="0"/>
              </a:spcAft>
              <a:buSzPts val="1200"/>
              <a:buChar char="•"/>
            </a:pPr>
            <a:r>
              <a:rPr lang="en">
                <a:latin typeface="Arial"/>
                <a:ea typeface="Arial"/>
                <a:cs typeface="Arial"/>
                <a:sym typeface="Arial"/>
              </a:rPr>
              <a:t>D</a:t>
            </a:r>
            <a:r>
              <a:rPr lang="en">
                <a:latin typeface="Arial"/>
                <a:ea typeface="Arial"/>
                <a:cs typeface="Arial"/>
                <a:sym typeface="Arial"/>
              </a:rPr>
              <a:t>ata recorded for arrests in NYC by the NYPD from 2006 through 2021.</a:t>
            </a:r>
            <a:endParaRPr>
              <a:latin typeface="Arial"/>
              <a:ea typeface="Arial"/>
              <a:cs typeface="Arial"/>
              <a:sym typeface="Arial"/>
            </a:endParaRPr>
          </a:p>
          <a:p>
            <a:pPr indent="-304800" lvl="1" marL="914400" rtl="0" algn="l">
              <a:spcBef>
                <a:spcPts val="0"/>
              </a:spcBef>
              <a:spcAft>
                <a:spcPts val="0"/>
              </a:spcAft>
              <a:buSzPts val="1200"/>
              <a:buChar char="•"/>
            </a:pPr>
            <a:r>
              <a:rPr lang="en" sz="1200">
                <a:latin typeface="Arial"/>
                <a:ea typeface="Arial"/>
                <a:cs typeface="Arial"/>
                <a:sym typeface="Arial"/>
              </a:rPr>
              <a:t> 5.31M observations and 19 columns</a:t>
            </a:r>
            <a:endParaRPr sz="1200">
              <a:latin typeface="Arial"/>
              <a:ea typeface="Arial"/>
              <a:cs typeface="Arial"/>
              <a:sym typeface="Arial"/>
            </a:endParaRPr>
          </a:p>
          <a:p>
            <a:pPr indent="-304800" lvl="0" marL="457200" rtl="0" algn="l">
              <a:lnSpc>
                <a:spcPct val="100000"/>
              </a:lnSpc>
              <a:spcBef>
                <a:spcPts val="0"/>
              </a:spcBef>
              <a:spcAft>
                <a:spcPts val="0"/>
              </a:spcAft>
              <a:buSzPts val="1200"/>
              <a:buChar char="•"/>
            </a:pPr>
            <a:r>
              <a:rPr lang="en">
                <a:latin typeface="Arial"/>
                <a:ea typeface="Arial"/>
                <a:cs typeface="Arial"/>
                <a:sym typeface="Arial"/>
              </a:rPr>
              <a:t>We </a:t>
            </a:r>
            <a:r>
              <a:rPr lang="en">
                <a:latin typeface="Arial"/>
                <a:ea typeface="Arial"/>
                <a:cs typeface="Arial"/>
                <a:sym typeface="Arial"/>
              </a:rPr>
              <a:t>used </a:t>
            </a:r>
            <a:r>
              <a:rPr lang="en">
                <a:latin typeface="Arial"/>
                <a:ea typeface="Arial"/>
                <a:cs typeface="Arial"/>
                <a:sym typeface="Arial"/>
              </a:rPr>
              <a:t>the data from </a:t>
            </a:r>
            <a:r>
              <a:rPr lang="en">
                <a:latin typeface="Arial"/>
                <a:ea typeface="Arial"/>
                <a:cs typeface="Arial"/>
                <a:sym typeface="Arial"/>
              </a:rPr>
              <a:t>2019 </a:t>
            </a:r>
            <a:r>
              <a:rPr lang="en">
                <a:latin typeface="Arial"/>
                <a:ea typeface="Arial"/>
                <a:cs typeface="Arial"/>
                <a:sym typeface="Arial"/>
              </a:rPr>
              <a:t>through 2021 by filtering with ARREST_DATE. </a:t>
            </a:r>
            <a:endParaRPr>
              <a:latin typeface="Arial"/>
              <a:ea typeface="Arial"/>
              <a:cs typeface="Arial"/>
              <a:sym typeface="Arial"/>
            </a:endParaRPr>
          </a:p>
          <a:p>
            <a:pPr indent="-304800" lvl="1" marL="914400" rtl="0" algn="l">
              <a:spcBef>
                <a:spcPts val="0"/>
              </a:spcBef>
              <a:spcAft>
                <a:spcPts val="0"/>
              </a:spcAft>
              <a:buSzPts val="1200"/>
              <a:buChar char="•"/>
            </a:pPr>
            <a:r>
              <a:rPr lang="en" sz="1200">
                <a:latin typeface="Arial"/>
                <a:ea typeface="Arial"/>
                <a:cs typeface="Arial"/>
                <a:sym typeface="Arial"/>
              </a:rPr>
              <a:t>509,989 observations and 19 columns</a:t>
            </a:r>
            <a:endParaRPr sz="1200">
              <a:latin typeface="Arial"/>
              <a:ea typeface="Arial"/>
              <a:cs typeface="Arial"/>
              <a:sym typeface="Arial"/>
            </a:endParaRPr>
          </a:p>
          <a:p>
            <a:pPr indent="-304800" lvl="0" marL="457200" rtl="0" algn="l">
              <a:spcBef>
                <a:spcPts val="0"/>
              </a:spcBef>
              <a:spcAft>
                <a:spcPts val="0"/>
              </a:spcAft>
              <a:buSzPts val="1200"/>
              <a:buChar char="•"/>
            </a:pPr>
            <a:r>
              <a:rPr lang="en">
                <a:highlight>
                  <a:srgbClr val="FFFFFF"/>
                </a:highlight>
                <a:latin typeface="Arial"/>
                <a:ea typeface="Arial"/>
                <a:cs typeface="Arial"/>
                <a:sym typeface="Arial"/>
              </a:rPr>
              <a:t>Features in the dataset :</a:t>
            </a:r>
            <a:br>
              <a:rPr lang="en">
                <a:highlight>
                  <a:srgbClr val="FFFFFF"/>
                </a:highlight>
                <a:latin typeface="Arial"/>
                <a:ea typeface="Arial"/>
                <a:cs typeface="Arial"/>
                <a:sym typeface="Arial"/>
              </a:rPr>
            </a:br>
            <a:r>
              <a:rPr lang="en" sz="1000">
                <a:highlight>
                  <a:srgbClr val="FFFFFF"/>
                </a:highlight>
                <a:latin typeface="Arial"/>
                <a:ea typeface="Arial"/>
                <a:cs typeface="Arial"/>
                <a:sym typeface="Arial"/>
              </a:rPr>
              <a:t>ARREST_KEY,       ARREST_DATE,      PD_CD,    PD_DESC,    KY_CD,    OFNS_DESC,    LAW_CODE, LAW_CAT_CD,     ARREST_BORO,    ARREST_PRECINCT,    JURISDICTION_CODE,    AGE_GROUP, PERP_SEX,     PERP_RACE,      X_COORD_CD,    Y_COORD_CD,    Latitude,    Longitude,   LonLat</a:t>
            </a:r>
            <a:endParaRPr sz="100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643624" y="350853"/>
            <a:ext cx="4422900" cy="663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2300">
                <a:latin typeface="Arial"/>
                <a:ea typeface="Arial"/>
                <a:cs typeface="Arial"/>
                <a:sym typeface="Arial"/>
              </a:rPr>
              <a:t>Data Preprocessing</a:t>
            </a:r>
            <a:endParaRPr b="1" sz="2300">
              <a:latin typeface="Arial"/>
              <a:ea typeface="Arial"/>
              <a:cs typeface="Arial"/>
              <a:sym typeface="Arial"/>
            </a:endParaRPr>
          </a:p>
        </p:txBody>
      </p:sp>
      <p:sp>
        <p:nvSpPr>
          <p:cNvPr id="201" name="Google Shape;201;p33"/>
          <p:cNvSpPr txBox="1"/>
          <p:nvPr>
            <p:ph idx="3" type="body"/>
          </p:nvPr>
        </p:nvSpPr>
        <p:spPr>
          <a:xfrm>
            <a:off x="810075" y="1125950"/>
            <a:ext cx="4422900" cy="1928400"/>
          </a:xfrm>
          <a:prstGeom prst="rect">
            <a:avLst/>
          </a:prstGeom>
        </p:spPr>
        <p:txBody>
          <a:bodyPr anchorCtr="0" anchor="t" bIns="34275" lIns="68575" spcFirstLastPara="1" rIns="68575" wrap="square" tIns="34275">
            <a:noAutofit/>
          </a:bodyPr>
          <a:lstStyle/>
          <a:p>
            <a:pPr indent="-304800" lvl="0" marL="457200" rtl="0" algn="l">
              <a:lnSpc>
                <a:spcPct val="115000"/>
              </a:lnSpc>
              <a:spcBef>
                <a:spcPts val="800"/>
              </a:spcBef>
              <a:spcAft>
                <a:spcPts val="0"/>
              </a:spcAft>
              <a:buSzPts val="1200"/>
              <a:buChar char="•"/>
            </a:pPr>
            <a:r>
              <a:rPr lang="en">
                <a:latin typeface="Arial"/>
                <a:ea typeface="Arial"/>
                <a:cs typeface="Arial"/>
                <a:sym typeface="Arial"/>
              </a:rPr>
              <a:t>No </a:t>
            </a:r>
            <a:r>
              <a:rPr lang="en">
                <a:latin typeface="Arial"/>
                <a:ea typeface="Arial"/>
                <a:cs typeface="Arial"/>
                <a:sym typeface="Arial"/>
              </a:rPr>
              <a:t>duplicate</a:t>
            </a:r>
            <a:r>
              <a:rPr lang="en">
                <a:latin typeface="Arial"/>
                <a:ea typeface="Arial"/>
                <a:cs typeface="Arial"/>
                <a:sym typeface="Arial"/>
              </a:rPr>
              <a:t> rows</a:t>
            </a:r>
            <a:endParaRPr>
              <a:latin typeface="Arial"/>
              <a:ea typeface="Arial"/>
              <a:cs typeface="Arial"/>
              <a:sym typeface="Arial"/>
            </a:endParaRPr>
          </a:p>
          <a:p>
            <a:pPr indent="-304800" lvl="0" marL="457200" rtl="0" algn="l">
              <a:lnSpc>
                <a:spcPct val="115000"/>
              </a:lnSpc>
              <a:spcBef>
                <a:spcPts val="0"/>
              </a:spcBef>
              <a:spcAft>
                <a:spcPts val="0"/>
              </a:spcAft>
              <a:buSzPts val="1200"/>
              <a:buChar char="•"/>
            </a:pPr>
            <a:r>
              <a:rPr lang="en">
                <a:latin typeface="Arial"/>
                <a:ea typeface="Arial"/>
                <a:cs typeface="Arial"/>
                <a:sym typeface="Arial"/>
              </a:rPr>
              <a:t>Dropped </a:t>
            </a:r>
            <a:r>
              <a:rPr lang="en">
                <a:latin typeface="Arial"/>
                <a:ea typeface="Arial"/>
                <a:cs typeface="Arial"/>
                <a:sym typeface="Arial"/>
              </a:rPr>
              <a:t>'X_COORD_CD', 'Y_COORD_CD', 'Lon_Lat'</a:t>
            </a:r>
            <a:endParaRPr>
              <a:latin typeface="Arial"/>
              <a:ea typeface="Arial"/>
              <a:cs typeface="Arial"/>
              <a:sym typeface="Arial"/>
            </a:endParaRPr>
          </a:p>
          <a:p>
            <a:pPr indent="-304800" lvl="0" marL="457200" rtl="0" algn="l">
              <a:lnSpc>
                <a:spcPct val="115000"/>
              </a:lnSpc>
              <a:spcBef>
                <a:spcPts val="0"/>
              </a:spcBef>
              <a:spcAft>
                <a:spcPts val="0"/>
              </a:spcAft>
              <a:buSzPts val="1200"/>
              <a:buChar char="•"/>
            </a:pPr>
            <a:r>
              <a:rPr lang="en">
                <a:latin typeface="Arial"/>
                <a:ea typeface="Arial"/>
                <a:cs typeface="Arial"/>
                <a:sym typeface="Arial"/>
              </a:rPr>
              <a:t>Columns with null values were likely to be redundant features</a:t>
            </a:r>
            <a:endParaRPr>
              <a:latin typeface="Arial"/>
              <a:ea typeface="Arial"/>
              <a:cs typeface="Arial"/>
              <a:sym typeface="Arial"/>
            </a:endParaRPr>
          </a:p>
          <a:p>
            <a:pPr indent="-304800" lvl="0" marL="457200" rtl="0" algn="l">
              <a:lnSpc>
                <a:spcPct val="115000"/>
              </a:lnSpc>
              <a:spcBef>
                <a:spcPts val="0"/>
              </a:spcBef>
              <a:spcAft>
                <a:spcPts val="0"/>
              </a:spcAft>
              <a:buSzPts val="1200"/>
              <a:buChar char="•"/>
            </a:pPr>
            <a:r>
              <a:rPr lang="en">
                <a:latin typeface="Arial"/>
                <a:ea typeface="Arial"/>
                <a:cs typeface="Arial"/>
                <a:sym typeface="Arial"/>
              </a:rPr>
              <a:t>Less that 1% null values present for columns with missing values</a:t>
            </a:r>
            <a:endParaRPr>
              <a:latin typeface="Arial"/>
              <a:ea typeface="Arial"/>
              <a:cs typeface="Arial"/>
              <a:sym typeface="Arial"/>
            </a:endParaRPr>
          </a:p>
          <a:p>
            <a:pPr indent="-304800" lvl="1" marL="914400" rtl="0" algn="l">
              <a:lnSpc>
                <a:spcPct val="115000"/>
              </a:lnSpc>
              <a:spcBef>
                <a:spcPts val="0"/>
              </a:spcBef>
              <a:spcAft>
                <a:spcPts val="0"/>
              </a:spcAft>
              <a:buSzPts val="1200"/>
              <a:buChar char="•"/>
            </a:pPr>
            <a:r>
              <a:rPr lang="en" sz="1200">
                <a:latin typeface="Arial"/>
                <a:ea typeface="Arial"/>
                <a:cs typeface="Arial"/>
                <a:sym typeface="Arial"/>
              </a:rPr>
              <a:t>Remove NaN rows </a:t>
            </a:r>
            <a:endParaRPr sz="1200">
              <a:latin typeface="Arial"/>
              <a:ea typeface="Arial"/>
              <a:cs typeface="Arial"/>
              <a:sym typeface="Arial"/>
            </a:endParaRPr>
          </a:p>
        </p:txBody>
      </p:sp>
      <p:sp>
        <p:nvSpPr>
          <p:cNvPr id="202" name="Google Shape;202;p33"/>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3"/>
          <p:cNvPicPr preferRelativeResize="0"/>
          <p:nvPr/>
        </p:nvPicPr>
        <p:blipFill>
          <a:blip r:embed="rId3">
            <a:alphaModFix/>
          </a:blip>
          <a:stretch>
            <a:fillRect/>
          </a:stretch>
        </p:blipFill>
        <p:spPr>
          <a:xfrm>
            <a:off x="5718875" y="1125950"/>
            <a:ext cx="2740200" cy="298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idx="3" type="body"/>
          </p:nvPr>
        </p:nvSpPr>
        <p:spPr>
          <a:xfrm>
            <a:off x="5160125" y="928050"/>
            <a:ext cx="3720300" cy="3782700"/>
          </a:xfrm>
          <a:prstGeom prst="rect">
            <a:avLst/>
          </a:prstGeom>
        </p:spPr>
        <p:txBody>
          <a:bodyPr anchorCtr="0" anchor="t" bIns="34275" lIns="68575" spcFirstLastPara="1" rIns="68575" wrap="square" tIns="34275">
            <a:noAutofit/>
          </a:bodyPr>
          <a:lstStyle/>
          <a:p>
            <a:pPr indent="-304800" lvl="0" marL="457200" rtl="0" algn="l">
              <a:lnSpc>
                <a:spcPct val="100000"/>
              </a:lnSpc>
              <a:spcBef>
                <a:spcPts val="800"/>
              </a:spcBef>
              <a:spcAft>
                <a:spcPts val="0"/>
              </a:spcAft>
              <a:buSzPts val="1200"/>
              <a:buChar char="•"/>
            </a:pPr>
            <a:r>
              <a:rPr lang="en">
                <a:latin typeface="Arial"/>
                <a:ea typeface="Arial"/>
                <a:cs typeface="Arial"/>
                <a:sym typeface="Arial"/>
              </a:rPr>
              <a:t>Used </a:t>
            </a:r>
            <a:r>
              <a:rPr i="1" lang="en">
                <a:latin typeface="Arial"/>
                <a:ea typeface="Arial"/>
                <a:cs typeface="Arial"/>
                <a:sym typeface="Arial"/>
              </a:rPr>
              <a:t>CramersV </a:t>
            </a:r>
            <a:r>
              <a:rPr lang="en">
                <a:latin typeface="Arial"/>
                <a:ea typeface="Arial"/>
                <a:cs typeface="Arial"/>
                <a:sym typeface="Arial"/>
              </a:rPr>
              <a:t>from </a:t>
            </a:r>
            <a:r>
              <a:rPr i="1" lang="en">
                <a:latin typeface="Arial"/>
                <a:ea typeface="Arial"/>
                <a:cs typeface="Arial"/>
                <a:sym typeface="Arial"/>
              </a:rPr>
              <a:t>association_metrics </a:t>
            </a:r>
            <a:r>
              <a:rPr lang="en">
                <a:latin typeface="Arial"/>
                <a:ea typeface="Arial"/>
                <a:cs typeface="Arial"/>
                <a:sym typeface="Arial"/>
              </a:rPr>
              <a:t>to find </a:t>
            </a:r>
            <a:r>
              <a:rPr lang="en">
                <a:latin typeface="Arial"/>
                <a:ea typeface="Arial"/>
                <a:cs typeface="Arial"/>
                <a:sym typeface="Arial"/>
              </a:rPr>
              <a:t>associations</a:t>
            </a:r>
            <a:r>
              <a:rPr lang="en">
                <a:latin typeface="Arial"/>
                <a:ea typeface="Arial"/>
                <a:cs typeface="Arial"/>
                <a:sym typeface="Arial"/>
              </a:rPr>
              <a:t> (how related variables are)</a:t>
            </a:r>
            <a:endParaRPr>
              <a:latin typeface="Arial"/>
              <a:ea typeface="Arial"/>
              <a:cs typeface="Arial"/>
              <a:sym typeface="Arial"/>
            </a:endParaRPr>
          </a:p>
          <a:p>
            <a:pPr indent="-304800" lvl="0" marL="457200" rtl="0" algn="l">
              <a:lnSpc>
                <a:spcPct val="100000"/>
              </a:lnSpc>
              <a:spcBef>
                <a:spcPts val="1000"/>
              </a:spcBef>
              <a:spcAft>
                <a:spcPts val="0"/>
              </a:spcAft>
              <a:buSzPts val="1200"/>
              <a:buChar char="•"/>
            </a:pPr>
            <a:r>
              <a:rPr lang="en">
                <a:latin typeface="Arial"/>
                <a:ea typeface="Arial"/>
                <a:cs typeface="Arial"/>
                <a:sym typeface="Arial"/>
              </a:rPr>
              <a:t>Based on Pearson’s Chi-squared test (range from 0 to 1)</a:t>
            </a:r>
            <a:endParaRPr>
              <a:latin typeface="Arial"/>
              <a:ea typeface="Arial"/>
              <a:cs typeface="Arial"/>
              <a:sym typeface="Arial"/>
            </a:endParaRPr>
          </a:p>
          <a:p>
            <a:pPr indent="-304800" lvl="0" marL="457200" rtl="0" algn="l">
              <a:lnSpc>
                <a:spcPct val="100000"/>
              </a:lnSpc>
              <a:spcBef>
                <a:spcPts val="1000"/>
              </a:spcBef>
              <a:spcAft>
                <a:spcPts val="0"/>
              </a:spcAft>
              <a:buSzPts val="1200"/>
              <a:buChar char="•"/>
            </a:pPr>
            <a:r>
              <a:rPr lang="en">
                <a:latin typeface="Arial"/>
                <a:ea typeface="Arial"/>
                <a:cs typeface="Arial"/>
                <a:sym typeface="Arial"/>
              </a:rPr>
              <a:t>PD_CD, PD_DESC, KY_CD, OFNS_DESC, LAW_CODE and LAW_CAT_CD :</a:t>
            </a:r>
            <a:br>
              <a:rPr lang="en">
                <a:latin typeface="Arial"/>
                <a:ea typeface="Arial"/>
                <a:cs typeface="Arial"/>
                <a:sym typeface="Arial"/>
              </a:rPr>
            </a:br>
            <a:r>
              <a:rPr lang="en">
                <a:latin typeface="Arial"/>
                <a:ea typeface="Arial"/>
                <a:cs typeface="Arial"/>
                <a:sym typeface="Arial"/>
              </a:rPr>
              <a:t>C</a:t>
            </a:r>
            <a:r>
              <a:rPr lang="en">
                <a:latin typeface="Arial"/>
                <a:ea typeface="Arial"/>
                <a:cs typeface="Arial"/>
                <a:sym typeface="Arial"/>
              </a:rPr>
              <a:t>lassification codes for the type of crime, different level of granularity</a:t>
            </a:r>
            <a:endParaRPr>
              <a:latin typeface="Arial"/>
              <a:ea typeface="Arial"/>
              <a:cs typeface="Arial"/>
              <a:sym typeface="Arial"/>
            </a:endParaRPr>
          </a:p>
          <a:p>
            <a:pPr indent="-304800" lvl="0" marL="457200" rtl="0" algn="l">
              <a:lnSpc>
                <a:spcPct val="100000"/>
              </a:lnSpc>
              <a:spcBef>
                <a:spcPts val="1000"/>
              </a:spcBef>
              <a:spcAft>
                <a:spcPts val="1000"/>
              </a:spcAft>
              <a:buSzPts val="1200"/>
              <a:buChar char="•"/>
            </a:pPr>
            <a:r>
              <a:rPr lang="en">
                <a:latin typeface="Arial"/>
                <a:ea typeface="Arial"/>
                <a:cs typeface="Arial"/>
                <a:sym typeface="Arial"/>
              </a:rPr>
              <a:t>ARREST_PRECINCT and ARREST_BORO</a:t>
            </a:r>
            <a:endParaRPr>
              <a:latin typeface="Arial"/>
              <a:ea typeface="Arial"/>
              <a:cs typeface="Arial"/>
              <a:sym typeface="Arial"/>
            </a:endParaRPr>
          </a:p>
        </p:txBody>
      </p:sp>
      <p:pic>
        <p:nvPicPr>
          <p:cNvPr id="209" name="Google Shape;209;p34"/>
          <p:cNvPicPr preferRelativeResize="0"/>
          <p:nvPr>
            <p:ph idx="2" type="pic"/>
          </p:nvPr>
        </p:nvPicPr>
        <p:blipFill rotWithShape="1">
          <a:blip r:embed="rId3">
            <a:alphaModFix/>
          </a:blip>
          <a:srcRect b="5303" l="-1453" r="8257" t="6310"/>
          <a:stretch/>
        </p:blipFill>
        <p:spPr>
          <a:xfrm>
            <a:off x="76200" y="271788"/>
            <a:ext cx="5010850" cy="4752324"/>
          </a:xfrm>
          <a:prstGeom prst="rect">
            <a:avLst/>
          </a:prstGeom>
        </p:spPr>
      </p:pic>
      <p:sp>
        <p:nvSpPr>
          <p:cNvPr id="210" name="Google Shape;210;p34"/>
          <p:cNvSpPr txBox="1"/>
          <p:nvPr>
            <p:ph type="title"/>
          </p:nvPr>
        </p:nvSpPr>
        <p:spPr>
          <a:xfrm>
            <a:off x="5212500" y="271800"/>
            <a:ext cx="3251400" cy="663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2600"/>
              <a:t>Feature Reduction</a:t>
            </a:r>
            <a:endParaRPr/>
          </a:p>
        </p:txBody>
      </p:sp>
      <p:sp>
        <p:nvSpPr>
          <p:cNvPr id="211" name="Google Shape;211;p34"/>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5" name="Shape 215"/>
        <p:cNvGrpSpPr/>
        <p:nvPr/>
      </p:nvGrpSpPr>
      <p:grpSpPr>
        <a:xfrm>
          <a:off x="0" y="0"/>
          <a:ext cx="0" cy="0"/>
          <a:chOff x="0" y="0"/>
          <a:chExt cx="0" cy="0"/>
        </a:xfrm>
      </p:grpSpPr>
      <p:sp>
        <p:nvSpPr>
          <p:cNvPr id="216" name="Google Shape;216;p35"/>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35"/>
          <p:cNvPicPr preferRelativeResize="0"/>
          <p:nvPr/>
        </p:nvPicPr>
        <p:blipFill>
          <a:blip r:embed="rId3">
            <a:alphaModFix/>
          </a:blip>
          <a:stretch>
            <a:fillRect/>
          </a:stretch>
        </p:blipFill>
        <p:spPr>
          <a:xfrm>
            <a:off x="0" y="76200"/>
            <a:ext cx="4777950" cy="2011175"/>
          </a:xfrm>
          <a:prstGeom prst="rect">
            <a:avLst/>
          </a:prstGeom>
          <a:noFill/>
          <a:ln>
            <a:noFill/>
          </a:ln>
        </p:spPr>
      </p:pic>
      <p:pic>
        <p:nvPicPr>
          <p:cNvPr id="218" name="Google Shape;218;p35"/>
          <p:cNvPicPr preferRelativeResize="0"/>
          <p:nvPr/>
        </p:nvPicPr>
        <p:blipFill>
          <a:blip r:embed="rId4">
            <a:alphaModFix/>
          </a:blip>
          <a:stretch>
            <a:fillRect/>
          </a:stretch>
        </p:blipFill>
        <p:spPr>
          <a:xfrm>
            <a:off x="-12" y="2271975"/>
            <a:ext cx="4625550" cy="2268075"/>
          </a:xfrm>
          <a:prstGeom prst="rect">
            <a:avLst/>
          </a:prstGeom>
          <a:noFill/>
          <a:ln>
            <a:noFill/>
          </a:ln>
        </p:spPr>
      </p:pic>
      <p:pic>
        <p:nvPicPr>
          <p:cNvPr id="219" name="Google Shape;219;p35"/>
          <p:cNvPicPr preferRelativeResize="0"/>
          <p:nvPr/>
        </p:nvPicPr>
        <p:blipFill rotWithShape="1">
          <a:blip r:embed="rId5">
            <a:alphaModFix/>
          </a:blip>
          <a:srcRect b="0" l="0" r="0" t="0"/>
          <a:stretch/>
        </p:blipFill>
        <p:spPr>
          <a:xfrm>
            <a:off x="0" y="4481925"/>
            <a:ext cx="4625550" cy="273900"/>
          </a:xfrm>
          <a:prstGeom prst="rect">
            <a:avLst/>
          </a:prstGeom>
          <a:noFill/>
          <a:ln>
            <a:noFill/>
          </a:ln>
        </p:spPr>
      </p:pic>
      <p:sp>
        <p:nvSpPr>
          <p:cNvPr id="220" name="Google Shape;220;p35"/>
          <p:cNvSpPr txBox="1"/>
          <p:nvPr/>
        </p:nvSpPr>
        <p:spPr>
          <a:xfrm>
            <a:off x="4868700" y="268475"/>
            <a:ext cx="3423900" cy="48564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chemeClr val="dk1"/>
              </a:buClr>
              <a:buSzPts val="1300"/>
              <a:buFont typeface="Calibri"/>
              <a:buChar char="●"/>
            </a:pPr>
            <a:r>
              <a:rPr lang="en" sz="1000">
                <a:solidFill>
                  <a:schemeClr val="dk1"/>
                </a:solidFill>
              </a:rPr>
              <a:t>Used Chi-squared test to measure association between two categorical variables Age_group and perp_race.</a:t>
            </a:r>
            <a:endParaRPr sz="1200">
              <a:solidFill>
                <a:schemeClr val="dk1"/>
              </a:solidFill>
            </a:endParaRPr>
          </a:p>
          <a:p>
            <a:pPr indent="-304800" lvl="0" marL="457200" rtl="0" algn="l">
              <a:lnSpc>
                <a:spcPct val="15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t>
            </a:r>
            <a:r>
              <a:rPr lang="en" sz="1000">
                <a:solidFill>
                  <a:schemeClr val="dk1"/>
                </a:solidFill>
              </a:rPr>
              <a:t>As you can see in figure 1 and 2 we used The Pandas crosstab function to customize data</a:t>
            </a:r>
            <a:r>
              <a:rPr lang="en" sz="1300">
                <a:solidFill>
                  <a:schemeClr val="dk1"/>
                </a:solidFill>
                <a:latin typeface="Calibri"/>
                <a:ea typeface="Calibri"/>
                <a:cs typeface="Calibri"/>
                <a:sym typeface="Calibri"/>
              </a:rPr>
              <a:t>.</a:t>
            </a:r>
            <a:r>
              <a:rPr lang="en" sz="1200">
                <a:solidFill>
                  <a:schemeClr val="dk1"/>
                </a:solidFill>
              </a:rPr>
              <a:t> </a:t>
            </a:r>
            <a:endParaRPr sz="1200">
              <a:solidFill>
                <a:schemeClr val="dk1"/>
              </a:solidFill>
            </a:endParaRPr>
          </a:p>
          <a:p>
            <a:pPr indent="-311150" lvl="0" marL="457200" rtl="0" algn="l">
              <a:lnSpc>
                <a:spcPct val="150000"/>
              </a:lnSpc>
              <a:spcBef>
                <a:spcPts val="0"/>
              </a:spcBef>
              <a:spcAft>
                <a:spcPts val="0"/>
              </a:spcAft>
              <a:buClr>
                <a:schemeClr val="dk1"/>
              </a:buClr>
              <a:buSzPts val="1300"/>
              <a:buFont typeface="Calibri"/>
              <a:buChar char="●"/>
            </a:pPr>
            <a:r>
              <a:rPr lang="en" sz="1000">
                <a:solidFill>
                  <a:schemeClr val="dk1"/>
                </a:solidFill>
              </a:rPr>
              <a:t>For Figure 1 we used chi2_contingency to figure out the p-value of the ChiSq which in this case is 0.0.</a:t>
            </a:r>
            <a:endParaRPr sz="10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000">
                <a:solidFill>
                  <a:schemeClr val="dk1"/>
                </a:solidFill>
              </a:rPr>
              <a:t>It is possible but not likely for the p-value to be 0.0.  This brings me to What is a Null Hypothesis?</a:t>
            </a:r>
            <a:endParaRPr sz="10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000">
                <a:solidFill>
                  <a:schemeClr val="dk1"/>
                </a:solidFill>
              </a:rPr>
              <a:t>As you can see from figure 2, 0.0000000000016569891904275434 is the p-value, 54.25 is the statistical value, and 2 is the degree of freedom. We used chi2_contingency to find this. As the p-value is less than than 0.05, we reject the null hypothesis that there's no difference between the means and conclude that a significant difference does exist</a:t>
            </a:r>
            <a:endParaRPr sz="1000">
              <a:solidFill>
                <a:schemeClr val="dk1"/>
              </a:solidFill>
            </a:endParaRPr>
          </a:p>
          <a:p>
            <a:pPr indent="0" lvl="0" marL="457200" rtl="0" algn="l">
              <a:lnSpc>
                <a:spcPct val="150000"/>
              </a:lnSpc>
              <a:spcBef>
                <a:spcPts val="0"/>
              </a:spcBef>
              <a:spcAft>
                <a:spcPts val="0"/>
              </a:spcAft>
              <a:buNone/>
            </a:pPr>
            <a:r>
              <a:t/>
            </a:r>
            <a:endParaRPr sz="800">
              <a:solidFill>
                <a:schemeClr val="dk1"/>
              </a:solidFill>
            </a:endParaRPr>
          </a:p>
        </p:txBody>
      </p:sp>
      <p:sp>
        <p:nvSpPr>
          <p:cNvPr id="221" name="Google Shape;221;p35"/>
          <p:cNvSpPr txBox="1"/>
          <p:nvPr/>
        </p:nvSpPr>
        <p:spPr>
          <a:xfrm>
            <a:off x="1050075" y="1948875"/>
            <a:ext cx="227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900">
                <a:latin typeface="Calibri"/>
                <a:ea typeface="Calibri"/>
                <a:cs typeface="Calibri"/>
                <a:sym typeface="Calibri"/>
              </a:rPr>
              <a:t>Fig. 1</a:t>
            </a:r>
            <a:endParaRPr i="1" sz="900">
              <a:latin typeface="Calibri"/>
              <a:ea typeface="Calibri"/>
              <a:cs typeface="Calibri"/>
              <a:sym typeface="Calibri"/>
            </a:endParaRPr>
          </a:p>
        </p:txBody>
      </p:sp>
      <p:sp>
        <p:nvSpPr>
          <p:cNvPr id="222" name="Google Shape;222;p35"/>
          <p:cNvSpPr txBox="1"/>
          <p:nvPr/>
        </p:nvSpPr>
        <p:spPr>
          <a:xfrm>
            <a:off x="760375" y="4755825"/>
            <a:ext cx="3000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900">
                <a:solidFill>
                  <a:schemeClr val="dk1"/>
                </a:solidFill>
                <a:latin typeface="Calibri"/>
                <a:ea typeface="Calibri"/>
                <a:cs typeface="Calibri"/>
                <a:sym typeface="Calibri"/>
              </a:rPr>
              <a:t>Fig. 2</a:t>
            </a:r>
            <a:endParaRPr i="1" sz="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6"/>
          <p:cNvSpPr txBox="1"/>
          <p:nvPr>
            <p:ph idx="12" type="sldNum"/>
          </p:nvPr>
        </p:nvSpPr>
        <p:spPr>
          <a:xfrm>
            <a:off x="8661952" y="4851227"/>
            <a:ext cx="333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36"/>
          <p:cNvPicPr preferRelativeResize="0"/>
          <p:nvPr/>
        </p:nvPicPr>
        <p:blipFill>
          <a:blip r:embed="rId3">
            <a:alphaModFix/>
          </a:blip>
          <a:stretch>
            <a:fillRect/>
          </a:stretch>
        </p:blipFill>
        <p:spPr>
          <a:xfrm>
            <a:off x="635550" y="300200"/>
            <a:ext cx="7875501" cy="1607050"/>
          </a:xfrm>
          <a:prstGeom prst="rect">
            <a:avLst/>
          </a:prstGeom>
          <a:noFill/>
          <a:ln>
            <a:noFill/>
          </a:ln>
        </p:spPr>
      </p:pic>
      <p:sp>
        <p:nvSpPr>
          <p:cNvPr id="229" name="Google Shape;229;p36"/>
          <p:cNvSpPr txBox="1"/>
          <p:nvPr/>
        </p:nvSpPr>
        <p:spPr>
          <a:xfrm>
            <a:off x="1012525" y="4885150"/>
            <a:ext cx="18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0" name="Google Shape;230;p36"/>
          <p:cNvPicPr preferRelativeResize="0"/>
          <p:nvPr/>
        </p:nvPicPr>
        <p:blipFill>
          <a:blip r:embed="rId4">
            <a:alphaModFix/>
          </a:blip>
          <a:stretch>
            <a:fillRect/>
          </a:stretch>
        </p:blipFill>
        <p:spPr>
          <a:xfrm>
            <a:off x="2358025" y="1983450"/>
            <a:ext cx="4488194" cy="293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pic>
        <p:nvPicPr>
          <p:cNvPr descr="abstract image" id="235" name="Google Shape;235;p37"/>
          <p:cNvPicPr preferRelativeResize="0"/>
          <p:nvPr>
            <p:ph idx="2" type="pic"/>
          </p:nvPr>
        </p:nvPicPr>
        <p:blipFill rotWithShape="1">
          <a:blip r:embed="rId3">
            <a:alphaModFix amt="52000"/>
          </a:blip>
          <a:srcRect b="0" l="0" r="0" t="0"/>
          <a:stretch/>
        </p:blipFill>
        <p:spPr>
          <a:xfrm>
            <a:off x="0" y="41600"/>
            <a:ext cx="9144000" cy="5143500"/>
          </a:xfrm>
          <a:prstGeom prst="rect">
            <a:avLst/>
          </a:prstGeom>
          <a:noFill/>
          <a:ln>
            <a:noFill/>
          </a:ln>
        </p:spPr>
      </p:pic>
      <p:sp>
        <p:nvSpPr>
          <p:cNvPr id="236" name="Google Shape;236;p37"/>
          <p:cNvSpPr txBox="1"/>
          <p:nvPr>
            <p:ph type="title"/>
          </p:nvPr>
        </p:nvSpPr>
        <p:spPr>
          <a:xfrm>
            <a:off x="263102" y="1850875"/>
            <a:ext cx="8617800" cy="618000"/>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Clr>
                <a:schemeClr val="lt1"/>
              </a:buClr>
              <a:buSzPts val="3000"/>
              <a:buFont typeface="Calibri"/>
              <a:buNone/>
            </a:pPr>
            <a:r>
              <a:rPr b="1" lang="en" sz="3200">
                <a:latin typeface="Arial"/>
                <a:ea typeface="Arial"/>
                <a:cs typeface="Arial"/>
                <a:sym typeface="Arial"/>
              </a:rPr>
              <a:t>Visualization</a:t>
            </a:r>
            <a:endParaRPr b="1" sz="3200">
              <a:latin typeface="Arial"/>
              <a:ea typeface="Arial"/>
              <a:cs typeface="Arial"/>
              <a:sym typeface="Arial"/>
            </a:endParaRPr>
          </a:p>
        </p:txBody>
      </p:sp>
      <p:sp>
        <p:nvSpPr>
          <p:cNvPr id="237" name="Google Shape;237;p3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