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8" r:id="rId3"/>
    <p:sldId id="259" r:id="rId4"/>
    <p:sldId id="260" r:id="rId5"/>
    <p:sldId id="263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66" r:id="rId16"/>
    <p:sldId id="267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EF71E-2ED8-B148-8431-97328E6CE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</a:t>
            </a:r>
            <a:r>
              <a:rPr lang="en-US"/>
              <a:t>Building automation </a:t>
            </a:r>
            <a:r>
              <a:rPr lang="en-US" dirty="0"/>
              <a:t>using Microcontroller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836DE-D791-BB4E-B34B-AAB70C885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5624512"/>
            <a:ext cx="4825158" cy="1233488"/>
          </a:xfrm>
        </p:spPr>
        <p:txBody>
          <a:bodyPr/>
          <a:lstStyle/>
          <a:p>
            <a:r>
              <a:rPr lang="en-US" dirty="0"/>
              <a:t>Guidance by</a:t>
            </a:r>
          </a:p>
          <a:p>
            <a:r>
              <a:rPr lang="en-US" dirty="0"/>
              <a:t>Mrs. Ankita Mishra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FB223-087D-744B-98AA-BCF13C9B1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7556" y="5624512"/>
            <a:ext cx="4825159" cy="2587625"/>
          </a:xfrm>
        </p:spPr>
        <p:txBody>
          <a:bodyPr/>
          <a:lstStyle/>
          <a:p>
            <a:r>
              <a:rPr lang="en-US"/>
              <a:t>Summited by</a:t>
            </a:r>
          </a:p>
          <a:p>
            <a:r>
              <a:rPr lang="en-US"/>
              <a:t>Ravi Chaudhary(1505631037)</a:t>
            </a:r>
          </a:p>
          <a:p>
            <a:r>
              <a:rPr lang="en-US"/>
              <a:t>Ankesh Tiwari(1505631006)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74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LASER SYSTEM</a:t>
            </a:r>
            <a:endParaRPr lang="hi-IN" dirty="0"/>
          </a:p>
        </p:txBody>
      </p:sp>
      <p:pic>
        <p:nvPicPr>
          <p:cNvPr id="4" name="Content Placeholder 3" descr="pic4.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2133600"/>
            <a:ext cx="8305800" cy="43434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STREET LIGHT</a:t>
            </a:r>
            <a:endParaRPr lang="hi-IN" dirty="0"/>
          </a:p>
        </p:txBody>
      </p:sp>
      <p:pic>
        <p:nvPicPr>
          <p:cNvPr id="4" name="Content Placeholder 3" descr="pic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2603500"/>
            <a:ext cx="8610599" cy="34163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 FI MODULE</a:t>
            </a:r>
            <a:endParaRPr lang="hi-IN" dirty="0"/>
          </a:p>
        </p:txBody>
      </p:sp>
      <p:pic>
        <p:nvPicPr>
          <p:cNvPr id="4" name="Content Placeholder 3" descr="pic6.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1" y="2603500"/>
            <a:ext cx="8077200" cy="34163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  <a:endParaRPr lang="hi-IN" dirty="0"/>
          </a:p>
        </p:txBody>
      </p:sp>
      <p:pic>
        <p:nvPicPr>
          <p:cNvPr id="4" name="Content Placeholder 3" descr="pic6.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209800"/>
            <a:ext cx="9372599" cy="38100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IO</a:t>
            </a:r>
            <a:endParaRPr lang="hi-IN" dirty="0"/>
          </a:p>
        </p:txBody>
      </p:sp>
      <p:pic>
        <p:nvPicPr>
          <p:cNvPr id="4" name="Content Placeholder 3" descr="pic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981200"/>
            <a:ext cx="8915400" cy="4648199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9FCFE-836C-2243-85AD-8F3B3606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50E9A-539D-0943-A9D2-DB154A062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0532" y="2603500"/>
            <a:ext cx="10593340" cy="3416300"/>
          </a:xfrm>
        </p:spPr>
        <p:txBody>
          <a:bodyPr/>
          <a:lstStyle/>
          <a:p>
            <a:r>
              <a:rPr lang="en-US"/>
              <a:t>To control indoor and outdoor lights ,heat, ventilation, electronics and electrical appliances.</a:t>
            </a:r>
          </a:p>
          <a:p>
            <a:r>
              <a:rPr lang="en-US"/>
              <a:t>It is also used to lock or open the doors and gates.</a:t>
            </a:r>
          </a:p>
          <a:p>
            <a:r>
              <a:rPr lang="en-US"/>
              <a:t>It is also used for outdoor lawn irrigation,kitchen appliances and security system.</a:t>
            </a:r>
          </a:p>
        </p:txBody>
      </p:sp>
    </p:spTree>
    <p:extLst>
      <p:ext uri="{BB962C8B-B14F-4D97-AF65-F5344CB8AC3E}">
        <p14:creationId xmlns:p14="http://schemas.microsoft.com/office/powerpoint/2010/main" val="906561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DCD09552-5BBF-D045-A9CB-DD5DC2B39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86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E7F8-DE30-0646-AAD1-279507E7C3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E78ED-15A0-F942-93C6-59463AC6A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777380"/>
            <a:ext cx="9142413" cy="86141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17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0CAD-3042-DE4D-9B1F-8C9AEC887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704" y="-50270"/>
            <a:ext cx="8761413" cy="2854192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22831-6351-434C-A499-99219CA7A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190" y="2385417"/>
            <a:ext cx="4821983" cy="3852465"/>
          </a:xfrm>
        </p:spPr>
        <p:txBody>
          <a:bodyPr/>
          <a:lstStyle/>
          <a:p>
            <a:r>
              <a:rPr lang="en-US" dirty="0"/>
              <a:t>What is Smart building</a:t>
            </a:r>
          </a:p>
          <a:p>
            <a:r>
              <a:rPr lang="en-US" dirty="0"/>
              <a:t>Component use</a:t>
            </a:r>
          </a:p>
          <a:p>
            <a:r>
              <a:rPr lang="en-US" dirty="0"/>
              <a:t>Block diagram</a:t>
            </a:r>
          </a:p>
          <a:p>
            <a:r>
              <a:rPr lang="en-US" dirty="0"/>
              <a:t>How it’s Work</a:t>
            </a:r>
          </a:p>
          <a:p>
            <a:r>
              <a:rPr lang="en-US" dirty="0"/>
              <a:t>Application</a:t>
            </a:r>
          </a:p>
          <a:p>
            <a:r>
              <a:rPr lang="en-US" dirty="0"/>
              <a:t>Conclusion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34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861A5A74-D17F-B045-BA65-91F791046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8" y="0"/>
            <a:ext cx="11944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4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8C6A-F656-A64F-AD52-808E9B61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ABDC8-1024-0E42-8A1B-6CDEC4F16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656" y="2809875"/>
            <a:ext cx="5301456" cy="3209926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Atmega328 microcontroller</a:t>
            </a:r>
          </a:p>
          <a:p>
            <a:r>
              <a:rPr lang="en-US"/>
              <a:t>Bluetooth module HC-05</a:t>
            </a:r>
          </a:p>
          <a:p>
            <a:r>
              <a:rPr lang="en-US"/>
              <a:t>GSM module</a:t>
            </a:r>
          </a:p>
          <a:p>
            <a:r>
              <a:rPr lang="en-US"/>
              <a:t>LM 358 Ic</a:t>
            </a:r>
          </a:p>
          <a:p>
            <a:r>
              <a:rPr lang="en-US"/>
              <a:t>IR sensors</a:t>
            </a:r>
          </a:p>
          <a:p>
            <a:r>
              <a:rPr lang="en-US"/>
              <a:t>PIR sensors</a:t>
            </a:r>
          </a:p>
          <a:p>
            <a:r>
              <a:rPr lang="en-US"/>
              <a:t>LDR</a:t>
            </a:r>
          </a:p>
          <a:p>
            <a:r>
              <a:rPr lang="en-US"/>
              <a:t>Ultrasonic sensor</a:t>
            </a:r>
          </a:p>
          <a:p>
            <a:r>
              <a:rPr lang="en-US"/>
              <a:t>Smoke detector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65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B3A5D88-4AF4-3B48-94FE-67B6BBFB3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5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  <a:endParaRPr lang="hi-IN" dirty="0"/>
          </a:p>
        </p:txBody>
      </p:sp>
      <p:pic>
        <p:nvPicPr>
          <p:cNvPr id="4" name="Content Placeholder 3" descr="pic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2298700"/>
            <a:ext cx="8610600" cy="40259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LEVEL INDICATOR</a:t>
            </a:r>
            <a:endParaRPr lang="hi-IN" dirty="0"/>
          </a:p>
        </p:txBody>
      </p:sp>
      <p:pic>
        <p:nvPicPr>
          <p:cNvPr id="4" name="Content Placeholder 3" descr="pic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286000"/>
            <a:ext cx="9601199" cy="43434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i-IN"/>
          </a:p>
        </p:txBody>
      </p:sp>
      <p:pic>
        <p:nvPicPr>
          <p:cNvPr id="4" name="Content Placeholder 3" descr="pic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057400"/>
            <a:ext cx="9372600" cy="464819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PARKING</a:t>
            </a:r>
            <a:endParaRPr lang="hi-IN" dirty="0"/>
          </a:p>
        </p:txBody>
      </p:sp>
      <p:pic>
        <p:nvPicPr>
          <p:cNvPr id="4" name="Content Placeholder 3" descr="pic4.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362200"/>
            <a:ext cx="10668000" cy="41148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122</Words>
  <Application>Microsoft Office PowerPoint</Application>
  <PresentationFormat>Widescreen</PresentationFormat>
  <Paragraphs>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 Boardroom</vt:lpstr>
      <vt:lpstr>Smart Building automation using Microcontroller</vt:lpstr>
      <vt:lpstr>Content</vt:lpstr>
      <vt:lpstr>PowerPoint Presentation</vt:lpstr>
      <vt:lpstr>Components</vt:lpstr>
      <vt:lpstr>PowerPoint Presentation</vt:lpstr>
      <vt:lpstr>WORKING</vt:lpstr>
      <vt:lpstr>WATER LEVEL INDICATOR</vt:lpstr>
      <vt:lpstr>PowerPoint Presentation</vt:lpstr>
      <vt:lpstr>CAR PARKING</vt:lpstr>
      <vt:lpstr>LASER SYSTEM</vt:lpstr>
      <vt:lpstr>STREET LIGHT</vt:lpstr>
      <vt:lpstr>WI FI MODULE</vt:lpstr>
      <vt:lpstr>WORKING</vt:lpstr>
      <vt:lpstr>WORKING WITH IO</vt:lpstr>
      <vt:lpstr>Application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House And automation using Microcontroller</dc:title>
  <cp:lastModifiedBy>ankesh tiwari</cp:lastModifiedBy>
  <cp:revision>28</cp:revision>
  <dcterms:modified xsi:type="dcterms:W3CDTF">2021-01-04T11:10:17Z</dcterms:modified>
</cp:coreProperties>
</file>