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B47B-1118-4A06-80BD-52E40E548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CEA5-8BEC-4A01-B47C-4EF241320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F1FD-D547-42A0-B6CF-701CF6B8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4AD0-E03F-4054-B340-7B1CF5D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146F-C023-4CB7-802E-21B2B2B2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2DA9-5920-4D87-B661-82D9A7C2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C2E1B-815C-4F8D-8F76-82A81A79D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E3509-0997-4F1C-9D73-006BE0D5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9BCD-3E3D-4906-9279-78CDB5B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93B2-360F-4964-9889-785AA05E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6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BDAAB-BAA5-4470-A9C8-C486EBC1C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82FB5-E721-4830-8BED-01A81D27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4AE7-1A85-4BE6-82C4-E934BFF1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23BF-6343-473D-B8AB-FF3B676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4E97-5227-4F49-B264-0E21FE10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EB9E-42C1-4074-B456-FDC9962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77D7-45EA-45D8-90C8-1E137EE7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35ED-96FE-4452-98FF-C3AAAC1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71FB-7D97-4860-9906-6BC81DA5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8ED9-65F2-4F15-9976-98F194E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9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C59-6487-4AA1-BFF0-03474BA5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9247-442E-46AB-A506-4E2D49CC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4D54-55A8-4E29-A30C-10223ED0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60AA-C347-41F7-BE39-8752595A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003C-9657-4BD6-8D45-01E8D92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A828-9CE8-4E86-85A6-0D25B45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8A28-8353-4141-86B9-39558D4A9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B067-B640-494F-A274-A8D1298ED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9B73-372E-4523-9C06-813CB0D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DE1B-2FAF-47E0-BC0B-E0B95F22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B3B1-062F-4572-B13A-9115010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896E-2744-434F-891C-AAA5D7CB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6DFC-ED68-4B64-91C5-3F0670E3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B836-C307-455D-BBFE-9FD1EE3A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3923-3403-43E4-B7D3-FD6D86F1D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DD9E-737E-4E08-A61E-E7713E6F9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758A9-9A39-45C8-BAAF-6391D55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EF58A-F817-487D-8B59-5252072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72554-C2BC-419B-871B-6E5B6652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2B0-7560-4581-B44B-1BEC59A9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176D0-D381-4D96-BC03-12DE05A8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A5F6-B889-4F79-AC4A-7438121A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E405D-1D67-4BFA-8773-65ED0B1A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3B62C-5374-4159-9FCC-2EAADA93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102CB-129C-4F1F-8EAF-674795B4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9304-39FB-4003-9156-EBBA827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BA9F-14F3-430E-9ECC-37F479B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8930-A771-4CCB-AF74-75969AE9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D57B-A4D5-4A1C-99B2-B7FC2C34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0D59-1786-4A21-83E4-1D84FFD7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88407-0BD8-4DA7-907D-AB94EC9B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793E-82CF-4039-9409-D97FF89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54F4-7C8C-4139-8B57-C3CF0EA1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38083-6758-4F1D-9206-1836D80D8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BD5D4-C6A6-4E7A-B8B9-139D4A64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A3980-7C6E-4593-8130-A11A2A9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304C-7488-4C46-BB26-B9A31179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DC29-23EC-4C6B-86F8-0FE31A7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FC9BB-D166-4582-8E79-A0CE24BC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4730-AEF6-43B8-A4F0-82B82EE9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BE7F-C001-44CB-9CDC-CEA13D28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796-48C0-455A-88AF-FF08DFBEEE75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1AF9-CF4C-4822-AE4C-0FEB0B55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486F-5DBE-4D6E-ADB3-053271229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79BA-9F9D-47EA-878E-7B253C0C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6514D-4B5F-48A2-8641-793B201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BC176-FE0C-4929-9251-3B023987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Continuous Integration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 is all about integrating code and making sure it works.</a:t>
            </a:r>
          </a:p>
          <a:p>
            <a:r>
              <a:rPr lang="en-US" b="1" dirty="0"/>
              <a:t>Continuous Delivery</a:t>
            </a:r>
          </a:p>
          <a:p>
            <a:r>
              <a:rPr lang="en-US" dirty="0"/>
              <a:t>Continuous delivery is an extension of continuous </a:t>
            </a:r>
            <a:r>
              <a:rPr lang="en-US" dirty="0" err="1"/>
              <a:t>integration.This</a:t>
            </a:r>
            <a:r>
              <a:rPr lang="en-US" dirty="0"/>
              <a:t> means that on top of having automated testing, you also have to automate your release process which will allow deploy application at any point of time by clicking on a button.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/>
              <a:t>Continuous Deployment</a:t>
            </a:r>
          </a:p>
          <a:p>
            <a:r>
              <a:rPr lang="en-US" dirty="0"/>
              <a:t>Continuous deployment goes one step further than continuous </a:t>
            </a:r>
            <a:r>
              <a:rPr lang="en-US" dirty="0" err="1"/>
              <a:t>delivery.With</a:t>
            </a:r>
            <a:r>
              <a:rPr lang="en-US" dirty="0"/>
              <a:t> this practice, every change that passes all stages of your production pipeline is released to your customers. There's no human intervention, and only a failed test will prevent a new change to be deployed to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2FC3-A473-4D69-9491-28FCB52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what's the difference?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E173-E6F8-437A-A67D-A29A39E0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### Continuous Integration - advantages:</a:t>
            </a:r>
          </a:p>
          <a:p>
            <a:r>
              <a:rPr lang="en-US" b="1" dirty="0"/>
              <a:t>- Less buggy product</a:t>
            </a:r>
          </a:p>
          <a:p>
            <a:r>
              <a:rPr lang="en-US" b="1" dirty="0"/>
              <a:t>- Building release is getting easier as all integration issues have been solved</a:t>
            </a:r>
          </a:p>
          <a:p>
            <a:r>
              <a:rPr lang="en-US" b="1" dirty="0"/>
              <a:t>- Whole team is reported about build process</a:t>
            </a:r>
          </a:p>
          <a:p>
            <a:pPr marL="0" indent="0">
              <a:buNone/>
            </a:pPr>
            <a:r>
              <a:rPr lang="en-US" b="1" dirty="0"/>
              <a:t>### Continuous Integration - costs:</a:t>
            </a:r>
          </a:p>
          <a:p>
            <a:r>
              <a:rPr lang="en-US" b="1" dirty="0"/>
              <a:t>- Team needs to write automated tests</a:t>
            </a:r>
          </a:p>
          <a:p>
            <a:r>
              <a:rPr lang="en-US" b="1" dirty="0"/>
              <a:t>- Server for automated tests is required</a:t>
            </a:r>
          </a:p>
          <a:p>
            <a:r>
              <a:rPr lang="en-US" b="1" dirty="0"/>
              <a:t>- Devs need to merge their changes as often as possible</a:t>
            </a:r>
          </a:p>
          <a:p>
            <a:r>
              <a:rPr lang="en-US" b="1" dirty="0"/>
              <a:t>										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07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1DAC-9AB9-4C9B-9658-A64EF9C0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352B-7179-4622-8F81-A4A6C690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### Continuous Delivery - advantages:</a:t>
            </a:r>
          </a:p>
          <a:p>
            <a:r>
              <a:rPr lang="en-US" dirty="0"/>
              <a:t>- Automated process of deploying software</a:t>
            </a:r>
          </a:p>
          <a:p>
            <a:r>
              <a:rPr lang="en-US" dirty="0"/>
              <a:t>- Releases may happens more frequently</a:t>
            </a:r>
          </a:p>
          <a:p>
            <a:r>
              <a:rPr lang="en-US" dirty="0"/>
              <a:t>- Hotfixes and small improvements can be shipped to production much faster</a:t>
            </a:r>
          </a:p>
          <a:p>
            <a:pPr marL="0" indent="0">
              <a:buNone/>
            </a:pPr>
            <a:r>
              <a:rPr lang="en-US" dirty="0"/>
              <a:t>### Continuous Delivery - costs:</a:t>
            </a:r>
          </a:p>
          <a:p>
            <a:r>
              <a:rPr lang="en-US" dirty="0"/>
              <a:t>- Strong foundations in CI process</a:t>
            </a:r>
          </a:p>
          <a:p>
            <a:r>
              <a:rPr lang="en-US" dirty="0"/>
              <a:t>- Special mindset while developing software is needed</a:t>
            </a:r>
          </a:p>
          <a:p>
            <a:r>
              <a:rPr lang="en-US" dirty="0"/>
              <a:t>		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4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8F9-5DBD-427A-B4EC-DA77A080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95F5-0C28-42E9-9D62-6BB88C63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 Continuous Deployment - advantages:</a:t>
            </a:r>
          </a:p>
          <a:p>
            <a:r>
              <a:rPr lang="en-US" dirty="0"/>
              <a:t>- No release days</a:t>
            </a:r>
          </a:p>
          <a:p>
            <a:r>
              <a:rPr lang="en-US" dirty="0"/>
              <a:t>- Release are less risky</a:t>
            </a:r>
          </a:p>
          <a:p>
            <a:r>
              <a:rPr lang="en-US" dirty="0"/>
              <a:t>- Team can fully focus on developing new features</a:t>
            </a:r>
          </a:p>
          <a:p>
            <a:pPr marL="0" indent="0">
              <a:buNone/>
            </a:pPr>
            <a:r>
              <a:rPr lang="en-US" dirty="0"/>
              <a:t>### Continuous Deployment - costs:</a:t>
            </a:r>
          </a:p>
          <a:p>
            <a:r>
              <a:rPr lang="en-US" dirty="0"/>
              <a:t>- Testing culture must be at its best. CD process require the highest quality of tests</a:t>
            </a:r>
          </a:p>
          <a:p>
            <a:r>
              <a:rPr lang="en-US" dirty="0"/>
              <a:t>- Documentation needs to be updated frequently to keep up after deployments</a:t>
            </a:r>
          </a:p>
          <a:p>
            <a:r>
              <a:rPr lang="en-US"/>
              <a:t>- </a:t>
            </a:r>
            <a:r>
              <a:rPr lang="en-US" dirty="0"/>
              <a:t>Overall process is </a:t>
            </a:r>
            <a:r>
              <a:rPr lang="en-US" dirty="0" err="1"/>
              <a:t>knowlegde</a:t>
            </a:r>
            <a:r>
              <a:rPr lang="en-US" dirty="0"/>
              <a:t> demanding and require experienced team</a:t>
            </a:r>
          </a:p>
          <a:p>
            <a:r>
              <a:rPr lang="en-US" dirty="0"/>
              <a:t>	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CI/CD</vt:lpstr>
      <vt:lpstr>So what's the difference?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Mukul</dc:creator>
  <cp:lastModifiedBy>Mukul</cp:lastModifiedBy>
  <cp:revision>1</cp:revision>
  <dcterms:created xsi:type="dcterms:W3CDTF">2021-07-10T19:20:35Z</dcterms:created>
  <dcterms:modified xsi:type="dcterms:W3CDTF">2021-07-10T19:26:39Z</dcterms:modified>
</cp:coreProperties>
</file>