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FADB-7F2F-4221-972B-7627F5AAB3AF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1359-9C53-45AA-973A-EFE2F039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" y="304800"/>
            <a:ext cx="4885510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 DESIGN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9269" y="1554482"/>
            <a:ext cx="5473337" cy="5355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Picture 3" descr="C:\Users\swapna13514\Desktop\Mastek_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576" y="5983557"/>
            <a:ext cx="1012888" cy="6531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753" y="6287227"/>
            <a:ext cx="2050561" cy="24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86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Mastek Proprietary and Confidential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9" y="1047750"/>
            <a:ext cx="7429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35&quot;/&gt;&lt;/TableIndex&gt;&lt;/ShapeTextInfo&gt;"/>
  <p:tag name="HTML_SHAPEINFO" val="&lt;ThreeDShapeInfo&gt;&lt;uuid val=&quot;{01EC8E52-1680-4D25-8EC6-9F18EA0EDA6B}&quot;/&gt;&lt;isInvalidForFieldText val=&quot;0&quot;/&gt;&lt;Image&gt;&lt;filename val=&quot;C:\Users\ashwinikp\AppData\Local\Temp\CP9492157865820Session\CPTrustFolder9492157865835\PPTImport9492158443445\data\asimages\{01EC8E52-1680-4D25-8EC6-9F18EA0EDA6B}_8.png&quot;/&gt;&lt;left val=&quot;31&quot;/&gt;&lt;top val=&quot;844&quot;/&gt;&lt;width val=&quot;229&quot;/&gt;&lt;height val=&quot;31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Ankesh Somani</dc:creator>
  <cp:lastModifiedBy>Ankesh Somani</cp:lastModifiedBy>
  <cp:revision>3</cp:revision>
  <dcterms:created xsi:type="dcterms:W3CDTF">2017-02-02T05:13:08Z</dcterms:created>
  <dcterms:modified xsi:type="dcterms:W3CDTF">2017-02-02T06:06:37Z</dcterms:modified>
</cp:coreProperties>
</file>