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8" r:id="rId2"/>
    <p:sldId id="492" r:id="rId3"/>
    <p:sldId id="488" r:id="rId4"/>
    <p:sldId id="489" r:id="rId5"/>
    <p:sldId id="491" r:id="rId6"/>
    <p:sldId id="490" r:id="rId7"/>
    <p:sldId id="487" r:id="rId8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59B6"/>
    <a:srgbClr val="16A085"/>
    <a:srgbClr val="F39C12"/>
    <a:srgbClr val="2ECC71"/>
    <a:srgbClr val="1D6AB3"/>
    <a:srgbClr val="FFFFFF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2764" autoAdjust="0"/>
  </p:normalViewPr>
  <p:slideViewPr>
    <p:cSldViewPr snapToGrid="0" snapToObjects="1">
      <p:cViewPr varScale="1">
        <p:scale>
          <a:sx n="81" d="100"/>
          <a:sy n="81" d="100"/>
        </p:scale>
        <p:origin x="106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275402" cy="33795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31" y="2"/>
            <a:ext cx="4275402" cy="33795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397807"/>
            <a:ext cx="4275402" cy="33795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31" y="6397807"/>
            <a:ext cx="4275402" cy="33795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0781EBC-3FD6-4FDF-95B3-F41F0C5E5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1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275402" cy="33678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31" y="1"/>
            <a:ext cx="4275402" cy="33678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04825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397807"/>
            <a:ext cx="4275402" cy="33678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31" y="6397807"/>
            <a:ext cx="4275402" cy="33678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DD0EC7-8EA1-594D-AFBD-E8FBD0F831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1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04825"/>
            <a:ext cx="449421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0EC7-8EA1-594D-AFBD-E8FBD0F831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66C-0772-4552-90BB-CAA98E411D72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90E-D058-4521-B596-F807E4728B99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49F-049B-499A-AAC4-8043CAC6032C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858"/>
            <a:ext cx="10972800" cy="11430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16A08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SzPct val="50000"/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50000"/>
              <a:buFont typeface="Wingdings" panose="05000000000000000000" pitchFamily="2" charset="2"/>
              <a:buChar char="q"/>
              <a:defRPr/>
            </a:lvl4pPr>
            <a:lvl5pPr marL="2057400" indent="-228600">
              <a:buSzPct val="50000"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4F23-FFB4-495B-8113-D6B638191D3D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457" y="1342926"/>
            <a:ext cx="11100945" cy="0"/>
          </a:xfrm>
          <a:prstGeom prst="line">
            <a:avLst/>
          </a:prstGeom>
          <a:ln w="3175" cmpd="sng"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2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A59F-2CC4-4A5C-9E73-3775B7FDBFD8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28DC-C3D0-4582-83E1-D00AA8ABBD32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D197-1A95-445A-B7CD-D67B7F1DE341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23B7-93A0-4209-883C-03251A24133C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39FD-C294-4160-B416-31722788D15D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5F49-CC62-4C3C-A31C-D65E8FA3AE8C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0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A3AA-74BE-403F-AFE5-65FA7DE2571E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4B4C-5349-45DE-B3DB-C6F8D0D7B53B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F5A8-244C-BF43-8B5A-35C7FC96C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165600" cy="72000"/>
          </a:xfrm>
          <a:prstGeom prst="rect">
            <a:avLst/>
          </a:prstGeom>
          <a:solidFill>
            <a:srgbClr val="2ECC7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0285360" y="0"/>
            <a:ext cx="1906640" cy="72000"/>
          </a:xfrm>
          <a:prstGeom prst="rect">
            <a:avLst/>
          </a:prstGeom>
          <a:solidFill>
            <a:srgbClr val="F39C12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7556593" y="0"/>
            <a:ext cx="2728769" cy="72000"/>
          </a:xfrm>
          <a:prstGeom prst="rect">
            <a:avLst/>
          </a:prstGeom>
          <a:solidFill>
            <a:srgbClr val="9B59B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4165603" y="0"/>
            <a:ext cx="3390989" cy="72000"/>
          </a:xfrm>
          <a:prstGeom prst="rect">
            <a:avLst/>
          </a:prstGeom>
          <a:solidFill>
            <a:srgbClr val="2980B9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03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4635"/>
            <a:ext cx="12192000" cy="6823365"/>
          </a:xfrm>
          <a:prstGeom prst="rect">
            <a:avLst/>
          </a:prstGeom>
          <a:solidFill>
            <a:srgbClr val="1D6A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0732" y="2200679"/>
            <a:ext cx="9782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itchFamily="34" charset="0"/>
              </a:rPr>
              <a:t>CS523 BIG DATA 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TECHNOLOGY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Final project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 Box 123"/>
          <p:cNvSpPr txBox="1">
            <a:spLocks noChangeArrowheads="1"/>
          </p:cNvSpPr>
          <p:nvPr/>
        </p:nvSpPr>
        <p:spPr bwMode="auto">
          <a:xfrm>
            <a:off x="1530732" y="326887"/>
            <a:ext cx="9137268" cy="71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20379" tIns="420379" rIns="420379" bIns="420379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Maharishi International University</a:t>
            </a:r>
            <a:endParaRPr lang="mn-MN" sz="2400" b="1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ext Box 123"/>
          <p:cNvSpPr txBox="1">
            <a:spLocks noChangeArrowheads="1"/>
          </p:cNvSpPr>
          <p:nvPr/>
        </p:nvSpPr>
        <p:spPr bwMode="auto">
          <a:xfrm>
            <a:off x="0" y="3339888"/>
            <a:ext cx="5166561" cy="71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20379" tIns="420379" rIns="420379" bIns="420379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Ankhtuya Ochirbat</a:t>
            </a:r>
          </a:p>
          <a:p>
            <a:endParaRPr 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Maharishi International University - Wikipedia">
            <a:extLst>
              <a:ext uri="{FF2B5EF4-FFF2-40B4-BE49-F238E27FC236}">
                <a16:creationId xmlns:a16="http://schemas.microsoft.com/office/drawing/2014/main" id="{4E29A1E6-3FF9-4906-8EC2-184111D21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80" y="310723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9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1F67-CB7D-4F98-8BDC-62EBE17A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1737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203719"/>
            <a:ext cx="5386917" cy="639762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>
                <a:solidFill>
                  <a:srgbClr val="16A085"/>
                </a:solidFill>
                <a:ea typeface="+mj-ea"/>
                <a:cs typeface="+mj-cs"/>
              </a:rPr>
              <a:t>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9882-93BF-4C92-8D76-CDE83D652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2.2.0</a:t>
            </a:r>
          </a:p>
          <a:p>
            <a:r>
              <a:rPr lang="en-US" dirty="0"/>
              <a:t>Spark 1.6.2</a:t>
            </a:r>
          </a:p>
          <a:p>
            <a:r>
              <a:rPr lang="en-US" dirty="0"/>
              <a:t>Kafka_2.10-0.9.0</a:t>
            </a:r>
          </a:p>
          <a:p>
            <a:r>
              <a:rPr lang="en-US" dirty="0"/>
              <a:t>Hive 1.2.1</a:t>
            </a:r>
          </a:p>
          <a:p>
            <a:r>
              <a:rPr lang="en-US" dirty="0"/>
              <a:t>Python 2.6.6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9" y="1203719"/>
            <a:ext cx="5389033" cy="639762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16A085"/>
                </a:solidFill>
                <a:ea typeface="+mj-ea"/>
                <a:cs typeface="+mj-cs"/>
              </a:rPr>
              <a:t>Data</a:t>
            </a:r>
            <a:r>
              <a:rPr lang="en-US" dirty="0" smtClean="0"/>
              <a:t> </a:t>
            </a:r>
            <a:r>
              <a:rPr lang="en-US" sz="4400" dirty="0" smtClean="0">
                <a:solidFill>
                  <a:srgbClr val="16A085"/>
                </a:solidFill>
                <a:ea typeface="+mj-ea"/>
                <a:cs typeface="+mj-cs"/>
              </a:rPr>
              <a:t>Source</a:t>
            </a:r>
            <a:endParaRPr lang="en-US" sz="4400" dirty="0">
              <a:solidFill>
                <a:srgbClr val="16A085"/>
              </a:solidFill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bookID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title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authors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average_rating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isbn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isbn13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language_code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/>
              <a:t>num_pages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ratings_count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text_reviews_count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CEC51-2A2A-4615-94EA-99E8DE69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93369" y="6279765"/>
            <a:ext cx="5754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[https</a:t>
            </a:r>
            <a:r>
              <a:rPr lang="en-US" i="1" dirty="0"/>
              <a:t>://</a:t>
            </a:r>
            <a:r>
              <a:rPr lang="en-US" i="1" dirty="0" smtClean="0"/>
              <a:t>www.kaggle.com/jealousleopard/goodreadsbooks]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24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B38F-D569-4BEF-8FE0-D5B8661F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85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25CFE-AB1D-4322-98D8-274895A3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921F5A8-244C-BF43-8B5A-35C7FC96CA3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B923C-DEB4-4631-B93B-217FE312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50" y="3260359"/>
            <a:ext cx="1315400" cy="647441"/>
          </a:xfrm>
          <a:prstGeom prst="rect">
            <a:avLst/>
          </a:prstGeom>
        </p:spPr>
      </p:pic>
      <p:pic>
        <p:nvPicPr>
          <p:cNvPr id="9" name="Picture 8" descr="Image result for Hive&quot;">
            <a:extLst>
              <a:ext uri="{FF2B5EF4-FFF2-40B4-BE49-F238E27FC236}">
                <a16:creationId xmlns:a16="http://schemas.microsoft.com/office/drawing/2014/main" id="{4899DC63-AD48-434B-A7F3-537CA1B7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433" y="3267581"/>
            <a:ext cx="859743" cy="72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agram of a real time processing pipeline">
            <a:extLst>
              <a:ext uri="{FF2B5EF4-FFF2-40B4-BE49-F238E27FC236}">
                <a16:creationId xmlns:a16="http://schemas.microsoft.com/office/drawing/2014/main" id="{A1D838DE-BAB7-4FE5-9F5A-610749A96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98" b="23952"/>
          <a:stretch/>
        </p:blipFill>
        <p:spPr bwMode="auto">
          <a:xfrm>
            <a:off x="609600" y="2424011"/>
            <a:ext cx="962966" cy="2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7A07-CABC-474E-AAE0-444BBBF8F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995" y="3522082"/>
            <a:ext cx="457200" cy="140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0463C-7E64-4DE5-879A-E33C4F6A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581" y="1891309"/>
            <a:ext cx="4391025" cy="347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B61DD-198C-43F6-8F2F-EA2CD6330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521" y="3238131"/>
            <a:ext cx="650683" cy="381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E90AA-DF9A-4537-807E-F20264B93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879" y="3574214"/>
            <a:ext cx="457200" cy="140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64C263-C54B-4A64-9E18-1B366FEB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314" y="3545898"/>
            <a:ext cx="457200" cy="140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91059A-A143-4F96-8D8F-7EA8C0B52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104" y="3517212"/>
            <a:ext cx="457200" cy="140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746552-02FB-4CE6-8224-FF434DC25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555" y="2424011"/>
            <a:ext cx="1165852" cy="25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609E-FA4F-4A68-85AA-73744475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Kafka Architecture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8D962-EF65-402F-BDCE-9404C37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D726A-B76C-4136-9AFB-4FD1877D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Cluster Architecture">
            <a:extLst>
              <a:ext uri="{FF2B5EF4-FFF2-40B4-BE49-F238E27FC236}">
                <a16:creationId xmlns:a16="http://schemas.microsoft.com/office/drawing/2014/main" id="{8347A5E7-6BAF-4FD9-B0EB-8A34C022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5" y="1828799"/>
            <a:ext cx="7153470" cy="40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8CB59A-6B77-4595-8114-F2FC3515C711}"/>
              </a:ext>
            </a:extLst>
          </p:cNvPr>
          <p:cNvSpPr txBox="1"/>
          <p:nvPr/>
        </p:nvSpPr>
        <p:spPr>
          <a:xfrm>
            <a:off x="609599" y="6251806"/>
            <a:ext cx="10101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[https://www.tutorialspoint.com/apache_kafka/apache_kafka_cluster_architecture.htm]</a:t>
            </a:r>
          </a:p>
        </p:txBody>
      </p:sp>
    </p:spTree>
    <p:extLst>
      <p:ext uri="{BB962C8B-B14F-4D97-AF65-F5344CB8AC3E}">
        <p14:creationId xmlns:p14="http://schemas.microsoft.com/office/powerpoint/2010/main" val="24442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05E3-B101-4677-AE36-B45A36C2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Spark Hive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D546-AEF0-46CB-B446-9F7069D8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EE36-A907-41E4-92EC-067C3643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B0DEF-B3FB-473B-BF01-52F8B5A9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58" y="1507334"/>
            <a:ext cx="7743825" cy="473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D8F9C-651C-4A26-B699-A80B302587F0}"/>
              </a:ext>
            </a:extLst>
          </p:cNvPr>
          <p:cNvSpPr txBox="1"/>
          <p:nvPr/>
        </p:nvSpPr>
        <p:spPr>
          <a:xfrm>
            <a:off x="834569" y="6309863"/>
            <a:ext cx="100584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/>
              <a:t>[https://docs.cloudera.com/HDPDocuments/HDP3/HDP-3.1.5/developing-spark-applications/content/using_spark_sql.html]</a:t>
            </a:r>
          </a:p>
        </p:txBody>
      </p:sp>
    </p:spTree>
    <p:extLst>
      <p:ext uri="{BB962C8B-B14F-4D97-AF65-F5344CB8AC3E}">
        <p14:creationId xmlns:p14="http://schemas.microsoft.com/office/powerpoint/2010/main" val="320922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F0E2-4DE2-4144-B088-6CC4DB53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857"/>
            <a:ext cx="10972800" cy="5169939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F781-3302-482F-A02D-B1F7DC6F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09CA-B8D1-44AA-A3A8-36F76D0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F5A8-244C-BF43-8B5A-35C7FC96CA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7592" y="2528583"/>
            <a:ext cx="4731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16A085"/>
                </a:solidFill>
              </a:rPr>
              <a:t>Thank you </a:t>
            </a:r>
            <a:r>
              <a:rPr lang="en-US" sz="6600" b="1" dirty="0">
                <a:solidFill>
                  <a:srgbClr val="16A085"/>
                </a:solidFill>
                <a:sym typeface="Wingdings" panose="05000000000000000000" pitchFamily="2" charset="2"/>
              </a:rPr>
              <a:t></a:t>
            </a:r>
            <a:endParaRPr lang="en-US" sz="6600" b="1" dirty="0">
              <a:solidFill>
                <a:srgbClr val="16A0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3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57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Office Theme</vt:lpstr>
      <vt:lpstr>PowerPoint Presentation</vt:lpstr>
      <vt:lpstr>PowerPoint Presentation</vt:lpstr>
      <vt:lpstr>Architecture</vt:lpstr>
      <vt:lpstr>Apache Kafka Architecture </vt:lpstr>
      <vt:lpstr>Spark Hive Interaction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610731@cs.mum.edu</dc:creator>
  <cp:lastModifiedBy>Windows User</cp:lastModifiedBy>
  <cp:revision>22</cp:revision>
  <dcterms:created xsi:type="dcterms:W3CDTF">2020-10-04T14:30:53Z</dcterms:created>
  <dcterms:modified xsi:type="dcterms:W3CDTF">2020-10-05T03:56:04Z</dcterms:modified>
</cp:coreProperties>
</file>