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4">
  <p:sldMasterIdLst>
    <p:sldMasterId id="2147483648" r:id="rId1"/>
  </p:sldMasterIdLst>
  <p:notesMasterIdLst>
    <p:notesMasterId r:id="rId23"/>
  </p:notesMasterIdLst>
  <p:handoutMasterIdLst>
    <p:handoutMasterId r:id="rId24"/>
  </p:handoutMasterIdLst>
  <p:sldIdLst>
    <p:sldId id="328" r:id="rId2"/>
    <p:sldId id="488" r:id="rId3"/>
    <p:sldId id="491" r:id="rId4"/>
    <p:sldId id="489" r:id="rId5"/>
    <p:sldId id="490" r:id="rId6"/>
    <p:sldId id="492" r:id="rId7"/>
    <p:sldId id="506" r:id="rId8"/>
    <p:sldId id="493" r:id="rId9"/>
    <p:sldId id="494" r:id="rId10"/>
    <p:sldId id="495" r:id="rId11"/>
    <p:sldId id="496" r:id="rId12"/>
    <p:sldId id="497" r:id="rId13"/>
    <p:sldId id="498" r:id="rId14"/>
    <p:sldId id="499" r:id="rId15"/>
    <p:sldId id="500" r:id="rId16"/>
    <p:sldId id="505" r:id="rId17"/>
    <p:sldId id="504" r:id="rId18"/>
    <p:sldId id="503" r:id="rId19"/>
    <p:sldId id="502" r:id="rId20"/>
    <p:sldId id="501" r:id="rId21"/>
    <p:sldId id="487" r:id="rId22"/>
  </p:sldIdLst>
  <p:sldSz cx="12192000" cy="6858000"/>
  <p:notesSz cx="9236075" cy="6950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6A085"/>
    <a:srgbClr val="FFFFFF"/>
    <a:srgbClr val="2ECC71"/>
    <a:srgbClr val="9B59B6"/>
    <a:srgbClr val="F39C12"/>
    <a:srgbClr val="1D6AB3"/>
    <a:srgbClr val="2980B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79171" autoAdjust="0"/>
  </p:normalViewPr>
  <p:slideViewPr>
    <p:cSldViewPr snapToGrid="0" snapToObjects="1">
      <p:cViewPr varScale="1">
        <p:scale>
          <a:sx n="67" d="100"/>
          <a:sy n="67" d="100"/>
        </p:scale>
        <p:origin x="1536"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002299" cy="348711"/>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5231641" y="1"/>
            <a:ext cx="4002299" cy="348711"/>
          </a:xfrm>
          <a:prstGeom prst="rect">
            <a:avLst/>
          </a:prstGeom>
        </p:spPr>
        <p:txBody>
          <a:bodyPr vert="horz" lIns="92446" tIns="46223" rIns="92446" bIns="46223" rtlCol="0"/>
          <a:lstStyle>
            <a:lvl1pPr algn="r">
              <a:defRPr sz="1200"/>
            </a:lvl1pPr>
          </a:lstStyle>
          <a:p>
            <a:endParaRPr lang="en-US"/>
          </a:p>
        </p:txBody>
      </p:sp>
      <p:sp>
        <p:nvSpPr>
          <p:cNvPr id="4" name="Footer Placeholder 3"/>
          <p:cNvSpPr>
            <a:spLocks noGrp="1"/>
          </p:cNvSpPr>
          <p:nvPr>
            <p:ph type="ftr" sz="quarter" idx="2"/>
          </p:nvPr>
        </p:nvSpPr>
        <p:spPr>
          <a:xfrm>
            <a:off x="2" y="6601366"/>
            <a:ext cx="4002299" cy="348709"/>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5231641" y="6601366"/>
            <a:ext cx="4002299" cy="348709"/>
          </a:xfrm>
          <a:prstGeom prst="rect">
            <a:avLst/>
          </a:prstGeom>
        </p:spPr>
        <p:txBody>
          <a:bodyPr vert="horz" lIns="92446" tIns="46223" rIns="92446" bIns="46223" rtlCol="0" anchor="b"/>
          <a:lstStyle>
            <a:lvl1pPr algn="r">
              <a:defRPr sz="1200"/>
            </a:lvl1pPr>
          </a:lstStyle>
          <a:p>
            <a:fld id="{E0781EBC-3FD6-4FDF-95B3-F41F0C5E5D20}" type="slidenum">
              <a:rPr lang="en-US" smtClean="0"/>
              <a:pPr/>
              <a:t>‹#›</a:t>
            </a:fld>
            <a:endParaRPr lang="en-US"/>
          </a:p>
        </p:txBody>
      </p:sp>
    </p:spTree>
    <p:extLst>
      <p:ext uri="{BB962C8B-B14F-4D97-AF65-F5344CB8AC3E}">
        <p14:creationId xmlns:p14="http://schemas.microsoft.com/office/powerpoint/2010/main" val="16720418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002299" cy="34750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5231641" y="1"/>
            <a:ext cx="4002299" cy="347504"/>
          </a:xfrm>
          <a:prstGeom prst="rect">
            <a:avLst/>
          </a:prstGeom>
        </p:spPr>
        <p:txBody>
          <a:bodyPr vert="horz" lIns="92446" tIns="46223" rIns="92446" bIns="46223" rtlCol="0"/>
          <a:lstStyle>
            <a:lvl1pPr algn="r">
              <a:defRPr sz="1200"/>
            </a:lvl1pPr>
          </a:lstStyle>
          <a:p>
            <a:endParaRPr lang="en-US"/>
          </a:p>
        </p:txBody>
      </p:sp>
      <p:sp>
        <p:nvSpPr>
          <p:cNvPr id="4" name="Slide Image Placeholder 3"/>
          <p:cNvSpPr>
            <a:spLocks noGrp="1" noRot="1" noChangeAspect="1"/>
          </p:cNvSpPr>
          <p:nvPr>
            <p:ph type="sldImg" idx="2"/>
          </p:nvPr>
        </p:nvSpPr>
        <p:spPr>
          <a:xfrm>
            <a:off x="2300288" y="520700"/>
            <a:ext cx="4635500" cy="2608263"/>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923608" y="3301286"/>
            <a:ext cx="7388860" cy="3127534"/>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6601366"/>
            <a:ext cx="4002299" cy="347504"/>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5231641" y="6601366"/>
            <a:ext cx="4002299" cy="347504"/>
          </a:xfrm>
          <a:prstGeom prst="rect">
            <a:avLst/>
          </a:prstGeom>
        </p:spPr>
        <p:txBody>
          <a:bodyPr vert="horz" lIns="92446" tIns="46223" rIns="92446" bIns="46223" rtlCol="0" anchor="b"/>
          <a:lstStyle>
            <a:lvl1pPr algn="r">
              <a:defRPr sz="1200"/>
            </a:lvl1pPr>
          </a:lstStyle>
          <a:p>
            <a:fld id="{60DD0EC7-8EA1-594D-AFBD-E8FBD0F831C4}" type="slidenum">
              <a:rPr lang="en-US" smtClean="0"/>
              <a:pPr/>
              <a:t>‹#›</a:t>
            </a:fld>
            <a:endParaRPr lang="en-US"/>
          </a:p>
        </p:txBody>
      </p:sp>
    </p:spTree>
    <p:extLst>
      <p:ext uri="{BB962C8B-B14F-4D97-AF65-F5344CB8AC3E}">
        <p14:creationId xmlns:p14="http://schemas.microsoft.com/office/powerpoint/2010/main" val="23814914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00288" y="520700"/>
            <a:ext cx="4635500" cy="26082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D0EC7-8EA1-594D-AFBD-E8FBD0F831C4}" type="slidenum">
              <a:rPr lang="en-US" smtClean="0"/>
              <a:pPr/>
              <a:t>1</a:t>
            </a:fld>
            <a:endParaRPr lang="en-US"/>
          </a:p>
        </p:txBody>
      </p:sp>
    </p:spTree>
    <p:extLst>
      <p:ext uri="{BB962C8B-B14F-4D97-AF65-F5344CB8AC3E}">
        <p14:creationId xmlns:p14="http://schemas.microsoft.com/office/powerpoint/2010/main" val="131432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Checkout a book sequence</a:t>
            </a:r>
            <a:r>
              <a:rPr lang="en-US" baseline="0" dirty="0" smtClean="0"/>
              <a:t> diagram</a:t>
            </a:r>
          </a:p>
          <a:p>
            <a:endParaRPr lang="en-US" dirty="0"/>
          </a:p>
        </p:txBody>
      </p:sp>
      <p:sp>
        <p:nvSpPr>
          <p:cNvPr id="4" name="Slide Number Placeholder 3"/>
          <p:cNvSpPr>
            <a:spLocks noGrp="1"/>
          </p:cNvSpPr>
          <p:nvPr>
            <p:ph type="sldNum" sz="quarter" idx="10"/>
          </p:nvPr>
        </p:nvSpPr>
        <p:spPr/>
        <p:txBody>
          <a:bodyPr/>
          <a:lstStyle/>
          <a:p>
            <a:fld id="{60DD0EC7-8EA1-594D-AFBD-E8FBD0F831C4}" type="slidenum">
              <a:rPr lang="en-US" smtClean="0"/>
              <a:pPr/>
              <a:t>6</a:t>
            </a:fld>
            <a:endParaRPr lang="en-US"/>
          </a:p>
        </p:txBody>
      </p:sp>
    </p:spTree>
    <p:extLst>
      <p:ext uri="{BB962C8B-B14F-4D97-AF65-F5344CB8AC3E}">
        <p14:creationId xmlns:p14="http://schemas.microsoft.com/office/powerpoint/2010/main" val="56569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D0EC7-8EA1-594D-AFBD-E8FBD0F831C4}" type="slidenum">
              <a:rPr lang="en-US" smtClean="0"/>
              <a:pPr/>
              <a:t>21</a:t>
            </a:fld>
            <a:endParaRPr lang="en-US"/>
          </a:p>
        </p:txBody>
      </p:sp>
    </p:spTree>
    <p:extLst>
      <p:ext uri="{BB962C8B-B14F-4D97-AF65-F5344CB8AC3E}">
        <p14:creationId xmlns:p14="http://schemas.microsoft.com/office/powerpoint/2010/main" val="3087229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2935A9D-34BA-419D-9503-3D8A0AB7052A}"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1F5A8-244C-BF43-8B5A-35C7FC96CA31}" type="slidenum">
              <a:rPr lang="en-US" smtClean="0"/>
              <a:pPr/>
              <a:t>‹#›</a:t>
            </a:fld>
            <a:endParaRPr lang="en-US"/>
          </a:p>
        </p:txBody>
      </p:sp>
    </p:spTree>
    <p:extLst>
      <p:ext uri="{BB962C8B-B14F-4D97-AF65-F5344CB8AC3E}">
        <p14:creationId xmlns:p14="http://schemas.microsoft.com/office/powerpoint/2010/main" val="17161147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BAAC05-8D8D-40AA-9719-F9639DA9400E}"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1F5A8-244C-BF43-8B5A-35C7FC96CA31}" type="slidenum">
              <a:rPr lang="en-US" smtClean="0"/>
              <a:pPr/>
              <a:t>‹#›</a:t>
            </a:fld>
            <a:endParaRPr lang="en-US"/>
          </a:p>
        </p:txBody>
      </p:sp>
    </p:spTree>
    <p:extLst>
      <p:ext uri="{BB962C8B-B14F-4D97-AF65-F5344CB8AC3E}">
        <p14:creationId xmlns:p14="http://schemas.microsoft.com/office/powerpoint/2010/main" val="39805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2DDE7-3CED-4A3E-8628-8758CD24AB9C}"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1F5A8-244C-BF43-8B5A-35C7FC96CA31}" type="slidenum">
              <a:rPr lang="en-US" smtClean="0"/>
              <a:pPr/>
              <a:t>‹#›</a:t>
            </a:fld>
            <a:endParaRPr lang="en-US"/>
          </a:p>
        </p:txBody>
      </p:sp>
    </p:spTree>
    <p:extLst>
      <p:ext uri="{BB962C8B-B14F-4D97-AF65-F5344CB8AC3E}">
        <p14:creationId xmlns:p14="http://schemas.microsoft.com/office/powerpoint/2010/main" val="15568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96641" y="504053"/>
            <a:ext cx="10410240" cy="1144921"/>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96641" y="1906761"/>
            <a:ext cx="10410240" cy="4319014"/>
          </a:xfrm>
        </p:spPr>
        <p:txBody>
          <a:bodyPr/>
          <a:lstStyle/>
          <a:p>
            <a:pPr lvl="0"/>
            <a:endParaRPr lang="en-US" noProof="0" smtClean="0"/>
          </a:p>
        </p:txBody>
      </p:sp>
    </p:spTree>
    <p:extLst>
      <p:ext uri="{BB962C8B-B14F-4D97-AF65-F5344CB8AC3E}">
        <p14:creationId xmlns:p14="http://schemas.microsoft.com/office/powerpoint/2010/main" val="242607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87858"/>
            <a:ext cx="10972800" cy="1143000"/>
          </a:xfrm>
          <a:solidFill>
            <a:schemeClr val="bg1"/>
          </a:solidFill>
          <a:ln>
            <a:solidFill>
              <a:srgbClr val="FFFFFF"/>
            </a:solidFill>
          </a:ln>
        </p:spPr>
        <p:txBody>
          <a:bodyPr/>
          <a:lstStyle>
            <a:lvl1pPr>
              <a:defRPr>
                <a:solidFill>
                  <a:srgbClr val="16A08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742950" indent="-285750">
              <a:buSzPct val="50000"/>
              <a:buFont typeface="Wingdings" panose="05000000000000000000" pitchFamily="2" charset="2"/>
              <a:buChar char="Ø"/>
              <a:defRPr/>
            </a:lvl2pPr>
            <a:lvl3pPr marL="1143000" indent="-228600">
              <a:buFont typeface="Wingdings" panose="05000000000000000000" pitchFamily="2" charset="2"/>
              <a:buChar char="§"/>
              <a:defRPr/>
            </a:lvl3pPr>
            <a:lvl4pPr marL="1600200" indent="-228600">
              <a:buSzPct val="50000"/>
              <a:buFont typeface="Wingdings" panose="05000000000000000000" pitchFamily="2" charset="2"/>
              <a:buChar char="q"/>
              <a:defRPr/>
            </a:lvl4pPr>
            <a:lvl5pPr marL="2057400" indent="-228600">
              <a:buSzPct val="50000"/>
              <a:buFont typeface="Wingdings" panose="05000000000000000000" pitchFamily="2" charset="2"/>
              <a:buChar char="v"/>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B990A2B-B654-43EC-B93C-C8E7329F030F}"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1F5A8-244C-BF43-8B5A-35C7FC96CA31}" type="slidenum">
              <a:rPr lang="en-US" smtClean="0"/>
              <a:pPr/>
              <a:t>‹#›</a:t>
            </a:fld>
            <a:endParaRPr lang="en-US"/>
          </a:p>
        </p:txBody>
      </p:sp>
      <p:cxnSp>
        <p:nvCxnSpPr>
          <p:cNvPr id="8" name="Straight Connector 7"/>
          <p:cNvCxnSpPr/>
          <p:nvPr userDrawn="1"/>
        </p:nvCxnSpPr>
        <p:spPr>
          <a:xfrm>
            <a:off x="481457" y="1342926"/>
            <a:ext cx="11100945" cy="0"/>
          </a:xfrm>
          <a:prstGeom prst="line">
            <a:avLst/>
          </a:prstGeom>
          <a:ln w="3175" cmpd="sng">
            <a:solidFill>
              <a:srgbClr val="16A08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40214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51FF89-4CD8-44A6-B172-3F6DB8124158}"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1F5A8-244C-BF43-8B5A-35C7FC96CA31}" type="slidenum">
              <a:rPr lang="en-US" smtClean="0"/>
              <a:pPr/>
              <a:t>‹#›</a:t>
            </a:fld>
            <a:endParaRPr lang="en-US"/>
          </a:p>
        </p:txBody>
      </p:sp>
    </p:spTree>
    <p:extLst>
      <p:ext uri="{BB962C8B-B14F-4D97-AF65-F5344CB8AC3E}">
        <p14:creationId xmlns:p14="http://schemas.microsoft.com/office/powerpoint/2010/main" val="10415751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500783-D7BF-47F5-85C4-81FF18CE4378}" type="datetime1">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21F5A8-244C-BF43-8B5A-35C7FC96CA31}" type="slidenum">
              <a:rPr lang="en-US" smtClean="0"/>
              <a:pPr/>
              <a:t>‹#›</a:t>
            </a:fld>
            <a:endParaRPr lang="en-US"/>
          </a:p>
        </p:txBody>
      </p:sp>
    </p:spTree>
    <p:extLst>
      <p:ext uri="{BB962C8B-B14F-4D97-AF65-F5344CB8AC3E}">
        <p14:creationId xmlns:p14="http://schemas.microsoft.com/office/powerpoint/2010/main" val="16613583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15A8B5-FDDA-4DDC-8E56-C0AC57477908}" type="datetime1">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21F5A8-244C-BF43-8B5A-35C7FC96CA31}" type="slidenum">
              <a:rPr lang="en-US" smtClean="0"/>
              <a:pPr/>
              <a:t>‹#›</a:t>
            </a:fld>
            <a:endParaRPr lang="en-US"/>
          </a:p>
        </p:txBody>
      </p:sp>
    </p:spTree>
    <p:extLst>
      <p:ext uri="{BB962C8B-B14F-4D97-AF65-F5344CB8AC3E}">
        <p14:creationId xmlns:p14="http://schemas.microsoft.com/office/powerpoint/2010/main" val="276270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12D879-5FE8-4592-B9D5-479FB80BAA55}" type="datetime1">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21F5A8-244C-BF43-8B5A-35C7FC96CA31}" type="slidenum">
              <a:rPr lang="en-US" smtClean="0"/>
              <a:pPr/>
              <a:t>‹#›</a:t>
            </a:fld>
            <a:endParaRPr lang="en-US"/>
          </a:p>
        </p:txBody>
      </p:sp>
    </p:spTree>
    <p:extLst>
      <p:ext uri="{BB962C8B-B14F-4D97-AF65-F5344CB8AC3E}">
        <p14:creationId xmlns:p14="http://schemas.microsoft.com/office/powerpoint/2010/main" val="1611103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714E0-B084-47CC-AFD5-A793DBF36BDF}" type="datetime1">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21F5A8-244C-BF43-8B5A-35C7FC96CA31}" type="slidenum">
              <a:rPr lang="en-US" smtClean="0"/>
              <a:pPr/>
              <a:t>‹#›</a:t>
            </a:fld>
            <a:endParaRPr lang="en-US"/>
          </a:p>
        </p:txBody>
      </p:sp>
    </p:spTree>
    <p:extLst>
      <p:ext uri="{BB962C8B-B14F-4D97-AF65-F5344CB8AC3E}">
        <p14:creationId xmlns:p14="http://schemas.microsoft.com/office/powerpoint/2010/main" val="341026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CE0AAC-235B-4C60-8359-1A0B4D94061E}" type="datetime1">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21F5A8-244C-BF43-8B5A-35C7FC96CA31}" type="slidenum">
              <a:rPr lang="en-US" smtClean="0"/>
              <a:pPr/>
              <a:t>‹#›</a:t>
            </a:fld>
            <a:endParaRPr lang="en-US"/>
          </a:p>
        </p:txBody>
      </p:sp>
    </p:spTree>
    <p:extLst>
      <p:ext uri="{BB962C8B-B14F-4D97-AF65-F5344CB8AC3E}">
        <p14:creationId xmlns:p14="http://schemas.microsoft.com/office/powerpoint/2010/main" val="286040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E1F6C4-C22A-4CB0-8752-DA656C210009}" type="datetime1">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21F5A8-244C-BF43-8B5A-35C7FC96CA31}" type="slidenum">
              <a:rPr lang="en-US" smtClean="0"/>
              <a:pPr/>
              <a:t>‹#›</a:t>
            </a:fld>
            <a:endParaRPr lang="en-US"/>
          </a:p>
        </p:txBody>
      </p:sp>
    </p:spTree>
    <p:extLst>
      <p:ext uri="{BB962C8B-B14F-4D97-AF65-F5344CB8AC3E}">
        <p14:creationId xmlns:p14="http://schemas.microsoft.com/office/powerpoint/2010/main" val="358965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DEC52-7841-408C-8A0F-AD5C26EA1C14}" type="datetime1">
              <a:rPr lang="en-US" smtClean="0"/>
              <a:t>1/26/2020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21F5A8-244C-BF43-8B5A-35C7FC96CA31}" type="slidenum">
              <a:rPr lang="en-US" smtClean="0"/>
              <a:pPr/>
              <a:t>‹#›</a:t>
            </a:fld>
            <a:endParaRPr lang="en-US"/>
          </a:p>
        </p:txBody>
      </p:sp>
      <p:sp>
        <p:nvSpPr>
          <p:cNvPr id="7" name="Rectangle 6"/>
          <p:cNvSpPr/>
          <p:nvPr userDrawn="1"/>
        </p:nvSpPr>
        <p:spPr>
          <a:xfrm>
            <a:off x="0" y="0"/>
            <a:ext cx="4165600" cy="72000"/>
          </a:xfrm>
          <a:prstGeom prst="rect">
            <a:avLst/>
          </a:prstGeom>
          <a:solidFill>
            <a:srgbClr val="2ECC7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8" name="Rectangle 7"/>
          <p:cNvSpPr/>
          <p:nvPr userDrawn="1"/>
        </p:nvSpPr>
        <p:spPr>
          <a:xfrm>
            <a:off x="10285360" y="0"/>
            <a:ext cx="1906640" cy="72000"/>
          </a:xfrm>
          <a:prstGeom prst="rect">
            <a:avLst/>
          </a:prstGeom>
          <a:solidFill>
            <a:srgbClr val="F39C12"/>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9" name="Rectangle 8"/>
          <p:cNvSpPr/>
          <p:nvPr userDrawn="1"/>
        </p:nvSpPr>
        <p:spPr>
          <a:xfrm>
            <a:off x="7556593" y="0"/>
            <a:ext cx="2728769" cy="72000"/>
          </a:xfrm>
          <a:prstGeom prst="rect">
            <a:avLst/>
          </a:prstGeom>
          <a:solidFill>
            <a:srgbClr val="9B59B6"/>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0" name="Rectangle 9"/>
          <p:cNvSpPr/>
          <p:nvPr userDrawn="1"/>
        </p:nvSpPr>
        <p:spPr>
          <a:xfrm>
            <a:off x="4165603" y="0"/>
            <a:ext cx="3390989" cy="72000"/>
          </a:xfrm>
          <a:prstGeom prst="rect">
            <a:avLst/>
          </a:prstGeom>
          <a:solidFill>
            <a:srgbClr val="2980B9"/>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1640333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Rectangle 3"/>
          <p:cNvSpPr/>
          <p:nvPr/>
        </p:nvSpPr>
        <p:spPr>
          <a:xfrm>
            <a:off x="0" y="53339"/>
            <a:ext cx="12192000" cy="6781801"/>
          </a:xfrm>
          <a:prstGeom prst="rect">
            <a:avLst/>
          </a:prstGeom>
          <a:solidFill>
            <a:srgbClr val="1D6A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530732" y="2200679"/>
            <a:ext cx="9782629" cy="584775"/>
          </a:xfrm>
          <a:prstGeom prst="rect">
            <a:avLst/>
          </a:prstGeom>
          <a:noFill/>
        </p:spPr>
        <p:txBody>
          <a:bodyPr wrap="square" rtlCol="0">
            <a:spAutoFit/>
          </a:bodyPr>
          <a:lstStyle/>
          <a:p>
            <a:r>
              <a:rPr lang="en-US" sz="3200" b="1" dirty="0" smtClean="0">
                <a:solidFill>
                  <a:schemeClr val="bg1"/>
                </a:solidFill>
                <a:latin typeface="Calibri" pitchFamily="34" charset="0"/>
              </a:rPr>
              <a:t>LIBRARY MANAGEMENT SYSTEM</a:t>
            </a:r>
            <a:endParaRPr lang="en-US" sz="2500" b="1" dirty="0">
              <a:solidFill>
                <a:schemeClr val="bg1"/>
              </a:solidFill>
              <a:latin typeface="Calibri" pitchFamily="34" charset="0"/>
            </a:endParaRPr>
          </a:p>
        </p:txBody>
      </p:sp>
      <p:sp>
        <p:nvSpPr>
          <p:cNvPr id="8" name="Text Box 123"/>
          <p:cNvSpPr txBox="1">
            <a:spLocks noChangeArrowheads="1"/>
          </p:cNvSpPr>
          <p:nvPr/>
        </p:nvSpPr>
        <p:spPr bwMode="auto">
          <a:xfrm>
            <a:off x="1530732" y="478760"/>
            <a:ext cx="9578702" cy="7188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20379" tIns="420379" rIns="420379" bIns="420379"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400" b="1" dirty="0" smtClean="0">
                <a:solidFill>
                  <a:srgbClr val="FFFFFF"/>
                </a:solidFill>
                <a:latin typeface="Calibri" pitchFamily="34" charset="0"/>
              </a:rPr>
              <a:t>MAHARISHI INTERNATIONAL UNIVERSITY</a:t>
            </a:r>
            <a:endParaRPr lang="mn-MN" sz="2400" b="1" dirty="0" smtClean="0">
              <a:solidFill>
                <a:srgbClr val="FFFFFF"/>
              </a:solidFill>
              <a:latin typeface="Calibri" pitchFamily="34" charset="0"/>
            </a:endParaRPr>
          </a:p>
        </p:txBody>
      </p:sp>
      <p:sp>
        <p:nvSpPr>
          <p:cNvPr id="9" name="Text Box 123"/>
          <p:cNvSpPr txBox="1">
            <a:spLocks noChangeArrowheads="1"/>
          </p:cNvSpPr>
          <p:nvPr/>
        </p:nvSpPr>
        <p:spPr bwMode="auto">
          <a:xfrm>
            <a:off x="941059" y="3179516"/>
            <a:ext cx="6819911" cy="19639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20379" tIns="420379" rIns="420379" bIns="420379"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2000" b="1" dirty="0" smtClean="0">
                <a:solidFill>
                  <a:schemeClr val="bg1"/>
                </a:solidFill>
                <a:latin typeface="Calibri" pitchFamily="34" charset="0"/>
              </a:rPr>
              <a:t>Course: CS401 Modern Programming Practice (MPP)</a:t>
            </a:r>
          </a:p>
          <a:p>
            <a:r>
              <a:rPr lang="en-US" sz="2000" b="1" dirty="0" smtClean="0">
                <a:solidFill>
                  <a:schemeClr val="bg1"/>
                </a:solidFill>
                <a:latin typeface="Calibri" pitchFamily="34" charset="0"/>
              </a:rPr>
              <a:t>Professor</a:t>
            </a:r>
            <a:r>
              <a:rPr lang="en-US" sz="2000" b="1" dirty="0">
                <a:solidFill>
                  <a:schemeClr val="bg1"/>
                </a:solidFill>
                <a:latin typeface="Calibri" pitchFamily="34" charset="0"/>
              </a:rPr>
              <a:t>: </a:t>
            </a:r>
            <a:r>
              <a:rPr lang="en-US" sz="2000" b="1" dirty="0" err="1">
                <a:solidFill>
                  <a:schemeClr val="bg1"/>
                </a:solidFill>
                <a:latin typeface="Calibri" pitchFamily="34" charset="0"/>
              </a:rPr>
              <a:t>Renuka</a:t>
            </a:r>
            <a:r>
              <a:rPr lang="en-US" sz="2000" b="1" dirty="0">
                <a:solidFill>
                  <a:schemeClr val="bg1"/>
                </a:solidFill>
                <a:latin typeface="Calibri" pitchFamily="34" charset="0"/>
              </a:rPr>
              <a:t> </a:t>
            </a:r>
            <a:r>
              <a:rPr lang="en-US" sz="2000" b="1" dirty="0" err="1" smtClean="0">
                <a:solidFill>
                  <a:schemeClr val="bg1"/>
                </a:solidFill>
                <a:latin typeface="Calibri" pitchFamily="34" charset="0"/>
              </a:rPr>
              <a:t>Mohanraj</a:t>
            </a:r>
            <a:endParaRPr lang="en-US" sz="2000" b="1" dirty="0" smtClean="0">
              <a:solidFill>
                <a:schemeClr val="bg1"/>
              </a:solidFill>
              <a:latin typeface="Calibri" pitchFamily="34" charset="0"/>
            </a:endParaRPr>
          </a:p>
          <a:p>
            <a:r>
              <a:rPr lang="en-US" sz="2000" b="1" dirty="0" smtClean="0">
                <a:solidFill>
                  <a:schemeClr val="bg1"/>
                </a:solidFill>
                <a:latin typeface="Calibri" pitchFamily="34" charset="0"/>
              </a:rPr>
              <a:t>Group 3:</a:t>
            </a:r>
          </a:p>
          <a:p>
            <a:r>
              <a:rPr lang="en-US" sz="2000" b="1" dirty="0" smtClean="0">
                <a:solidFill>
                  <a:schemeClr val="bg1"/>
                </a:solidFill>
                <a:latin typeface="Calibri" pitchFamily="34" charset="0"/>
              </a:rPr>
              <a:t>        Ankhtuya </a:t>
            </a:r>
            <a:r>
              <a:rPr lang="en-US" sz="2000" b="1" dirty="0" smtClean="0">
                <a:solidFill>
                  <a:schemeClr val="bg1"/>
                </a:solidFill>
                <a:latin typeface="Calibri" pitchFamily="34" charset="0"/>
              </a:rPr>
              <a:t>Ochirbat: 610731</a:t>
            </a:r>
            <a:endParaRPr lang="en-US" sz="2000" b="1" dirty="0" smtClean="0">
              <a:solidFill>
                <a:schemeClr val="bg1"/>
              </a:solidFill>
              <a:latin typeface="Calibri" pitchFamily="34" charset="0"/>
            </a:endParaRPr>
          </a:p>
          <a:p>
            <a:r>
              <a:rPr lang="en-US" sz="2000" b="1" dirty="0">
                <a:solidFill>
                  <a:schemeClr val="bg1"/>
                </a:solidFill>
                <a:latin typeface="Calibri" pitchFamily="34" charset="0"/>
              </a:rPr>
              <a:t> </a:t>
            </a:r>
            <a:r>
              <a:rPr lang="en-US" sz="2000" b="1" dirty="0" smtClean="0">
                <a:solidFill>
                  <a:schemeClr val="bg1"/>
                </a:solidFill>
                <a:latin typeface="Calibri" pitchFamily="34" charset="0"/>
              </a:rPr>
              <a:t>       </a:t>
            </a:r>
            <a:r>
              <a:rPr lang="de-DE" sz="2000" b="1" dirty="0" smtClean="0">
                <a:solidFill>
                  <a:schemeClr val="bg1"/>
                </a:solidFill>
                <a:latin typeface="Calibri" pitchFamily="34" charset="0"/>
              </a:rPr>
              <a:t>Habtom Weldemichael Habte: 610715</a:t>
            </a:r>
            <a:endParaRPr lang="en-US" sz="2000" b="1" dirty="0" smtClean="0">
              <a:solidFill>
                <a:schemeClr val="bg1"/>
              </a:solidFill>
              <a:latin typeface="Calibri" pitchFamily="34" charset="0"/>
            </a:endParaRPr>
          </a:p>
          <a:p>
            <a:r>
              <a:rPr lang="en-US" sz="2000" b="1" dirty="0">
                <a:solidFill>
                  <a:schemeClr val="bg1"/>
                </a:solidFill>
                <a:latin typeface="Calibri" pitchFamily="34" charset="0"/>
              </a:rPr>
              <a:t> </a:t>
            </a:r>
            <a:r>
              <a:rPr lang="en-US" sz="2000" b="1" dirty="0" smtClean="0">
                <a:solidFill>
                  <a:schemeClr val="bg1"/>
                </a:solidFill>
                <a:latin typeface="Calibri" pitchFamily="34" charset="0"/>
              </a:rPr>
              <a:t>       </a:t>
            </a:r>
            <a:r>
              <a:rPr lang="en-US" sz="2000" b="1" dirty="0" err="1" smtClean="0">
                <a:solidFill>
                  <a:schemeClr val="bg1"/>
                </a:solidFill>
                <a:latin typeface="Calibri" pitchFamily="34" charset="0"/>
              </a:rPr>
              <a:t>Yosief</a:t>
            </a:r>
            <a:r>
              <a:rPr lang="en-US" sz="2000" b="1" dirty="0" smtClean="0">
                <a:solidFill>
                  <a:schemeClr val="bg1"/>
                </a:solidFill>
                <a:latin typeface="Calibri" pitchFamily="34" charset="0"/>
              </a:rPr>
              <a:t> </a:t>
            </a:r>
            <a:r>
              <a:rPr lang="en-US" sz="2000" b="1" dirty="0" err="1" smtClean="0">
                <a:solidFill>
                  <a:schemeClr val="bg1"/>
                </a:solidFill>
                <a:latin typeface="Calibri" pitchFamily="34" charset="0"/>
              </a:rPr>
              <a:t>Gobeze</a:t>
            </a:r>
            <a:r>
              <a:rPr lang="en-US" sz="2000" b="1" dirty="0" smtClean="0">
                <a:solidFill>
                  <a:schemeClr val="bg1"/>
                </a:solidFill>
                <a:latin typeface="Calibri" pitchFamily="34" charset="0"/>
              </a:rPr>
              <a:t>: </a:t>
            </a:r>
            <a:endParaRPr lang="en-US" sz="2000" b="1" dirty="0" smtClean="0">
              <a:solidFill>
                <a:schemeClr val="bg1"/>
              </a:solidFill>
              <a:latin typeface="Calibri" pitchFamily="34" charset="0"/>
            </a:endParaRPr>
          </a:p>
          <a:p>
            <a:r>
              <a:rPr lang="en-US" sz="2000" b="1" dirty="0">
                <a:solidFill>
                  <a:schemeClr val="bg1"/>
                </a:solidFill>
                <a:latin typeface="Calibri" pitchFamily="34" charset="0"/>
              </a:rPr>
              <a:t> </a:t>
            </a:r>
            <a:r>
              <a:rPr lang="en-US" sz="2000" b="1" dirty="0" smtClean="0">
                <a:solidFill>
                  <a:schemeClr val="bg1"/>
                </a:solidFill>
                <a:latin typeface="Calibri" pitchFamily="34" charset="0"/>
              </a:rPr>
              <a:t>        </a:t>
            </a:r>
          </a:p>
          <a:p>
            <a:endParaRPr lang="en-US" sz="2000" b="1" dirty="0" smtClean="0">
              <a:solidFill>
                <a:schemeClr val="bg1"/>
              </a:solidFill>
              <a:latin typeface="Calibri" pitchFamily="34" charset="0"/>
            </a:endParaRPr>
          </a:p>
        </p:txBody>
      </p:sp>
    </p:spTree>
    <p:extLst>
      <p:ext uri="{BB962C8B-B14F-4D97-AF65-F5344CB8AC3E}">
        <p14:creationId xmlns:p14="http://schemas.microsoft.com/office/powerpoint/2010/main" val="4203591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with SCI Knowledge</a:t>
            </a:r>
          </a:p>
        </p:txBody>
      </p:sp>
      <p:sp>
        <p:nvSpPr>
          <p:cNvPr id="3" name="Content Placeholder 2"/>
          <p:cNvSpPr>
            <a:spLocks noGrp="1"/>
          </p:cNvSpPr>
          <p:nvPr>
            <p:ph idx="1"/>
          </p:nvPr>
        </p:nvSpPr>
        <p:spPr/>
        <p:txBody>
          <a:bodyPr>
            <a:normAutofit lnSpcReduction="10000"/>
          </a:bodyPr>
          <a:lstStyle/>
          <a:p>
            <a:pPr>
              <a:buFont typeface="Wingdings" charset="2"/>
              <a:buChar char="§"/>
            </a:pPr>
            <a:r>
              <a:rPr lang="en-US" dirty="0" smtClean="0"/>
              <a:t>Knowledge </a:t>
            </a:r>
            <a:r>
              <a:rPr lang="en-US" dirty="0"/>
              <a:t>is structured in consciousness: As knowledge is structured in consciousness, the Library management system is constructed from many layers: the UI layer, the business layer, the data access layer, and the utility layer</a:t>
            </a:r>
            <a:r>
              <a:rPr lang="en-US" dirty="0" smtClean="0"/>
              <a:t>.</a:t>
            </a:r>
          </a:p>
          <a:p>
            <a:pPr>
              <a:buFont typeface="Wingdings" charset="2"/>
              <a:buChar char="§"/>
            </a:pPr>
            <a:endParaRPr lang="en-US" dirty="0"/>
          </a:p>
          <a:p>
            <a:pPr>
              <a:buFont typeface="Wingdings" charset="2"/>
              <a:buChar char="§"/>
            </a:pPr>
            <a:r>
              <a:rPr lang="en-US" dirty="0" smtClean="0"/>
              <a:t>The </a:t>
            </a:r>
            <a:r>
              <a:rPr lang="en-US" dirty="0"/>
              <a:t>whole is greater than the sum of the parts: All the layers (the UI layer, the business layer, the data access layer, and the utility layer) individually cannot complete the task required. However, the interaction between the different layers yield complete library management task.</a:t>
            </a:r>
          </a:p>
        </p:txBody>
      </p:sp>
      <p:sp>
        <p:nvSpPr>
          <p:cNvPr id="4" name="Slide Number Placeholder 3"/>
          <p:cNvSpPr>
            <a:spLocks noGrp="1"/>
          </p:cNvSpPr>
          <p:nvPr>
            <p:ph type="sldNum" sz="quarter" idx="12"/>
          </p:nvPr>
        </p:nvSpPr>
        <p:spPr/>
        <p:txBody>
          <a:bodyPr/>
          <a:lstStyle/>
          <a:p>
            <a:fld id="{8921F5A8-244C-BF43-8B5A-35C7FC96CA31}" type="slidenum">
              <a:rPr lang="en-US" smtClean="0"/>
              <a:pPr/>
              <a:t>10</a:t>
            </a:fld>
            <a:endParaRPr lang="en-US"/>
          </a:p>
        </p:txBody>
      </p:sp>
    </p:spTree>
    <p:extLst>
      <p:ext uri="{BB962C8B-B14F-4D97-AF65-F5344CB8AC3E}">
        <p14:creationId xmlns:p14="http://schemas.microsoft.com/office/powerpoint/2010/main" val="6645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Interfaces</a:t>
            </a:r>
            <a:endParaRPr lang="en-US" b="1" dirty="0"/>
          </a:p>
        </p:txBody>
      </p:sp>
      <p:sp>
        <p:nvSpPr>
          <p:cNvPr id="3" name="Content Placeholder 2"/>
          <p:cNvSpPr>
            <a:spLocks noGrp="1"/>
          </p:cNvSpPr>
          <p:nvPr>
            <p:ph idx="1"/>
          </p:nvPr>
        </p:nvSpPr>
        <p:spPr/>
        <p:txBody>
          <a:bodyPr/>
          <a:lstStyle/>
          <a:p>
            <a:pPr marL="0" indent="0">
              <a:buNone/>
            </a:pPr>
            <a:r>
              <a:rPr lang="en-US" b="1" dirty="0" smtClean="0"/>
              <a:t>	Login</a:t>
            </a:r>
            <a:endParaRPr lang="en-US" b="1" dirty="0"/>
          </a:p>
        </p:txBody>
      </p:sp>
      <p:sp>
        <p:nvSpPr>
          <p:cNvPr id="4" name="Slide Number Placeholder 3"/>
          <p:cNvSpPr>
            <a:spLocks noGrp="1"/>
          </p:cNvSpPr>
          <p:nvPr>
            <p:ph type="sldNum" sz="quarter" idx="12"/>
          </p:nvPr>
        </p:nvSpPr>
        <p:spPr/>
        <p:txBody>
          <a:bodyPr/>
          <a:lstStyle/>
          <a:p>
            <a:fld id="{8921F5A8-244C-BF43-8B5A-35C7FC96CA31}" type="slidenum">
              <a:rPr lang="en-US" smtClean="0"/>
              <a:pPr/>
              <a:t>11</a:t>
            </a:fld>
            <a:endParaRPr lang="en-US"/>
          </a:p>
        </p:txBody>
      </p:sp>
      <p:pic>
        <p:nvPicPr>
          <p:cNvPr id="5" name="Picture 4"/>
          <p:cNvPicPr>
            <a:picLocks noChangeAspect="1"/>
          </p:cNvPicPr>
          <p:nvPr/>
        </p:nvPicPr>
        <p:blipFill>
          <a:blip r:embed="rId2"/>
          <a:stretch>
            <a:fillRect/>
          </a:stretch>
        </p:blipFill>
        <p:spPr>
          <a:xfrm>
            <a:off x="725804" y="2273655"/>
            <a:ext cx="3880486" cy="3179057"/>
          </a:xfrm>
          <a:prstGeom prst="rect">
            <a:avLst/>
          </a:prstGeom>
        </p:spPr>
      </p:pic>
      <p:pic>
        <p:nvPicPr>
          <p:cNvPr id="6" name="Picture 5"/>
          <p:cNvPicPr>
            <a:picLocks noChangeAspect="1"/>
          </p:cNvPicPr>
          <p:nvPr/>
        </p:nvPicPr>
        <p:blipFill>
          <a:blip r:embed="rId3"/>
          <a:stretch>
            <a:fillRect/>
          </a:stretch>
        </p:blipFill>
        <p:spPr>
          <a:xfrm>
            <a:off x="6253162" y="2123423"/>
            <a:ext cx="4257675" cy="4048125"/>
          </a:xfrm>
          <a:prstGeom prst="rect">
            <a:avLst/>
          </a:prstGeom>
        </p:spPr>
      </p:pic>
      <p:sp>
        <p:nvSpPr>
          <p:cNvPr id="7" name="Rectangle 6"/>
          <p:cNvSpPr/>
          <p:nvPr/>
        </p:nvSpPr>
        <p:spPr>
          <a:xfrm>
            <a:off x="6460655" y="1461045"/>
            <a:ext cx="2419252" cy="523220"/>
          </a:xfrm>
          <a:prstGeom prst="rect">
            <a:avLst/>
          </a:prstGeom>
        </p:spPr>
        <p:txBody>
          <a:bodyPr wrap="none">
            <a:spAutoFit/>
          </a:bodyPr>
          <a:lstStyle/>
          <a:p>
            <a:r>
              <a:rPr lang="en-US" sz="2800" b="1" dirty="0" smtClean="0">
                <a:latin typeface="Arial" panose="020B0604020202020204" pitchFamily="34" charset="0"/>
                <a:cs typeface="Arial" panose="020B0604020202020204" pitchFamily="34" charset="0"/>
              </a:rPr>
              <a:t>Main window</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0682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Interfaces</a:t>
            </a:r>
            <a:endParaRPr lang="en-US" dirty="0"/>
          </a:p>
        </p:txBody>
      </p:sp>
      <p:sp>
        <p:nvSpPr>
          <p:cNvPr id="3" name="Content Placeholder 2"/>
          <p:cNvSpPr>
            <a:spLocks noGrp="1"/>
          </p:cNvSpPr>
          <p:nvPr>
            <p:ph idx="1"/>
          </p:nvPr>
        </p:nvSpPr>
        <p:spPr/>
        <p:txBody>
          <a:bodyPr/>
          <a:lstStyle/>
          <a:p>
            <a:pPr marL="0" indent="0">
              <a:buNone/>
            </a:pPr>
            <a:r>
              <a:rPr lang="en-US" b="1" dirty="0" smtClean="0"/>
              <a:t>	Librarian menu</a:t>
            </a:r>
            <a:endParaRPr lang="en-US" b="1" dirty="0"/>
          </a:p>
        </p:txBody>
      </p:sp>
      <p:sp>
        <p:nvSpPr>
          <p:cNvPr id="4" name="Slide Number Placeholder 3"/>
          <p:cNvSpPr>
            <a:spLocks noGrp="1"/>
          </p:cNvSpPr>
          <p:nvPr>
            <p:ph type="sldNum" sz="quarter" idx="12"/>
          </p:nvPr>
        </p:nvSpPr>
        <p:spPr/>
        <p:txBody>
          <a:bodyPr/>
          <a:lstStyle/>
          <a:p>
            <a:fld id="{8921F5A8-244C-BF43-8B5A-35C7FC96CA31}" type="slidenum">
              <a:rPr lang="en-US" smtClean="0"/>
              <a:pPr/>
              <a:t>12</a:t>
            </a:fld>
            <a:endParaRPr lang="en-US"/>
          </a:p>
        </p:txBody>
      </p:sp>
      <p:pic>
        <p:nvPicPr>
          <p:cNvPr id="5" name="Picture 4"/>
          <p:cNvPicPr>
            <a:picLocks noChangeAspect="1"/>
          </p:cNvPicPr>
          <p:nvPr/>
        </p:nvPicPr>
        <p:blipFill>
          <a:blip r:embed="rId2"/>
          <a:stretch>
            <a:fillRect/>
          </a:stretch>
        </p:blipFill>
        <p:spPr>
          <a:xfrm>
            <a:off x="712470" y="2361661"/>
            <a:ext cx="4267200" cy="4133850"/>
          </a:xfrm>
          <a:prstGeom prst="rect">
            <a:avLst/>
          </a:prstGeom>
        </p:spPr>
      </p:pic>
      <p:pic>
        <p:nvPicPr>
          <p:cNvPr id="6" name="Picture 5"/>
          <p:cNvPicPr>
            <a:picLocks noChangeAspect="1"/>
          </p:cNvPicPr>
          <p:nvPr/>
        </p:nvPicPr>
        <p:blipFill>
          <a:blip r:embed="rId3"/>
          <a:stretch>
            <a:fillRect/>
          </a:stretch>
        </p:blipFill>
        <p:spPr>
          <a:xfrm>
            <a:off x="6613525" y="2206817"/>
            <a:ext cx="4248150" cy="4076700"/>
          </a:xfrm>
          <a:prstGeom prst="rect">
            <a:avLst/>
          </a:prstGeom>
        </p:spPr>
      </p:pic>
      <p:sp>
        <p:nvSpPr>
          <p:cNvPr id="7" name="Rectangle 6"/>
          <p:cNvSpPr/>
          <p:nvPr/>
        </p:nvSpPr>
        <p:spPr>
          <a:xfrm>
            <a:off x="6819719" y="1530354"/>
            <a:ext cx="2359941" cy="523220"/>
          </a:xfrm>
          <a:prstGeom prst="rect">
            <a:avLst/>
          </a:prstGeom>
        </p:spPr>
        <p:txBody>
          <a:bodyPr wrap="none">
            <a:spAutoFit/>
          </a:bodyPr>
          <a:lstStyle/>
          <a:p>
            <a:r>
              <a:rPr lang="en-US" sz="2800" b="1" dirty="0" smtClean="0">
                <a:latin typeface="Arial" panose="020B0604020202020204" pitchFamily="34" charset="0"/>
                <a:cs typeface="Arial" panose="020B0604020202020204" pitchFamily="34" charset="0"/>
              </a:rPr>
              <a:t>Admin menu</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6323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Interfaces</a:t>
            </a:r>
            <a:endParaRPr lang="en-US" dirty="0"/>
          </a:p>
        </p:txBody>
      </p:sp>
      <p:sp>
        <p:nvSpPr>
          <p:cNvPr id="3" name="Content Placeholder 2"/>
          <p:cNvSpPr>
            <a:spLocks noGrp="1"/>
          </p:cNvSpPr>
          <p:nvPr>
            <p:ph idx="1"/>
          </p:nvPr>
        </p:nvSpPr>
        <p:spPr/>
        <p:txBody>
          <a:bodyPr/>
          <a:lstStyle/>
          <a:p>
            <a:pPr marL="0" indent="0">
              <a:buNone/>
            </a:pPr>
            <a:r>
              <a:rPr lang="en-US" b="1" dirty="0" smtClean="0"/>
              <a:t>	Super user menu</a:t>
            </a:r>
            <a:endParaRPr lang="en-US" b="1" dirty="0"/>
          </a:p>
        </p:txBody>
      </p:sp>
      <p:sp>
        <p:nvSpPr>
          <p:cNvPr id="4" name="Slide Number Placeholder 3"/>
          <p:cNvSpPr>
            <a:spLocks noGrp="1"/>
          </p:cNvSpPr>
          <p:nvPr>
            <p:ph type="sldNum" sz="quarter" idx="12"/>
          </p:nvPr>
        </p:nvSpPr>
        <p:spPr/>
        <p:txBody>
          <a:bodyPr/>
          <a:lstStyle/>
          <a:p>
            <a:fld id="{8921F5A8-244C-BF43-8B5A-35C7FC96CA31}" type="slidenum">
              <a:rPr lang="en-US" smtClean="0"/>
              <a:pPr/>
              <a:t>13</a:t>
            </a:fld>
            <a:endParaRPr lang="en-US"/>
          </a:p>
        </p:txBody>
      </p:sp>
      <p:pic>
        <p:nvPicPr>
          <p:cNvPr id="5" name="Picture 4"/>
          <p:cNvPicPr>
            <a:picLocks noChangeAspect="1"/>
          </p:cNvPicPr>
          <p:nvPr/>
        </p:nvPicPr>
        <p:blipFill>
          <a:blip r:embed="rId2"/>
          <a:stretch>
            <a:fillRect/>
          </a:stretch>
        </p:blipFill>
        <p:spPr>
          <a:xfrm>
            <a:off x="4623751" y="1461045"/>
            <a:ext cx="5219393" cy="5009216"/>
          </a:xfrm>
          <a:prstGeom prst="rect">
            <a:avLst/>
          </a:prstGeom>
        </p:spPr>
      </p:pic>
    </p:spTree>
    <p:extLst>
      <p:ext uri="{BB962C8B-B14F-4D97-AF65-F5344CB8AC3E}">
        <p14:creationId xmlns:p14="http://schemas.microsoft.com/office/powerpoint/2010/main" val="1899153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Interfaces</a:t>
            </a:r>
            <a:endParaRPr lang="en-US" dirty="0"/>
          </a:p>
        </p:txBody>
      </p:sp>
      <p:sp>
        <p:nvSpPr>
          <p:cNvPr id="3" name="Content Placeholder 2"/>
          <p:cNvSpPr>
            <a:spLocks noGrp="1"/>
          </p:cNvSpPr>
          <p:nvPr>
            <p:ph idx="1"/>
          </p:nvPr>
        </p:nvSpPr>
        <p:spPr/>
        <p:txBody>
          <a:bodyPr/>
          <a:lstStyle/>
          <a:p>
            <a:pPr marL="0" indent="0">
              <a:buNone/>
            </a:pPr>
            <a:r>
              <a:rPr lang="en-US" b="1" dirty="0"/>
              <a:t>	</a:t>
            </a:r>
            <a:r>
              <a:rPr lang="en-US" b="1" dirty="0" smtClean="0"/>
              <a:t>Add member window</a:t>
            </a:r>
            <a:endParaRPr lang="en-US" b="1" dirty="0"/>
          </a:p>
        </p:txBody>
      </p:sp>
      <p:sp>
        <p:nvSpPr>
          <p:cNvPr id="4" name="Slide Number Placeholder 3"/>
          <p:cNvSpPr>
            <a:spLocks noGrp="1"/>
          </p:cNvSpPr>
          <p:nvPr>
            <p:ph type="sldNum" sz="quarter" idx="12"/>
          </p:nvPr>
        </p:nvSpPr>
        <p:spPr/>
        <p:txBody>
          <a:bodyPr/>
          <a:lstStyle/>
          <a:p>
            <a:fld id="{8921F5A8-244C-BF43-8B5A-35C7FC96CA31}" type="slidenum">
              <a:rPr lang="en-US" smtClean="0"/>
              <a:pPr/>
              <a:t>14</a:t>
            </a:fld>
            <a:endParaRPr lang="en-US"/>
          </a:p>
        </p:txBody>
      </p:sp>
      <p:pic>
        <p:nvPicPr>
          <p:cNvPr id="5" name="Picture 4"/>
          <p:cNvPicPr>
            <a:picLocks noChangeAspect="1"/>
          </p:cNvPicPr>
          <p:nvPr/>
        </p:nvPicPr>
        <p:blipFill>
          <a:blip r:embed="rId2"/>
          <a:stretch>
            <a:fillRect/>
          </a:stretch>
        </p:blipFill>
        <p:spPr>
          <a:xfrm>
            <a:off x="5523547" y="1600203"/>
            <a:ext cx="3940493" cy="4787124"/>
          </a:xfrm>
          <a:prstGeom prst="rect">
            <a:avLst/>
          </a:prstGeom>
        </p:spPr>
      </p:pic>
    </p:spTree>
    <p:extLst>
      <p:ext uri="{BB962C8B-B14F-4D97-AF65-F5344CB8AC3E}">
        <p14:creationId xmlns:p14="http://schemas.microsoft.com/office/powerpoint/2010/main" val="335494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Interfaces</a:t>
            </a:r>
            <a:endParaRPr lang="en-US" dirty="0"/>
          </a:p>
        </p:txBody>
      </p:sp>
      <p:sp>
        <p:nvSpPr>
          <p:cNvPr id="3" name="Content Placeholder 2"/>
          <p:cNvSpPr>
            <a:spLocks noGrp="1"/>
          </p:cNvSpPr>
          <p:nvPr>
            <p:ph idx="1"/>
          </p:nvPr>
        </p:nvSpPr>
        <p:spPr/>
        <p:txBody>
          <a:bodyPr/>
          <a:lstStyle/>
          <a:p>
            <a:pPr marL="0" indent="0">
              <a:buNone/>
            </a:pPr>
            <a:r>
              <a:rPr lang="en-US" b="1" dirty="0" smtClean="0"/>
              <a:t>	Edit member info window</a:t>
            </a:r>
            <a:endParaRPr lang="en-US" b="1" dirty="0"/>
          </a:p>
        </p:txBody>
      </p:sp>
      <p:sp>
        <p:nvSpPr>
          <p:cNvPr id="4" name="Slide Number Placeholder 3"/>
          <p:cNvSpPr>
            <a:spLocks noGrp="1"/>
          </p:cNvSpPr>
          <p:nvPr>
            <p:ph type="sldNum" sz="quarter" idx="12"/>
          </p:nvPr>
        </p:nvSpPr>
        <p:spPr/>
        <p:txBody>
          <a:bodyPr/>
          <a:lstStyle/>
          <a:p>
            <a:fld id="{8921F5A8-244C-BF43-8B5A-35C7FC96CA31}" type="slidenum">
              <a:rPr lang="en-US" smtClean="0"/>
              <a:pPr/>
              <a:t>15</a:t>
            </a:fld>
            <a:endParaRPr lang="en-US"/>
          </a:p>
        </p:txBody>
      </p:sp>
      <p:pic>
        <p:nvPicPr>
          <p:cNvPr id="5" name="Picture 4"/>
          <p:cNvPicPr>
            <a:picLocks noChangeAspect="1"/>
          </p:cNvPicPr>
          <p:nvPr/>
        </p:nvPicPr>
        <p:blipFill>
          <a:blip r:embed="rId2"/>
          <a:stretch>
            <a:fillRect/>
          </a:stretch>
        </p:blipFill>
        <p:spPr>
          <a:xfrm>
            <a:off x="5758814" y="1461045"/>
            <a:ext cx="4379595" cy="5056634"/>
          </a:xfrm>
          <a:prstGeom prst="rect">
            <a:avLst/>
          </a:prstGeom>
        </p:spPr>
      </p:pic>
    </p:spTree>
    <p:extLst>
      <p:ext uri="{BB962C8B-B14F-4D97-AF65-F5344CB8AC3E}">
        <p14:creationId xmlns:p14="http://schemas.microsoft.com/office/powerpoint/2010/main" val="416810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Interfaces</a:t>
            </a:r>
            <a:endParaRPr lang="en-US" dirty="0"/>
          </a:p>
        </p:txBody>
      </p:sp>
      <p:sp>
        <p:nvSpPr>
          <p:cNvPr id="3" name="Content Placeholder 2"/>
          <p:cNvSpPr>
            <a:spLocks noGrp="1"/>
          </p:cNvSpPr>
          <p:nvPr>
            <p:ph idx="1"/>
          </p:nvPr>
        </p:nvSpPr>
        <p:spPr/>
        <p:txBody>
          <a:bodyPr/>
          <a:lstStyle/>
          <a:p>
            <a:pPr marL="0" indent="0">
              <a:buNone/>
            </a:pPr>
            <a:r>
              <a:rPr lang="en-US" b="1" dirty="0" smtClean="0"/>
              <a:t>	Add new book</a:t>
            </a:r>
            <a:endParaRPr lang="en-US" b="1" dirty="0"/>
          </a:p>
        </p:txBody>
      </p:sp>
      <p:sp>
        <p:nvSpPr>
          <p:cNvPr id="4" name="Slide Number Placeholder 3"/>
          <p:cNvSpPr>
            <a:spLocks noGrp="1"/>
          </p:cNvSpPr>
          <p:nvPr>
            <p:ph type="sldNum" sz="quarter" idx="12"/>
          </p:nvPr>
        </p:nvSpPr>
        <p:spPr/>
        <p:txBody>
          <a:bodyPr/>
          <a:lstStyle/>
          <a:p>
            <a:fld id="{8921F5A8-244C-BF43-8B5A-35C7FC96CA31}" type="slidenum">
              <a:rPr lang="en-US" smtClean="0"/>
              <a:pPr/>
              <a:t>16</a:t>
            </a:fld>
            <a:endParaRPr lang="en-US"/>
          </a:p>
        </p:txBody>
      </p:sp>
      <p:pic>
        <p:nvPicPr>
          <p:cNvPr id="5" name="Picture 4"/>
          <p:cNvPicPr>
            <a:picLocks noChangeAspect="1"/>
          </p:cNvPicPr>
          <p:nvPr/>
        </p:nvPicPr>
        <p:blipFill>
          <a:blip r:embed="rId2"/>
          <a:stretch>
            <a:fillRect/>
          </a:stretch>
        </p:blipFill>
        <p:spPr>
          <a:xfrm>
            <a:off x="878205" y="2259016"/>
            <a:ext cx="4171950" cy="3867150"/>
          </a:xfrm>
          <a:prstGeom prst="rect">
            <a:avLst/>
          </a:prstGeom>
        </p:spPr>
      </p:pic>
      <p:pic>
        <p:nvPicPr>
          <p:cNvPr id="6" name="Picture 5"/>
          <p:cNvPicPr>
            <a:picLocks noChangeAspect="1"/>
          </p:cNvPicPr>
          <p:nvPr/>
        </p:nvPicPr>
        <p:blipFill>
          <a:blip r:embed="rId3"/>
          <a:stretch>
            <a:fillRect/>
          </a:stretch>
        </p:blipFill>
        <p:spPr>
          <a:xfrm>
            <a:off x="7217092" y="1974218"/>
            <a:ext cx="3609975" cy="4724400"/>
          </a:xfrm>
          <a:prstGeom prst="rect">
            <a:avLst/>
          </a:prstGeom>
        </p:spPr>
      </p:pic>
      <p:sp>
        <p:nvSpPr>
          <p:cNvPr id="7" name="Rectangle 6"/>
          <p:cNvSpPr/>
          <p:nvPr/>
        </p:nvSpPr>
        <p:spPr>
          <a:xfrm>
            <a:off x="6841935" y="1406449"/>
            <a:ext cx="3100401" cy="523220"/>
          </a:xfrm>
          <a:prstGeom prst="rect">
            <a:avLst/>
          </a:prstGeom>
        </p:spPr>
        <p:txBody>
          <a:bodyPr wrap="none">
            <a:spAutoFit/>
          </a:bodyPr>
          <a:lstStyle/>
          <a:p>
            <a:r>
              <a:rPr lang="en-US" sz="2800" b="1" dirty="0"/>
              <a:t>	Add new </a:t>
            </a:r>
            <a:r>
              <a:rPr lang="en-US" sz="2800" b="1" dirty="0" smtClean="0"/>
              <a:t>Author</a:t>
            </a:r>
            <a:endParaRPr lang="en-US" sz="2800" b="1" dirty="0"/>
          </a:p>
        </p:txBody>
      </p:sp>
    </p:spTree>
    <p:extLst>
      <p:ext uri="{BB962C8B-B14F-4D97-AF65-F5344CB8AC3E}">
        <p14:creationId xmlns:p14="http://schemas.microsoft.com/office/powerpoint/2010/main" val="267017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Interfaces</a:t>
            </a:r>
            <a:endParaRPr lang="en-US" dirty="0"/>
          </a:p>
        </p:txBody>
      </p:sp>
      <p:sp>
        <p:nvSpPr>
          <p:cNvPr id="3" name="Content Placeholder 2"/>
          <p:cNvSpPr>
            <a:spLocks noGrp="1"/>
          </p:cNvSpPr>
          <p:nvPr>
            <p:ph idx="1"/>
          </p:nvPr>
        </p:nvSpPr>
        <p:spPr/>
        <p:txBody>
          <a:bodyPr/>
          <a:lstStyle/>
          <a:p>
            <a:r>
              <a:rPr lang="en-US" b="1" dirty="0" smtClean="0"/>
              <a:t>Add a book copy of existing book</a:t>
            </a:r>
            <a:endParaRPr lang="en-US" b="1" dirty="0"/>
          </a:p>
        </p:txBody>
      </p:sp>
      <p:sp>
        <p:nvSpPr>
          <p:cNvPr id="4" name="Slide Number Placeholder 3"/>
          <p:cNvSpPr>
            <a:spLocks noGrp="1"/>
          </p:cNvSpPr>
          <p:nvPr>
            <p:ph type="sldNum" sz="quarter" idx="12"/>
          </p:nvPr>
        </p:nvSpPr>
        <p:spPr/>
        <p:txBody>
          <a:bodyPr/>
          <a:lstStyle/>
          <a:p>
            <a:fld id="{8921F5A8-244C-BF43-8B5A-35C7FC96CA31}" type="slidenum">
              <a:rPr lang="en-US" smtClean="0"/>
              <a:pPr/>
              <a:t>17</a:t>
            </a:fld>
            <a:endParaRPr lang="en-US"/>
          </a:p>
        </p:txBody>
      </p:sp>
      <p:pic>
        <p:nvPicPr>
          <p:cNvPr id="6" name="Picture 5"/>
          <p:cNvPicPr>
            <a:picLocks noChangeAspect="1"/>
          </p:cNvPicPr>
          <p:nvPr/>
        </p:nvPicPr>
        <p:blipFill>
          <a:blip r:embed="rId2"/>
          <a:stretch>
            <a:fillRect/>
          </a:stretch>
        </p:blipFill>
        <p:spPr>
          <a:xfrm>
            <a:off x="3288029" y="2306892"/>
            <a:ext cx="5412261" cy="4188619"/>
          </a:xfrm>
          <a:prstGeom prst="rect">
            <a:avLst/>
          </a:prstGeom>
        </p:spPr>
      </p:pic>
    </p:spTree>
    <p:extLst>
      <p:ext uri="{BB962C8B-B14F-4D97-AF65-F5344CB8AC3E}">
        <p14:creationId xmlns:p14="http://schemas.microsoft.com/office/powerpoint/2010/main" val="2783435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Interfaces</a:t>
            </a:r>
            <a:endParaRPr lang="en-US" dirty="0"/>
          </a:p>
        </p:txBody>
      </p:sp>
      <p:sp>
        <p:nvSpPr>
          <p:cNvPr id="3" name="Content Placeholder 2"/>
          <p:cNvSpPr>
            <a:spLocks noGrp="1"/>
          </p:cNvSpPr>
          <p:nvPr>
            <p:ph idx="1"/>
          </p:nvPr>
        </p:nvSpPr>
        <p:spPr>
          <a:xfrm>
            <a:off x="491490" y="1600203"/>
            <a:ext cx="10782300" cy="4525963"/>
          </a:xfrm>
        </p:spPr>
        <p:txBody>
          <a:bodyPr/>
          <a:lstStyle/>
          <a:p>
            <a:pPr marL="0" indent="0">
              <a:buNone/>
            </a:pPr>
            <a:r>
              <a:rPr lang="en-US" b="1" dirty="0" smtClean="0"/>
              <a:t>Checkout book window</a:t>
            </a:r>
            <a:endParaRPr lang="en-US" b="1" dirty="0"/>
          </a:p>
        </p:txBody>
      </p:sp>
      <p:sp>
        <p:nvSpPr>
          <p:cNvPr id="4" name="Slide Number Placeholder 3"/>
          <p:cNvSpPr>
            <a:spLocks noGrp="1"/>
          </p:cNvSpPr>
          <p:nvPr>
            <p:ph type="sldNum" sz="quarter" idx="12"/>
          </p:nvPr>
        </p:nvSpPr>
        <p:spPr>
          <a:xfrm>
            <a:off x="9069070" y="6356353"/>
            <a:ext cx="2844800" cy="365125"/>
          </a:xfrm>
        </p:spPr>
        <p:txBody>
          <a:bodyPr/>
          <a:lstStyle/>
          <a:p>
            <a:fld id="{8921F5A8-244C-BF43-8B5A-35C7FC96CA31}" type="slidenum">
              <a:rPr lang="en-US" smtClean="0"/>
              <a:pPr/>
              <a:t>18</a:t>
            </a:fld>
            <a:endParaRPr lang="en-US"/>
          </a:p>
        </p:txBody>
      </p:sp>
      <p:pic>
        <p:nvPicPr>
          <p:cNvPr id="5" name="Picture 4"/>
          <p:cNvPicPr>
            <a:picLocks noChangeAspect="1"/>
          </p:cNvPicPr>
          <p:nvPr/>
        </p:nvPicPr>
        <p:blipFill>
          <a:blip r:embed="rId2"/>
          <a:stretch>
            <a:fillRect/>
          </a:stretch>
        </p:blipFill>
        <p:spPr>
          <a:xfrm>
            <a:off x="4784407" y="1123794"/>
            <a:ext cx="6715125" cy="5638800"/>
          </a:xfrm>
          <a:prstGeom prst="rect">
            <a:avLst/>
          </a:prstGeom>
        </p:spPr>
      </p:pic>
    </p:spTree>
    <p:extLst>
      <p:ext uri="{BB962C8B-B14F-4D97-AF65-F5344CB8AC3E}">
        <p14:creationId xmlns:p14="http://schemas.microsoft.com/office/powerpoint/2010/main" val="1527036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User Interfaces</a:t>
            </a:r>
            <a:endParaRPr lang="en-US" dirty="0"/>
          </a:p>
        </p:txBody>
      </p:sp>
      <p:sp>
        <p:nvSpPr>
          <p:cNvPr id="3" name="Content Placeholder 2"/>
          <p:cNvSpPr>
            <a:spLocks noGrp="1"/>
          </p:cNvSpPr>
          <p:nvPr>
            <p:ph idx="1"/>
          </p:nvPr>
        </p:nvSpPr>
        <p:spPr/>
        <p:txBody>
          <a:bodyPr/>
          <a:lstStyle/>
          <a:p>
            <a:pPr marL="0" indent="0">
              <a:buNone/>
            </a:pPr>
            <a:r>
              <a:rPr lang="en-US" b="1" dirty="0" smtClean="0"/>
              <a:t>Print checkout record </a:t>
            </a:r>
          </a:p>
          <a:p>
            <a:pPr marL="0" indent="0">
              <a:buNone/>
            </a:pPr>
            <a:r>
              <a:rPr lang="en-US" b="1" dirty="0" smtClean="0"/>
              <a:t>of member </a:t>
            </a:r>
          </a:p>
          <a:p>
            <a:pPr marL="0" indent="0">
              <a:buNone/>
            </a:pPr>
            <a:endParaRPr lang="en-US" b="1" dirty="0" smtClean="0"/>
          </a:p>
          <a:p>
            <a:pPr marL="0" indent="0">
              <a:buNone/>
            </a:pPr>
            <a:endParaRPr lang="en-US" b="1" dirty="0"/>
          </a:p>
          <a:p>
            <a:pPr marL="0" indent="0">
              <a:buNone/>
            </a:pPr>
            <a:r>
              <a:rPr lang="en-US" b="1" dirty="0" smtClean="0">
                <a:solidFill>
                  <a:srgbClr val="0000FF"/>
                </a:solidFill>
              </a:rPr>
              <a:t>Extra credit use case</a:t>
            </a:r>
            <a:endParaRPr lang="en-US" b="1" dirty="0">
              <a:solidFill>
                <a:srgbClr val="0000FF"/>
              </a:solidFill>
            </a:endParaRPr>
          </a:p>
        </p:txBody>
      </p:sp>
      <p:sp>
        <p:nvSpPr>
          <p:cNvPr id="4" name="Slide Number Placeholder 3"/>
          <p:cNvSpPr>
            <a:spLocks noGrp="1"/>
          </p:cNvSpPr>
          <p:nvPr>
            <p:ph type="sldNum" sz="quarter" idx="12"/>
          </p:nvPr>
        </p:nvSpPr>
        <p:spPr>
          <a:xfrm>
            <a:off x="8737600" y="6180986"/>
            <a:ext cx="2844800" cy="365125"/>
          </a:xfrm>
        </p:spPr>
        <p:txBody>
          <a:bodyPr/>
          <a:lstStyle/>
          <a:p>
            <a:fld id="{8921F5A8-244C-BF43-8B5A-35C7FC96CA31}" type="slidenum">
              <a:rPr lang="en-US" smtClean="0"/>
              <a:pPr/>
              <a:t>19</a:t>
            </a:fld>
            <a:endParaRPr lang="en-US" dirty="0"/>
          </a:p>
        </p:txBody>
      </p:sp>
      <p:pic>
        <p:nvPicPr>
          <p:cNvPr id="6" name="Picture 5"/>
          <p:cNvPicPr>
            <a:picLocks noChangeAspect="1"/>
          </p:cNvPicPr>
          <p:nvPr/>
        </p:nvPicPr>
        <p:blipFill rotWithShape="1">
          <a:blip r:embed="rId2"/>
          <a:srcRect l="734"/>
          <a:stretch/>
        </p:blipFill>
        <p:spPr>
          <a:xfrm>
            <a:off x="5760720" y="257175"/>
            <a:ext cx="4766310" cy="6288936"/>
          </a:xfrm>
          <a:prstGeom prst="rect">
            <a:avLst/>
          </a:prstGeom>
        </p:spPr>
      </p:pic>
    </p:spTree>
    <p:extLst>
      <p:ext uri="{BB962C8B-B14F-4D97-AF65-F5344CB8AC3E}">
        <p14:creationId xmlns:p14="http://schemas.microsoft.com/office/powerpoint/2010/main" val="283391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b="1" dirty="0" smtClean="0"/>
              <a:t>OUTLINE</a:t>
            </a:r>
            <a:endParaRPr lang="en-US" sz="4100" b="1" dirty="0"/>
          </a:p>
        </p:txBody>
      </p:sp>
      <p:sp>
        <p:nvSpPr>
          <p:cNvPr id="3" name="Content Placeholder 2"/>
          <p:cNvSpPr>
            <a:spLocks noGrp="1"/>
          </p:cNvSpPr>
          <p:nvPr>
            <p:ph idx="1"/>
          </p:nvPr>
        </p:nvSpPr>
        <p:spPr/>
        <p:txBody>
          <a:bodyPr/>
          <a:lstStyle/>
          <a:p>
            <a:r>
              <a:rPr lang="en-US" b="1" dirty="0" smtClean="0">
                <a:solidFill>
                  <a:srgbClr val="16A085"/>
                </a:solidFill>
              </a:rPr>
              <a:t>Overview</a:t>
            </a:r>
          </a:p>
          <a:p>
            <a:r>
              <a:rPr lang="en-US" b="1" dirty="0" smtClean="0">
                <a:solidFill>
                  <a:srgbClr val="16A085"/>
                </a:solidFill>
              </a:rPr>
              <a:t>Use case diagram</a:t>
            </a:r>
          </a:p>
          <a:p>
            <a:r>
              <a:rPr lang="en-US" b="1" dirty="0" smtClean="0">
                <a:solidFill>
                  <a:srgbClr val="16A085"/>
                </a:solidFill>
              </a:rPr>
              <a:t>Class diagram</a:t>
            </a:r>
          </a:p>
          <a:p>
            <a:r>
              <a:rPr lang="en-US" b="1" dirty="0" smtClean="0">
                <a:solidFill>
                  <a:srgbClr val="16A085"/>
                </a:solidFill>
              </a:rPr>
              <a:t>Sequence diagram</a:t>
            </a:r>
          </a:p>
          <a:p>
            <a:r>
              <a:rPr lang="en-US" b="1" dirty="0">
                <a:solidFill>
                  <a:srgbClr val="16A085"/>
                </a:solidFill>
              </a:rPr>
              <a:t>Validation Rules of UI </a:t>
            </a:r>
            <a:r>
              <a:rPr lang="en-US" b="1" dirty="0" smtClean="0">
                <a:solidFill>
                  <a:srgbClr val="16A085"/>
                </a:solidFill>
              </a:rPr>
              <a:t>Windows</a:t>
            </a:r>
          </a:p>
          <a:p>
            <a:r>
              <a:rPr lang="en-US" b="1" dirty="0" smtClean="0">
                <a:solidFill>
                  <a:srgbClr val="16A085"/>
                </a:solidFill>
              </a:rPr>
              <a:t>Extra </a:t>
            </a:r>
            <a:r>
              <a:rPr lang="en-US" b="1" dirty="0">
                <a:solidFill>
                  <a:srgbClr val="16A085"/>
                </a:solidFill>
              </a:rPr>
              <a:t>credit use </a:t>
            </a:r>
            <a:r>
              <a:rPr lang="en-US" b="1" dirty="0" smtClean="0">
                <a:solidFill>
                  <a:srgbClr val="16A085"/>
                </a:solidFill>
              </a:rPr>
              <a:t>cases</a:t>
            </a:r>
          </a:p>
          <a:p>
            <a:r>
              <a:rPr lang="en-US" b="1" dirty="0">
                <a:solidFill>
                  <a:srgbClr val="16A085"/>
                </a:solidFill>
              </a:rPr>
              <a:t>Conclusion with SCI </a:t>
            </a:r>
            <a:r>
              <a:rPr lang="en-US" b="1" dirty="0" smtClean="0">
                <a:solidFill>
                  <a:srgbClr val="16A085"/>
                </a:solidFill>
              </a:rPr>
              <a:t>Knowledge</a:t>
            </a:r>
          </a:p>
          <a:p>
            <a:r>
              <a:rPr lang="en-US" b="1" dirty="0">
                <a:solidFill>
                  <a:srgbClr val="16A085"/>
                </a:solidFill>
              </a:rPr>
              <a:t>User </a:t>
            </a:r>
            <a:r>
              <a:rPr lang="en-US" b="1" dirty="0" smtClean="0">
                <a:solidFill>
                  <a:srgbClr val="16A085"/>
                </a:solidFill>
              </a:rPr>
              <a:t>Interfaces</a:t>
            </a:r>
            <a:endParaRPr lang="en-US" b="1" dirty="0">
              <a:solidFill>
                <a:srgbClr val="16A085"/>
              </a:solidFill>
            </a:endParaRPr>
          </a:p>
        </p:txBody>
      </p:sp>
      <p:sp>
        <p:nvSpPr>
          <p:cNvPr id="4" name="Slide Number Placeholder 3"/>
          <p:cNvSpPr>
            <a:spLocks noGrp="1"/>
          </p:cNvSpPr>
          <p:nvPr>
            <p:ph type="sldNum" sz="quarter" idx="12"/>
          </p:nvPr>
        </p:nvSpPr>
        <p:spPr/>
        <p:txBody>
          <a:bodyPr/>
          <a:lstStyle/>
          <a:p>
            <a:fld id="{8921F5A8-244C-BF43-8B5A-35C7FC96CA31}" type="slidenum">
              <a:rPr lang="en-US" smtClean="0"/>
              <a:pPr/>
              <a:t>2</a:t>
            </a:fld>
            <a:endParaRPr lang="en-US"/>
          </a:p>
        </p:txBody>
      </p:sp>
    </p:spTree>
    <p:extLst>
      <p:ext uri="{BB962C8B-B14F-4D97-AF65-F5344CB8AC3E}">
        <p14:creationId xmlns:p14="http://schemas.microsoft.com/office/powerpoint/2010/main" val="1547748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Interfaces</a:t>
            </a:r>
            <a:endParaRPr lang="en-US" dirty="0"/>
          </a:p>
        </p:txBody>
      </p:sp>
      <p:sp>
        <p:nvSpPr>
          <p:cNvPr id="3" name="Content Placeholder 2"/>
          <p:cNvSpPr>
            <a:spLocks noGrp="1"/>
          </p:cNvSpPr>
          <p:nvPr>
            <p:ph idx="1"/>
          </p:nvPr>
        </p:nvSpPr>
        <p:spPr>
          <a:xfrm>
            <a:off x="609600" y="1448486"/>
            <a:ext cx="10972800" cy="4677681"/>
          </a:xfrm>
        </p:spPr>
        <p:txBody>
          <a:bodyPr/>
          <a:lstStyle/>
          <a:p>
            <a:pPr marL="0" indent="0">
              <a:buNone/>
            </a:pPr>
            <a:r>
              <a:rPr lang="en-US" b="1" dirty="0" smtClean="0"/>
              <a:t>Determine overdue window</a:t>
            </a:r>
            <a:endParaRPr lang="en-US" b="1" dirty="0"/>
          </a:p>
          <a:p>
            <a:pPr marL="0" indent="0">
              <a:buNone/>
            </a:pPr>
            <a:endParaRPr lang="en-US" b="1" dirty="0"/>
          </a:p>
          <a:p>
            <a:pPr marL="0" indent="0">
              <a:buNone/>
            </a:pPr>
            <a:endParaRPr lang="en-US" b="1" dirty="0"/>
          </a:p>
        </p:txBody>
      </p:sp>
      <p:sp>
        <p:nvSpPr>
          <p:cNvPr id="4" name="Slide Number Placeholder 3"/>
          <p:cNvSpPr>
            <a:spLocks noGrp="1"/>
          </p:cNvSpPr>
          <p:nvPr>
            <p:ph type="sldNum" sz="quarter" idx="12"/>
          </p:nvPr>
        </p:nvSpPr>
        <p:spPr/>
        <p:txBody>
          <a:bodyPr/>
          <a:lstStyle/>
          <a:p>
            <a:fld id="{8921F5A8-244C-BF43-8B5A-35C7FC96CA31}" type="slidenum">
              <a:rPr lang="en-US" smtClean="0"/>
              <a:pPr/>
              <a:t>20</a:t>
            </a:fld>
            <a:endParaRPr lang="en-US"/>
          </a:p>
        </p:txBody>
      </p:sp>
      <p:pic>
        <p:nvPicPr>
          <p:cNvPr id="5" name="Picture 4"/>
          <p:cNvPicPr>
            <a:picLocks noChangeAspect="1"/>
          </p:cNvPicPr>
          <p:nvPr/>
        </p:nvPicPr>
        <p:blipFill>
          <a:blip r:embed="rId2"/>
          <a:stretch>
            <a:fillRect/>
          </a:stretch>
        </p:blipFill>
        <p:spPr>
          <a:xfrm>
            <a:off x="1033462" y="2082803"/>
            <a:ext cx="9324975" cy="4638675"/>
          </a:xfrm>
          <a:prstGeom prst="rect">
            <a:avLst/>
          </a:prstGeom>
        </p:spPr>
      </p:pic>
      <p:sp>
        <p:nvSpPr>
          <p:cNvPr id="6" name="Rectangle 5"/>
          <p:cNvSpPr/>
          <p:nvPr/>
        </p:nvSpPr>
        <p:spPr>
          <a:xfrm>
            <a:off x="7940675" y="1448486"/>
            <a:ext cx="4438650" cy="954107"/>
          </a:xfrm>
          <a:prstGeom prst="rect">
            <a:avLst/>
          </a:prstGeom>
        </p:spPr>
        <p:txBody>
          <a:bodyPr wrap="square">
            <a:spAutoFit/>
          </a:bodyPr>
          <a:lstStyle/>
          <a:p>
            <a:r>
              <a:rPr lang="en-US" sz="2800" b="1" dirty="0">
                <a:solidFill>
                  <a:srgbClr val="0000FF"/>
                </a:solidFill>
                <a:latin typeface="Arial" panose="020B0604020202020204" pitchFamily="34" charset="0"/>
                <a:cs typeface="Arial" panose="020B0604020202020204" pitchFamily="34" charset="0"/>
              </a:rPr>
              <a:t>Extra credit use case</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0823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921F5A8-244C-BF43-8B5A-35C7FC96CA31}" type="slidenum">
              <a:rPr lang="en-US" smtClean="0"/>
              <a:pPr/>
              <a:t>21</a:t>
            </a:fld>
            <a:endParaRPr lang="en-US"/>
          </a:p>
        </p:txBody>
      </p:sp>
      <p:sp>
        <p:nvSpPr>
          <p:cNvPr id="7" name="TextBox 6"/>
          <p:cNvSpPr txBox="1"/>
          <p:nvPr/>
        </p:nvSpPr>
        <p:spPr>
          <a:xfrm>
            <a:off x="1079718" y="1994640"/>
            <a:ext cx="10271145" cy="1107996"/>
          </a:xfrm>
          <a:prstGeom prst="rect">
            <a:avLst/>
          </a:prstGeom>
          <a:noFill/>
        </p:spPr>
        <p:txBody>
          <a:bodyPr wrap="none" rtlCol="0">
            <a:spAutoFit/>
          </a:bodyPr>
          <a:lstStyle/>
          <a:p>
            <a:r>
              <a:rPr lang="en-US" sz="6600" b="1" dirty="0" smtClean="0">
                <a:solidFill>
                  <a:srgbClr val="16A085"/>
                </a:solidFill>
              </a:rPr>
              <a:t>Thank you for your attention</a:t>
            </a:r>
          </a:p>
        </p:txBody>
      </p:sp>
    </p:spTree>
    <p:extLst>
      <p:ext uri="{BB962C8B-B14F-4D97-AF65-F5344CB8AC3E}">
        <p14:creationId xmlns:p14="http://schemas.microsoft.com/office/powerpoint/2010/main" val="696332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b="1" dirty="0"/>
          </a:p>
        </p:txBody>
      </p:sp>
      <p:sp>
        <p:nvSpPr>
          <p:cNvPr id="3" name="Content Placeholder 2"/>
          <p:cNvSpPr>
            <a:spLocks noGrp="1"/>
          </p:cNvSpPr>
          <p:nvPr>
            <p:ph idx="1"/>
          </p:nvPr>
        </p:nvSpPr>
        <p:spPr/>
        <p:txBody>
          <a:bodyPr/>
          <a:lstStyle/>
          <a:p>
            <a:r>
              <a:rPr lang="en-US" dirty="0" smtClean="0"/>
              <a:t>The </a:t>
            </a:r>
            <a:r>
              <a:rPr lang="en-US" dirty="0"/>
              <a:t>system </a:t>
            </a:r>
            <a:r>
              <a:rPr lang="en-US" dirty="0" smtClean="0"/>
              <a:t>maintains </a:t>
            </a:r>
            <a:r>
              <a:rPr lang="en-US" dirty="0"/>
              <a:t>the books, members and checkout records by library employees (Librarian and Administrator). </a:t>
            </a:r>
            <a:endParaRPr lang="en-US" dirty="0" smtClean="0"/>
          </a:p>
          <a:p>
            <a:endParaRPr lang="en-US" sz="1100" dirty="0"/>
          </a:p>
          <a:p>
            <a:pPr lvl="1"/>
            <a:r>
              <a:rPr lang="en-US" dirty="0" smtClean="0"/>
              <a:t>Librarian checks </a:t>
            </a:r>
            <a:r>
              <a:rPr lang="en-US" dirty="0"/>
              <a:t>out books for library members. </a:t>
            </a:r>
            <a:endParaRPr lang="en-US" dirty="0" smtClean="0"/>
          </a:p>
          <a:p>
            <a:pPr lvl="1"/>
            <a:endParaRPr lang="en-US" sz="1100" dirty="0"/>
          </a:p>
          <a:p>
            <a:pPr lvl="1"/>
            <a:r>
              <a:rPr lang="en-US" dirty="0"/>
              <a:t>Administrator </a:t>
            </a:r>
            <a:r>
              <a:rPr lang="en-US" dirty="0" smtClean="0"/>
              <a:t>creates </a:t>
            </a:r>
            <a:r>
              <a:rPr lang="en-US" dirty="0"/>
              <a:t>new library </a:t>
            </a:r>
            <a:r>
              <a:rPr lang="en-US" dirty="0" smtClean="0"/>
              <a:t>members, edits </a:t>
            </a:r>
            <a:r>
              <a:rPr lang="en-US" dirty="0"/>
              <a:t>library member </a:t>
            </a:r>
            <a:r>
              <a:rPr lang="en-US" dirty="0" smtClean="0"/>
              <a:t>information,</a:t>
            </a:r>
            <a:r>
              <a:rPr lang="en-US" dirty="0"/>
              <a:t> adds new books to the collection</a:t>
            </a:r>
            <a:r>
              <a:rPr lang="en-US" dirty="0" smtClean="0"/>
              <a:t>, and add a copy of existing book to the library.</a:t>
            </a:r>
          </a:p>
          <a:p>
            <a:pPr lvl="1"/>
            <a:endParaRPr lang="en-US" sz="1100" dirty="0" smtClean="0"/>
          </a:p>
          <a:p>
            <a:pPr lvl="1"/>
            <a:r>
              <a:rPr lang="en-US" dirty="0" smtClean="0"/>
              <a:t>Super user prints the checkout record of the library member to console and determines a given book copy is overdue.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8921F5A8-244C-BF43-8B5A-35C7FC96CA31}" type="slidenum">
              <a:rPr lang="en-US" smtClean="0"/>
              <a:pPr/>
              <a:t>3</a:t>
            </a:fld>
            <a:endParaRPr lang="en-US"/>
          </a:p>
        </p:txBody>
      </p:sp>
    </p:spTree>
    <p:extLst>
      <p:ext uri="{BB962C8B-B14F-4D97-AF65-F5344CB8AC3E}">
        <p14:creationId xmlns:p14="http://schemas.microsoft.com/office/powerpoint/2010/main" val="147183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case diagram</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3497" y="1474310"/>
            <a:ext cx="9934117" cy="5029359"/>
          </a:xfrm>
        </p:spPr>
      </p:pic>
      <p:sp>
        <p:nvSpPr>
          <p:cNvPr id="4" name="Slide Number Placeholder 3"/>
          <p:cNvSpPr>
            <a:spLocks noGrp="1"/>
          </p:cNvSpPr>
          <p:nvPr>
            <p:ph type="sldNum" sz="quarter" idx="12"/>
          </p:nvPr>
        </p:nvSpPr>
        <p:spPr/>
        <p:txBody>
          <a:bodyPr/>
          <a:lstStyle/>
          <a:p>
            <a:fld id="{8921F5A8-244C-BF43-8B5A-35C7FC96CA31}" type="slidenum">
              <a:rPr lang="en-US" smtClean="0"/>
              <a:pPr/>
              <a:t>4</a:t>
            </a:fld>
            <a:endParaRPr lang="en-US"/>
          </a:p>
        </p:txBody>
      </p:sp>
    </p:spTree>
    <p:extLst>
      <p:ext uri="{BB962C8B-B14F-4D97-AF65-F5344CB8AC3E}">
        <p14:creationId xmlns:p14="http://schemas.microsoft.com/office/powerpoint/2010/main" val="92688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diagram</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634" y="1200150"/>
            <a:ext cx="9426743" cy="5509260"/>
          </a:xfrm>
        </p:spPr>
      </p:pic>
      <p:sp>
        <p:nvSpPr>
          <p:cNvPr id="4" name="Slide Number Placeholder 3"/>
          <p:cNvSpPr>
            <a:spLocks noGrp="1"/>
          </p:cNvSpPr>
          <p:nvPr>
            <p:ph type="sldNum" sz="quarter" idx="12"/>
          </p:nvPr>
        </p:nvSpPr>
        <p:spPr/>
        <p:txBody>
          <a:bodyPr/>
          <a:lstStyle/>
          <a:p>
            <a:fld id="{8921F5A8-244C-BF43-8B5A-35C7FC96CA31}" type="slidenum">
              <a:rPr lang="en-US" smtClean="0"/>
              <a:pPr/>
              <a:t>5</a:t>
            </a:fld>
            <a:endParaRPr lang="en-US"/>
          </a:p>
        </p:txBody>
      </p:sp>
    </p:spTree>
    <p:extLst>
      <p:ext uri="{BB962C8B-B14F-4D97-AF65-F5344CB8AC3E}">
        <p14:creationId xmlns:p14="http://schemas.microsoft.com/office/powerpoint/2010/main" val="31554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Sequence diagram</a:t>
            </a:r>
            <a:endParaRPr lang="en-US" b="1"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5707" y="87858"/>
            <a:ext cx="10691155" cy="6633620"/>
          </a:xfrm>
        </p:spPr>
      </p:pic>
      <p:sp>
        <p:nvSpPr>
          <p:cNvPr id="4" name="Slide Number Placeholder 3"/>
          <p:cNvSpPr>
            <a:spLocks noGrp="1"/>
          </p:cNvSpPr>
          <p:nvPr>
            <p:ph type="sldNum" sz="quarter" idx="12"/>
          </p:nvPr>
        </p:nvSpPr>
        <p:spPr/>
        <p:txBody>
          <a:bodyPr/>
          <a:lstStyle/>
          <a:p>
            <a:fld id="{8921F5A8-244C-BF43-8B5A-35C7FC96CA31}" type="slidenum">
              <a:rPr lang="en-US" smtClean="0"/>
              <a:pPr/>
              <a:t>6</a:t>
            </a:fld>
            <a:endParaRPr lang="en-US"/>
          </a:p>
        </p:txBody>
      </p:sp>
    </p:spTree>
    <p:extLst>
      <p:ext uri="{BB962C8B-B14F-4D97-AF65-F5344CB8AC3E}">
        <p14:creationId xmlns:p14="http://schemas.microsoft.com/office/powerpoint/2010/main" val="2604512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Sequence diagram</a:t>
            </a:r>
            <a:endParaRPr lang="en-US" dirty="0"/>
          </a:p>
        </p:txBody>
      </p:sp>
      <p:sp>
        <p:nvSpPr>
          <p:cNvPr id="3" name="Content Placeholder 2"/>
          <p:cNvSpPr>
            <a:spLocks noGrp="1"/>
          </p:cNvSpPr>
          <p:nvPr>
            <p:ph idx="1"/>
          </p:nvPr>
        </p:nvSpPr>
        <p:spPr/>
        <p:txBody>
          <a:bodyPr/>
          <a:lstStyle/>
          <a:p>
            <a:r>
              <a:rPr lang="en-US" dirty="0"/>
              <a:t>Add a copy of an existing book to the library collection</a:t>
            </a:r>
          </a:p>
        </p:txBody>
      </p:sp>
      <p:sp>
        <p:nvSpPr>
          <p:cNvPr id="4" name="Slide Number Placeholder 3"/>
          <p:cNvSpPr>
            <a:spLocks noGrp="1"/>
          </p:cNvSpPr>
          <p:nvPr>
            <p:ph type="sldNum" sz="quarter" idx="12"/>
          </p:nvPr>
        </p:nvSpPr>
        <p:spPr/>
        <p:txBody>
          <a:bodyPr/>
          <a:lstStyle/>
          <a:p>
            <a:fld id="{8921F5A8-244C-BF43-8B5A-35C7FC96CA31}" type="slidenum">
              <a:rPr lang="en-US" smtClean="0"/>
              <a:pPr/>
              <a:t>7</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59333"/>
          <a:stretch/>
        </p:blipFill>
        <p:spPr>
          <a:xfrm>
            <a:off x="293961" y="2468724"/>
            <a:ext cx="11809817" cy="2788920"/>
          </a:xfrm>
          <a:prstGeom prst="rect">
            <a:avLst/>
          </a:prstGeom>
        </p:spPr>
      </p:pic>
    </p:spTree>
    <p:extLst>
      <p:ext uri="{BB962C8B-B14F-4D97-AF65-F5344CB8AC3E}">
        <p14:creationId xmlns:p14="http://schemas.microsoft.com/office/powerpoint/2010/main" val="334892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Validation Rules of UI Windows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460" y="1557141"/>
            <a:ext cx="3666475" cy="2082558"/>
          </a:xfrm>
        </p:spPr>
      </p:pic>
      <p:sp>
        <p:nvSpPr>
          <p:cNvPr id="4" name="Slide Number Placeholder 3"/>
          <p:cNvSpPr>
            <a:spLocks noGrp="1"/>
          </p:cNvSpPr>
          <p:nvPr>
            <p:ph type="sldNum" sz="quarter" idx="12"/>
          </p:nvPr>
        </p:nvSpPr>
        <p:spPr/>
        <p:txBody>
          <a:bodyPr/>
          <a:lstStyle/>
          <a:p>
            <a:fld id="{8921F5A8-244C-BF43-8B5A-35C7FC96CA31}" type="slidenum">
              <a:rPr lang="en-US" smtClean="0"/>
              <a:pPr/>
              <a:t>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9443" y="1532698"/>
            <a:ext cx="3656698" cy="213144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792" y="3965982"/>
            <a:ext cx="3637143" cy="21216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9443" y="3965982"/>
            <a:ext cx="3617589" cy="2297658"/>
          </a:xfrm>
          <a:prstGeom prst="rect">
            <a:avLst/>
          </a:prstGeom>
        </p:spPr>
      </p:pic>
      <p:pic>
        <p:nvPicPr>
          <p:cNvPr id="3" name="Picture 2"/>
          <p:cNvPicPr>
            <a:picLocks noChangeAspect="1"/>
          </p:cNvPicPr>
          <p:nvPr/>
        </p:nvPicPr>
        <p:blipFill>
          <a:blip r:embed="rId6"/>
          <a:stretch>
            <a:fillRect/>
          </a:stretch>
        </p:blipFill>
        <p:spPr>
          <a:xfrm>
            <a:off x="8378825" y="1532698"/>
            <a:ext cx="3562350" cy="2028825"/>
          </a:xfrm>
          <a:prstGeom prst="rect">
            <a:avLst/>
          </a:prstGeom>
        </p:spPr>
      </p:pic>
      <p:pic>
        <p:nvPicPr>
          <p:cNvPr id="9" name="Picture 8"/>
          <p:cNvPicPr>
            <a:picLocks noChangeAspect="1"/>
          </p:cNvPicPr>
          <p:nvPr/>
        </p:nvPicPr>
        <p:blipFill>
          <a:blip r:embed="rId7"/>
          <a:stretch>
            <a:fillRect/>
          </a:stretch>
        </p:blipFill>
        <p:spPr>
          <a:xfrm>
            <a:off x="8388350" y="3988590"/>
            <a:ext cx="3552825" cy="2076450"/>
          </a:xfrm>
          <a:prstGeom prst="rect">
            <a:avLst/>
          </a:prstGeom>
        </p:spPr>
      </p:pic>
    </p:spTree>
    <p:extLst>
      <p:ext uri="{BB962C8B-B14F-4D97-AF65-F5344CB8AC3E}">
        <p14:creationId xmlns:p14="http://schemas.microsoft.com/office/powerpoint/2010/main" val="83873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a:t>
            </a:r>
            <a:r>
              <a:rPr lang="en-US" b="1" dirty="0" smtClean="0"/>
              <a:t>xtra </a:t>
            </a:r>
            <a:r>
              <a:rPr lang="en-US" b="1" dirty="0"/>
              <a:t>credit use cases</a:t>
            </a: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Print </a:t>
            </a:r>
            <a:r>
              <a:rPr lang="en-US" dirty="0"/>
              <a:t>the checkout record of the library member to console </a:t>
            </a:r>
            <a:endParaRPr lang="en-US" dirty="0" smtClean="0"/>
          </a:p>
          <a:p>
            <a:pPr marL="514350" indent="-514350">
              <a:buFont typeface="+mj-lt"/>
              <a:buAutoNum type="arabicPeriod"/>
            </a:pPr>
            <a:r>
              <a:rPr lang="en-US" dirty="0" smtClean="0"/>
              <a:t>Determine </a:t>
            </a:r>
            <a:r>
              <a:rPr lang="en-US" dirty="0"/>
              <a:t>a given book copy is overdue</a:t>
            </a:r>
          </a:p>
        </p:txBody>
      </p:sp>
      <p:sp>
        <p:nvSpPr>
          <p:cNvPr id="4" name="Slide Number Placeholder 3"/>
          <p:cNvSpPr>
            <a:spLocks noGrp="1"/>
          </p:cNvSpPr>
          <p:nvPr>
            <p:ph type="sldNum" sz="quarter" idx="12"/>
          </p:nvPr>
        </p:nvSpPr>
        <p:spPr/>
        <p:txBody>
          <a:bodyPr/>
          <a:lstStyle/>
          <a:p>
            <a:fld id="{8921F5A8-244C-BF43-8B5A-35C7FC96CA31}" type="slidenum">
              <a:rPr lang="en-US" smtClean="0"/>
              <a:pPr/>
              <a:t>9</a:t>
            </a:fld>
            <a:endParaRPr lang="en-US"/>
          </a:p>
        </p:txBody>
      </p:sp>
    </p:spTree>
    <p:extLst>
      <p:ext uri="{BB962C8B-B14F-4D97-AF65-F5344CB8AC3E}">
        <p14:creationId xmlns:p14="http://schemas.microsoft.com/office/powerpoint/2010/main" val="2829946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15750</TotalTime>
  <Words>309</Words>
  <Application>Microsoft Office PowerPoint</Application>
  <PresentationFormat>Widescreen</PresentationFormat>
  <Paragraphs>92</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Theme</vt:lpstr>
      <vt:lpstr>PowerPoint Presentation</vt:lpstr>
      <vt:lpstr>OUTLINE</vt:lpstr>
      <vt:lpstr>Overview</vt:lpstr>
      <vt:lpstr>Use case diagram</vt:lpstr>
      <vt:lpstr>Class diagram</vt:lpstr>
      <vt:lpstr>Sequence diagram</vt:lpstr>
      <vt:lpstr>Sequence diagram</vt:lpstr>
      <vt:lpstr>Validation Rules of UI Windows</vt:lpstr>
      <vt:lpstr>Extra credit use cases</vt:lpstr>
      <vt:lpstr>Conclusion with SCI Knowledge</vt:lpstr>
      <vt:lpstr>User Interfaces</vt:lpstr>
      <vt:lpstr>User Interfaces</vt:lpstr>
      <vt:lpstr>User Interfaces</vt:lpstr>
      <vt:lpstr>User Interfaces</vt:lpstr>
      <vt:lpstr>User Interfaces</vt:lpstr>
      <vt:lpstr>User Interfaces</vt:lpstr>
      <vt:lpstr>User Interfaces</vt:lpstr>
      <vt:lpstr>User Interfaces</vt:lpstr>
      <vt:lpstr>User Interfaces</vt:lpstr>
      <vt:lpstr>User Interfaces</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slope one algorithm</dc:title>
  <dc:subject/>
  <dc:creator>Ankhaa</dc:creator>
  <cp:keywords/>
  <dc:description/>
  <cp:lastModifiedBy>Ankh</cp:lastModifiedBy>
  <cp:revision>1005</cp:revision>
  <cp:lastPrinted>2016-06-28T03:56:29Z</cp:lastPrinted>
  <dcterms:created xsi:type="dcterms:W3CDTF">2013-04-11T14:34:10Z</dcterms:created>
  <dcterms:modified xsi:type="dcterms:W3CDTF">2020-01-26T19:23:04Z</dcterms:modified>
  <cp:category/>
</cp:coreProperties>
</file>